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60" r:id="rId8"/>
    <p:sldId id="261" r:id="rId9"/>
    <p:sldId id="264" r:id="rId10"/>
    <p:sldId id="265" r:id="rId11"/>
    <p:sldId id="259" r:id="rId12"/>
    <p:sldId id="266" r:id="rId13"/>
    <p:sldId id="267" r:id="rId14"/>
    <p:sldId id="272" r:id="rId15"/>
    <p:sldId id="268" r:id="rId16"/>
    <p:sldId id="270" r:id="rId17"/>
    <p:sldId id="26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ACF3FA-E2EF-4C78-BB3B-3AED84D57108}">
          <p14:sldIdLst>
            <p14:sldId id="256"/>
            <p14:sldId id="257"/>
            <p14:sldId id="258"/>
            <p14:sldId id="260"/>
            <p14:sldId id="261"/>
            <p14:sldId id="264"/>
            <p14:sldId id="265"/>
            <p14:sldId id="259"/>
            <p14:sldId id="266"/>
            <p14:sldId id="267"/>
          </p14:sldIdLst>
        </p14:section>
        <p14:section name="Untitled Section" id="{2B9CB454-7C53-4464-8F2B-70BF811BD8CF}">
          <p14:sldIdLst>
            <p14:sldId id="272"/>
            <p14:sldId id="268"/>
            <p14:sldId id="270"/>
            <p14:sldId id="269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pPr algn="l"/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Tìm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hiểu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giao</a:t>
          </a:r>
          <a:r>
            <a:rPr lang="en-US" sz="20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baseline="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thức</a:t>
          </a:r>
          <a:r>
            <a:rPr lang="en-US" sz="2000" b="1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TCP/IP</a:t>
          </a:r>
          <a:endParaRPr lang="en-US" sz="2000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99E2E0F1-24C9-4DE0-8A8F-E2A82E270438}">
      <dgm:prSet phldrT="[Text]" custT="1"/>
      <dgm:spPr/>
      <dgm:t>
        <a:bodyPr/>
        <a:lstStyle/>
        <a:p>
          <a:pPr algn="l"/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kiến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trúc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hệ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endParaRPr lang="en-US" sz="2000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9DE588A-FFD9-4417-86D8-09828BF26113}" type="parTrans" cxnId="{8C35476C-AC2C-4872-A534-F02C900291EA}">
      <dgm:prSet/>
      <dgm:spPr/>
      <dgm:t>
        <a:bodyPr/>
        <a:lstStyle/>
        <a:p>
          <a:endParaRPr lang="en-US"/>
        </a:p>
      </dgm:t>
    </dgm:pt>
    <dgm:pt modelId="{19059B7F-E9A9-48DA-9C00-0AB7F6F299D6}" type="sibTrans" cxnId="{8C35476C-AC2C-4872-A534-F02C900291EA}">
      <dgm:prSet/>
      <dgm:spPr/>
      <dgm:t>
        <a:bodyPr/>
        <a:lstStyle/>
        <a:p>
          <a:endParaRPr lang="en-US"/>
        </a:p>
      </dgm:t>
    </dgm:pt>
    <dgm:pt modelId="{57626D14-6235-4B64-A9E0-6FE662E883CC}">
      <dgm:prSet phldrT="[Text]" custT="1"/>
      <dgm:spPr/>
      <dgm:t>
        <a:bodyPr/>
        <a:lstStyle/>
        <a:p>
          <a:pPr algn="l"/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kiểm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thử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chương</a:t>
          </a:r>
          <a:r>
            <a: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sz="2000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BBCB1B-9B89-4136-8B39-7B168A18E7F2}" type="parTrans" cxnId="{AE1C4D27-DDAD-4D7C-A4CE-A76A2DED7274}">
      <dgm:prSet/>
      <dgm:spPr/>
      <dgm:t>
        <a:bodyPr/>
        <a:lstStyle/>
        <a:p>
          <a:endParaRPr lang="en-US"/>
        </a:p>
      </dgm:t>
    </dgm:pt>
    <dgm:pt modelId="{DF45C072-61A7-4A45-B5C8-AACF5E027E15}" type="sibTrans" cxnId="{AE1C4D27-DDAD-4D7C-A4CE-A76A2DED7274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 custScaleX="177993" custScaleY="16976" custLinFactNeighborX="-49892" custLinFactNeighborY="-17952">
        <dgm:presLayoutVars>
          <dgm:chMax val="1"/>
          <dgm:bulletEnabled val="1"/>
        </dgm:presLayoutVars>
      </dgm:prSet>
      <dgm:spPr/>
    </dgm:pt>
    <dgm:pt modelId="{18DBA0FE-BE37-47B6-95C3-3C5F1744A2E1}" type="pres">
      <dgm:prSet presAssocID="{6799645E-F42F-43D8-B2EA-A1377D84D0B3}" presName="sp" presStyleCnt="0"/>
      <dgm:spPr/>
    </dgm:pt>
    <dgm:pt modelId="{E7ECE295-8502-45EA-87C3-8626725C18E9}" type="pres">
      <dgm:prSet presAssocID="{99E2E0F1-24C9-4DE0-8A8F-E2A82E270438}" presName="linNode" presStyleCnt="0"/>
      <dgm:spPr/>
    </dgm:pt>
    <dgm:pt modelId="{E8929A0D-5DF8-46D5-A567-3849E98408DC}" type="pres">
      <dgm:prSet presAssocID="{99E2E0F1-24C9-4DE0-8A8F-E2A82E270438}" presName="parentText" presStyleLbl="node1" presStyleIdx="1" presStyleCnt="3" custScaleX="177993" custScaleY="17238" custLinFactNeighborX="-49892" custLinFactNeighborY="-7560">
        <dgm:presLayoutVars>
          <dgm:chMax val="1"/>
          <dgm:bulletEnabled val="1"/>
        </dgm:presLayoutVars>
      </dgm:prSet>
      <dgm:spPr/>
    </dgm:pt>
    <dgm:pt modelId="{F3F793D1-6E1C-4CA7-91DB-5D51E99EF2D3}" type="pres">
      <dgm:prSet presAssocID="{19059B7F-E9A9-48DA-9C00-0AB7F6F299D6}" presName="sp" presStyleCnt="0"/>
      <dgm:spPr/>
    </dgm:pt>
    <dgm:pt modelId="{CAC9C64E-1E5D-403F-8C47-CA8FB01378DE}" type="pres">
      <dgm:prSet presAssocID="{57626D14-6235-4B64-A9E0-6FE662E883CC}" presName="linNode" presStyleCnt="0"/>
      <dgm:spPr/>
    </dgm:pt>
    <dgm:pt modelId="{E8B7C84E-5A1B-4DEA-A36B-7A3582D0CB53}" type="pres">
      <dgm:prSet presAssocID="{57626D14-6235-4B64-A9E0-6FE662E883CC}" presName="parentText" presStyleLbl="node1" presStyleIdx="2" presStyleCnt="3" custScaleX="177993" custScaleY="15254" custLinFactNeighborX="-49892" custLinFactNeighborY="2089">
        <dgm:presLayoutVars>
          <dgm:chMax val="1"/>
          <dgm:bulletEnabled val="1"/>
        </dgm:presLayoutVars>
      </dgm:prSet>
      <dgm:spPr/>
    </dgm:pt>
  </dgm:ptLst>
  <dgm:cxnLst>
    <dgm:cxn modelId="{AE1C4D27-DDAD-4D7C-A4CE-A76A2DED7274}" srcId="{81269538-BFC5-48BB-BEA1-D7AF1F385FD5}" destId="{57626D14-6235-4B64-A9E0-6FE662E883CC}" srcOrd="2" destOrd="0" parTransId="{BEBBCB1B-9B89-4136-8B39-7B168A18E7F2}" sibTransId="{DF45C072-61A7-4A45-B5C8-AACF5E027E15}"/>
    <dgm:cxn modelId="{B4E60F49-AA05-4FE9-8497-2BD2208D6066}" type="presOf" srcId="{57626D14-6235-4B64-A9E0-6FE662E883CC}" destId="{E8B7C84E-5A1B-4DEA-A36B-7A3582D0CB53}" srcOrd="0" destOrd="0" presId="urn:microsoft.com/office/officeart/2005/8/layout/vList5"/>
    <dgm:cxn modelId="{8C35476C-AC2C-4872-A534-F02C900291EA}" srcId="{81269538-BFC5-48BB-BEA1-D7AF1F385FD5}" destId="{99E2E0F1-24C9-4DE0-8A8F-E2A82E270438}" srcOrd="1" destOrd="0" parTransId="{29DE588A-FFD9-4417-86D8-09828BF26113}" sibTransId="{19059B7F-E9A9-48DA-9C00-0AB7F6F299D6}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995BF3C8-3664-440B-A3C5-441E66F000A3}" type="presOf" srcId="{99E2E0F1-24C9-4DE0-8A8F-E2A82E270438}" destId="{E8929A0D-5DF8-46D5-A567-3849E98408DC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29DF07BC-B96C-4DAB-ADE7-6115F4CD3D3E}" type="presParOf" srcId="{99FD7F24-5BB9-46E8-BB7C-4B477B73B815}" destId="{18DBA0FE-BE37-47B6-95C3-3C5F1744A2E1}" srcOrd="1" destOrd="0" presId="urn:microsoft.com/office/officeart/2005/8/layout/vList5"/>
    <dgm:cxn modelId="{8F32F870-2BA2-434F-AA96-D1AD6AB0CF2D}" type="presParOf" srcId="{99FD7F24-5BB9-46E8-BB7C-4B477B73B815}" destId="{E7ECE295-8502-45EA-87C3-8626725C18E9}" srcOrd="2" destOrd="0" presId="urn:microsoft.com/office/officeart/2005/8/layout/vList5"/>
    <dgm:cxn modelId="{4E2D7B14-5BB9-4D92-871C-968F65E5CBBF}" type="presParOf" srcId="{E7ECE295-8502-45EA-87C3-8626725C18E9}" destId="{E8929A0D-5DF8-46D5-A567-3849E98408DC}" srcOrd="0" destOrd="0" presId="urn:microsoft.com/office/officeart/2005/8/layout/vList5"/>
    <dgm:cxn modelId="{32BDC31A-D901-42D2-817E-EC2B9EC04219}" type="presParOf" srcId="{99FD7F24-5BB9-46E8-BB7C-4B477B73B815}" destId="{F3F793D1-6E1C-4CA7-91DB-5D51E99EF2D3}" srcOrd="3" destOrd="0" presId="urn:microsoft.com/office/officeart/2005/8/layout/vList5"/>
    <dgm:cxn modelId="{DECBC017-CE47-45C7-BD6D-A60F6142759D}" type="presParOf" srcId="{99FD7F24-5BB9-46E8-BB7C-4B477B73B815}" destId="{CAC9C64E-1E5D-403F-8C47-CA8FB01378DE}" srcOrd="4" destOrd="0" presId="urn:microsoft.com/office/officeart/2005/8/layout/vList5"/>
    <dgm:cxn modelId="{AC0CA4CC-316A-4217-AA02-1A0BB2203CB2}" type="presParOf" srcId="{CAC9C64E-1E5D-403F-8C47-CA8FB01378DE}" destId="{E8B7C84E-5A1B-4DEA-A36B-7A3582D0CB5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dirty="0"/>
            <a:t>HTTP </a:t>
          </a:r>
        </a:p>
        <a:p>
          <a:r>
            <a:rPr lang="en-US" dirty="0"/>
            <a:t>(Hyper Text Transfer Protocol)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Mục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HTTP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truyền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dữ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an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toàn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giữa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web client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web server</a:t>
          </a:r>
          <a:endParaRPr lang="en-US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web client (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trình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duyệt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Internet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trên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máy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sẽ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gửi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yêu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cầu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đến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web server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xem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trang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web. Sau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khi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tiếp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nhận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yêu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cầu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máy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chủ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web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xử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lý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gửi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thông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tin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trang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web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cho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web client</a:t>
          </a:r>
          <a:endParaRPr lang="en-US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dirty="0"/>
            <a:t>HTTPS </a:t>
          </a:r>
        </a:p>
        <a:p>
          <a:r>
            <a:rPr lang="en-US" dirty="0"/>
            <a:t>(Secure HTTP)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giao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thức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truyền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thông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tin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dữ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bảo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mật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bởi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1 web client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1 web server</a:t>
          </a:r>
          <a:endParaRPr lang="en-US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Giao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thức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này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dùng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gửi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dữ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giao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dịch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thẻ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hoặc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dữ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cá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khác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từ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web client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tới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web server</a:t>
          </a:r>
          <a:endParaRPr lang="en-US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dirty="0"/>
            <a:t>FTP </a:t>
          </a:r>
        </a:p>
        <a:p>
          <a:r>
            <a:rPr lang="en-US" dirty="0"/>
            <a:t>(File Transfer Protocol)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giao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thức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trao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đổi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file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dùng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giữa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hai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hoặc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nhiều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máy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qua Internet</a:t>
          </a:r>
          <a:endParaRPr lang="en-US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Nhờ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FTP,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dù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đang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ở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xa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dùng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vẫn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thể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truy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cập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vào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máy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chủ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truyền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hoặc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nhận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dữ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endParaRPr lang="en-US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7656E7DF-34AB-48F1-A4FD-7173408CBC2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gm:t>
    </dgm:pt>
    <dgm:pt modelId="{453D843E-F8EF-4E9E-8D80-AF85CDCE2273}" type="parTrans" cxnId="{F086D596-067A-4D3A-9AAE-35990C8DFDB9}">
      <dgm:prSet/>
      <dgm:spPr/>
      <dgm:t>
        <a:bodyPr/>
        <a:lstStyle/>
        <a:p>
          <a:endParaRPr lang="en-US"/>
        </a:p>
      </dgm:t>
    </dgm:pt>
    <dgm:pt modelId="{6B3CD065-858B-4809-BDC8-56925E36D4FA}" type="sibTrans" cxnId="{F086D596-067A-4D3A-9AAE-35990C8DFDB9}">
      <dgm:prSet/>
      <dgm:spPr/>
      <dgm:t>
        <a:bodyPr/>
        <a:lstStyle/>
        <a:p>
          <a:endParaRPr lang="en-US"/>
        </a:p>
      </dgm:t>
    </dgm:pt>
    <dgm:pt modelId="{33273C89-12A7-409B-9539-1472EDFF5B2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gm:t>
    </dgm:pt>
    <dgm:pt modelId="{D5DA7DA6-9513-40C6-8BF7-BB3B3F3AC1B0}" type="parTrans" cxnId="{777BAAC8-AE25-4C22-B05C-8B397443E25B}">
      <dgm:prSet/>
      <dgm:spPr/>
      <dgm:t>
        <a:bodyPr/>
        <a:lstStyle/>
        <a:p>
          <a:endParaRPr lang="en-US"/>
        </a:p>
      </dgm:t>
    </dgm:pt>
    <dgm:pt modelId="{858BF2DA-98F7-46E1-9892-3C842C7B88B8}" type="sibTrans" cxnId="{777BAAC8-AE25-4C22-B05C-8B397443E25B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LinFactNeighborX="-765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2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2" destOrd="0" parTransId="{5AA60D0F-7C99-4FA0-90CA-9CD92DBEF3B7}" sibTransId="{195A1AC7-FDFE-47D0-B6D9-46AB9BA4736B}"/>
    <dgm:cxn modelId="{7F75E35C-E8BE-467F-A57F-267F1C330C5E}" type="presOf" srcId="{7656E7DF-34AB-48F1-A4FD-7173408CBC2C}" destId="{E4FD5043-5612-43C5-B6AE-CCD431549399}" srcOrd="0" destOrd="1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2" destOrd="0" parTransId="{E5A5DB8F-AE1A-4DCD-9400-C8317BA7D81B}" sibTransId="{BC932F0D-8B77-458E-AF60-BC2FDCBE0C75}"/>
    <dgm:cxn modelId="{25427F56-0826-4C91-9E74-4AA21B4E1A76}" type="presOf" srcId="{33273C89-12A7-409B-9539-1472EDFF5B28}" destId="{EA81ED6A-A7EA-4137-A3DC-D16E79F1B938}" srcOrd="0" destOrd="1" presId="urn:microsoft.com/office/officeart/2005/8/layout/hList1"/>
    <dgm:cxn modelId="{A1C8977F-9410-43CB-98CB-34EEA3A0F02D}" type="presOf" srcId="{4EA3F7C2-8BCE-45BE-A919-CBBB33285BD0}" destId="{EA81ED6A-A7EA-4137-A3DC-D16E79F1B938}" srcOrd="0" destOrd="2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F086D596-067A-4D3A-9AAE-35990C8DFDB9}" srcId="{ABA77F75-8642-4931-8D7E-BE6C6DB9940D}" destId="{7656E7DF-34AB-48F1-A4FD-7173408CBC2C}" srcOrd="1" destOrd="0" parTransId="{453D843E-F8EF-4E9E-8D80-AF85CDCE2273}" sibTransId="{6B3CD065-858B-4809-BDC8-56925E36D4FA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777BAAC8-AE25-4C22-B05C-8B397443E25B}" srcId="{DA5DFAD8-E443-4F53-9341-A0903BBBD378}" destId="{33273C89-12A7-409B-9539-1472EDFF5B28}" srcOrd="1" destOrd="0" parTransId="{D5DA7DA6-9513-40C6-8BF7-BB3B3F3AC1B0}" sibTransId="{858BF2DA-98F7-46E1-9892-3C842C7B88B8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13" y="81955"/>
          <a:ext cx="6347515" cy="601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Tìm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hiểu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về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giao</a:t>
          </a:r>
          <a:r>
            <a:rPr lang="en-US" sz="20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baseline="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thức</a:t>
          </a:r>
          <a:r>
            <a:rPr lang="en-US" sz="2000" b="1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TCP/IP</a:t>
          </a:r>
          <a:endParaRPr lang="en-US" sz="20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363" y="111305"/>
        <a:ext cx="6288815" cy="542541"/>
      </dsp:txXfrm>
    </dsp:sp>
    <dsp:sp modelId="{E8929A0D-5DF8-46D5-A567-3849E98408DC}">
      <dsp:nvSpPr>
        <dsp:cNvPr id="0" name=""/>
        <dsp:cNvSpPr/>
      </dsp:nvSpPr>
      <dsp:spPr>
        <a:xfrm>
          <a:off x="13" y="1228336"/>
          <a:ext cx="6347515" cy="610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kiến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trúc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hệ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thống</a:t>
          </a:r>
          <a:endParaRPr lang="en-US" sz="20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816" y="1258139"/>
        <a:ext cx="6287909" cy="550914"/>
      </dsp:txXfrm>
    </dsp:sp>
    <dsp:sp modelId="{E8B7C84E-5A1B-4DEA-A36B-7A3582D0CB53}">
      <dsp:nvSpPr>
        <dsp:cNvPr id="0" name=""/>
        <dsp:cNvSpPr/>
      </dsp:nvSpPr>
      <dsp:spPr>
        <a:xfrm>
          <a:off x="13" y="2357682"/>
          <a:ext cx="6347515" cy="540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kiểm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thử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chương</a:t>
          </a:r>
          <a:r>
            <a:rPr lang="en-US" sz="2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trình</a:t>
          </a:r>
          <a:endParaRPr lang="en-US" sz="20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386" y="2384055"/>
        <a:ext cx="6294769" cy="487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51754"/>
          <a:ext cx="3447370" cy="755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HTTP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(Hyper Text Transfer Protocol)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251754"/>
        <a:ext cx="3447370" cy="755137"/>
      </dsp:txXfrm>
    </dsp:sp>
    <dsp:sp modelId="{17CA1487-CDD9-4364-92F6-A11DBDAFE16C}">
      <dsp:nvSpPr>
        <dsp:cNvPr id="0" name=""/>
        <dsp:cNvSpPr/>
      </dsp:nvSpPr>
      <dsp:spPr>
        <a:xfrm>
          <a:off x="3535" y="1006891"/>
          <a:ext cx="3447370" cy="32336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Mục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đích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HTTP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truyền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dữ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an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toàn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giữa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web client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web server</a:t>
          </a:r>
          <a:endParaRPr lang="en-US" sz="1900" kern="1200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web client (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trình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duyệt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Internet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trên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máy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tính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sẽ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gửi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yêu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cầu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đến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web server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xem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trang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web. Sau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khi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tiếp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nhận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yêu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cầu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máy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chủ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web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xử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lý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gửi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thông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tin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trang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web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cho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web client</a:t>
          </a:r>
          <a:endParaRPr lang="en-US" sz="1900" kern="1200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sp:txBody>
      <dsp:txXfrm>
        <a:off x="3535" y="1006891"/>
        <a:ext cx="3447370" cy="3233609"/>
      </dsp:txXfrm>
    </dsp:sp>
    <dsp:sp modelId="{055A5EAB-EAE0-4501-8649-31F112FF9AD5}">
      <dsp:nvSpPr>
        <dsp:cNvPr id="0" name=""/>
        <dsp:cNvSpPr/>
      </dsp:nvSpPr>
      <dsp:spPr>
        <a:xfrm>
          <a:off x="3933537" y="251754"/>
          <a:ext cx="3447370" cy="755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HTTPS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(Secure HTTP)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251754"/>
        <a:ext cx="3447370" cy="755137"/>
      </dsp:txXfrm>
    </dsp:sp>
    <dsp:sp modelId="{E4FD5043-5612-43C5-B6AE-CCD431549399}">
      <dsp:nvSpPr>
        <dsp:cNvPr id="0" name=""/>
        <dsp:cNvSpPr/>
      </dsp:nvSpPr>
      <dsp:spPr>
        <a:xfrm>
          <a:off x="3933537" y="1006891"/>
          <a:ext cx="3447370" cy="32336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giao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thức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sử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truyền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thông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tin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dữ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bảo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mật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bởi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1 web client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1 web server</a:t>
          </a:r>
          <a:endParaRPr lang="en-US" sz="1900" kern="1200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900" kern="1200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Giao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thức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này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dùng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gửi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dữ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giao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dịch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thẻ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tín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hoặc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dữ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cá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nhân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khác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từ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web client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tới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một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web server</a:t>
          </a:r>
          <a:endParaRPr lang="en-US" sz="1900" kern="1200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sp:txBody>
      <dsp:txXfrm>
        <a:off x="3933537" y="1006891"/>
        <a:ext cx="3447370" cy="3233609"/>
      </dsp:txXfrm>
    </dsp:sp>
    <dsp:sp modelId="{23D06E36-F688-4B37-8BB8-73015E665B0E}">
      <dsp:nvSpPr>
        <dsp:cNvPr id="0" name=""/>
        <dsp:cNvSpPr/>
      </dsp:nvSpPr>
      <dsp:spPr>
        <a:xfrm>
          <a:off x="7863539" y="251754"/>
          <a:ext cx="3447370" cy="755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FTP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(File Transfer Protocol)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251754"/>
        <a:ext cx="3447370" cy="755137"/>
      </dsp:txXfrm>
    </dsp:sp>
    <dsp:sp modelId="{EA81ED6A-A7EA-4137-A3DC-D16E79F1B938}">
      <dsp:nvSpPr>
        <dsp:cNvPr id="0" name=""/>
        <dsp:cNvSpPr/>
      </dsp:nvSpPr>
      <dsp:spPr>
        <a:xfrm>
          <a:off x="7837167" y="1006891"/>
          <a:ext cx="3447370" cy="32336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giao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thức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trao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đổi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file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dùng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giữa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hai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hoặc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nhiều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máy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tính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qua Internet</a:t>
          </a:r>
          <a:endParaRPr lang="en-US" sz="1900" kern="1200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900" kern="1200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Nhờ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FTP,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dù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đang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ở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xa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dùng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vẫn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thể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truy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cập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vào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máy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chủ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truyền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hoặc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nhận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dữ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900" kern="1200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endParaRPr lang="en-US" sz="1900" kern="1200" dirty="0">
            <a:latin typeface="Calibri" panose="020F0502020204030204" pitchFamily="34" charset="0"/>
            <a:ea typeface="Tahoma" panose="020B0604030504040204" pitchFamily="34" charset="0"/>
            <a:cs typeface="Calibri" panose="020F0502020204030204" pitchFamily="34" charset="0"/>
          </a:endParaRPr>
        </a:p>
      </dsp:txBody>
      <dsp:txXfrm>
        <a:off x="7837167" y="1006891"/>
        <a:ext cx="3447370" cy="3233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301" y="5000015"/>
            <a:ext cx="8791575" cy="1655762"/>
          </a:xfrm>
        </p:spPr>
        <p:txBody>
          <a:bodyPr>
            <a:normAutofit/>
          </a:bodyPr>
          <a:lstStyle/>
          <a:p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phú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quang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03157"/>
            <a:ext cx="9905998" cy="96409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b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7D15BE-05D6-58CF-8945-1F1B2A374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689" y="1652954"/>
            <a:ext cx="8071443" cy="4743116"/>
          </a:xfrm>
        </p:spPr>
      </p:pic>
    </p:spTree>
    <p:extLst>
      <p:ext uri="{BB962C8B-B14F-4D97-AF65-F5344CB8AC3E}">
        <p14:creationId xmlns:p14="http://schemas.microsoft.com/office/powerpoint/2010/main" val="225057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03157"/>
            <a:ext cx="9905998" cy="96409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b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0771D6A-A532-8201-69A6-788C107E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932" y="1889003"/>
            <a:ext cx="6680957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CEB6EB-BC1E-AED4-F62C-28772952F96D}"/>
              </a:ext>
            </a:extLst>
          </p:cNvPr>
          <p:cNvSpPr txBox="1"/>
          <p:nvPr/>
        </p:nvSpPr>
        <p:spPr>
          <a:xfrm>
            <a:off x="2144466" y="5593178"/>
            <a:ext cx="7899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 tiên, khởi chạy </a:t>
            </a:r>
            <a:r>
              <a:rPr lang="vi-VN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vi-VN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Main.java gọi đến lớp </a:t>
            </a:r>
            <a:r>
              <a:rPr lang="vi-VN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Interface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logo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4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03157"/>
            <a:ext cx="9905998" cy="96409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b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F62B0FCD-91CE-18A9-17F6-F8D40A4EE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2307" y="1845042"/>
            <a:ext cx="3504205" cy="354171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9349B1-87BE-13D4-D864-E467F9C09D10}"/>
              </a:ext>
            </a:extLst>
          </p:cNvPr>
          <p:cNvSpPr txBox="1"/>
          <p:nvPr/>
        </p:nvSpPr>
        <p:spPr>
          <a:xfrm>
            <a:off x="1615795" y="5826243"/>
            <a:ext cx="895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sang Server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03157"/>
            <a:ext cx="9905998" cy="96409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b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ECAF2D-D44E-697D-F62D-4772716F4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395" y="2249488"/>
            <a:ext cx="6566035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E74DD-A045-B3F0-2948-867C931A3485}"/>
              </a:ext>
            </a:extLst>
          </p:cNvPr>
          <p:cNvSpPr txBox="1"/>
          <p:nvPr/>
        </p:nvSpPr>
        <p:spPr>
          <a:xfrm>
            <a:off x="2683666" y="6088768"/>
            <a:ext cx="682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Choose File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0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03157"/>
            <a:ext cx="9905998" cy="96409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b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4C40FCD-A0D1-1DCE-47FA-D0C8CD939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64" y="2225248"/>
            <a:ext cx="6187529" cy="3541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23F5EF-3FC9-BA8B-DC0F-340D0DF21805}"/>
              </a:ext>
            </a:extLst>
          </p:cNvPr>
          <p:cNvSpPr txBox="1"/>
          <p:nvPr/>
        </p:nvSpPr>
        <p:spPr>
          <a:xfrm>
            <a:off x="1707049" y="5978770"/>
            <a:ext cx="877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filename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4279A5-CF88-5D46-DF8B-D3F536EA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817" y="2225248"/>
            <a:ext cx="352563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03157"/>
            <a:ext cx="9905998" cy="96409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b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45EB35-4D4C-4F78-2FB6-658F5419A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950" y="2249488"/>
            <a:ext cx="6558926" cy="354171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A12489-540B-1E0B-4CBF-ACF097429AAD}"/>
              </a:ext>
            </a:extLst>
          </p:cNvPr>
          <p:cNvSpPr txBox="1"/>
          <p:nvPr/>
        </p:nvSpPr>
        <p:spPr>
          <a:xfrm>
            <a:off x="3617849" y="5791200"/>
            <a:ext cx="49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E4E6E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send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4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03157"/>
            <a:ext cx="9905998" cy="96409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b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4952A5F-D20A-9FB1-6310-AE18C1C66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103" y="2249488"/>
            <a:ext cx="6548620" cy="3541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F7F99-BE4A-5855-A8A5-4EC1734A4749}"/>
              </a:ext>
            </a:extLst>
          </p:cNvPr>
          <p:cNvSpPr txBox="1"/>
          <p:nvPr/>
        </p:nvSpPr>
        <p:spPr>
          <a:xfrm>
            <a:off x="3258892" y="5950268"/>
            <a:ext cx="567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E4E6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ại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ở server ta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b="0" i="0" dirty="0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xuống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4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25152"/>
              </p:ext>
            </p:extLst>
          </p:nvPr>
        </p:nvGraphicFramePr>
        <p:xfrm>
          <a:off x="1800836" y="2258281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03157"/>
            <a:ext cx="9905998" cy="96409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44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baseline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44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TCP/IP</a:t>
            </a:r>
            <a:br>
              <a:rPr lang="en-US" sz="4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8142"/>
            <a:ext cx="9905999" cy="4918503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TCP/IP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Transmission Control Protocol/Internet Protocol – Giao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/Giao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</a:t>
            </a:r>
          </a:p>
          <a:p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TCP/IP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riêng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cạnh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TCP/IP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trừu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internet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router/switch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554" y="1529537"/>
            <a:ext cx="5180977" cy="4906431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TCP/IP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internet.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package,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TCP/IP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cậy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E446292-D461-A11E-E9FA-ED942309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58" y="1786747"/>
            <a:ext cx="5936494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36" y="327514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baseline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TCP/IP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6" y="1869159"/>
            <a:ext cx="7263285" cy="3722749"/>
          </a:xfrm>
        </p:spPr>
        <p:txBody>
          <a:bodyPr>
            <a:normAutofit fontScale="77500" lnSpcReduction="20000"/>
          </a:bodyPr>
          <a:lstStyle/>
          <a:p>
            <a:pPr marL="685800" algn="just">
              <a:lnSpc>
                <a:spcPct val="150000"/>
              </a:lnSpc>
              <a:spcAft>
                <a:spcPts val="800"/>
              </a:spcAft>
            </a:pP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685800" algn="just">
              <a:lnSpc>
                <a:spcPct val="150000"/>
              </a:lnSpc>
            </a:pP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685800" algn="just">
              <a:lnSpc>
                <a:spcPct val="150000"/>
              </a:lnSpc>
            </a:pP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685800" algn="just">
              <a:lnSpc>
                <a:spcPct val="150000"/>
              </a:lnSpc>
            </a:pP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– server,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rộng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685800" algn="just">
              <a:lnSpc>
                <a:spcPct val="150000"/>
              </a:lnSpc>
            </a:pP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685800" algn="just">
              <a:lnSpc>
                <a:spcPct val="150000"/>
              </a:lnSpc>
            </a:pP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685800" algn="just">
              <a:lnSpc>
                <a:spcPct val="150000"/>
              </a:lnSpc>
              <a:spcAft>
                <a:spcPts val="800"/>
              </a:spcAft>
            </a:pP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Nhẹ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gây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sz="23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3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685800"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3295440-45CF-3C53-1BBA-FAF4F78F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561" y="2251319"/>
            <a:ext cx="4037763" cy="235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36" y="327514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baseline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TCP/IP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6" y="1869159"/>
            <a:ext cx="6806085" cy="4549226"/>
          </a:xfrm>
        </p:spPr>
        <p:txBody>
          <a:bodyPr>
            <a:normAutofit/>
          </a:bodyPr>
          <a:lstStyle/>
          <a:p>
            <a:pPr marL="685800" algn="just">
              <a:lnSpc>
                <a:spcPct val="150000"/>
              </a:lnSpc>
            </a:pP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phức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685800" algn="just">
              <a:lnSpc>
                <a:spcPct val="150000"/>
              </a:lnSpc>
            </a:pP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transport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phối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tin.</a:t>
            </a:r>
          </a:p>
          <a:p>
            <a:pPr marL="685800" algn="just">
              <a:lnSpc>
                <a:spcPct val="150000"/>
              </a:lnSpc>
            </a:pP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TCP/IP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685800"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Do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0DF18-22CE-D29A-4A90-D7C9774A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531" y="1869159"/>
            <a:ext cx="3493392" cy="32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36" y="327514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 </a:t>
            </a:r>
            <a:r>
              <a:rPr lang="en-US" sz="2800" b="1" baseline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sz="28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6" y="1591408"/>
            <a:ext cx="6806085" cy="48269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TCP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nhắn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package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internet. Sau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gateway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transport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phối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0DF18-22CE-D29A-4A90-D7C9774A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531" y="1869159"/>
            <a:ext cx="3493392" cy="32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5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0448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TCP/IP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027937"/>
              </p:ext>
            </p:extLst>
          </p:nvPr>
        </p:nvGraphicFramePr>
        <p:xfrm>
          <a:off x="438777" y="15284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502631"/>
            <a:ext cx="10345737" cy="1478570"/>
          </a:xfrm>
        </p:spPr>
        <p:txBody>
          <a:bodyPr anchor="ctr">
            <a:normAutofit/>
          </a:bodyPr>
          <a:lstStyle/>
          <a:p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14147"/>
            <a:ext cx="5707065" cy="47720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TCP/IP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– server. Trong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(client)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web)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(server)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 (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Quy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(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18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trạm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Khi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TCP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thấy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9F7C4D7-D798-6E4E-BD3A-F006A07D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771689"/>
            <a:ext cx="4875211" cy="16210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1601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143</TotalTime>
  <Words>1058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chương trình truyền tệp tin sử dụng giao thức tcp</vt:lpstr>
      <vt:lpstr>PowerPoint Presentation</vt:lpstr>
      <vt:lpstr>1. Tìm hiểu về giao thức TCP/IP </vt:lpstr>
      <vt:lpstr>PowerPoint Presentation</vt:lpstr>
      <vt:lpstr>Ưu điểm của giao thức TCP/IP</vt:lpstr>
      <vt:lpstr>nhược điểm của giao thức TCP/IP</vt:lpstr>
      <vt:lpstr>Vai trò của TCP và IP</vt:lpstr>
      <vt:lpstr>CÁc giao thức TCP/IP phổ biến</vt:lpstr>
      <vt:lpstr>Cách thức hoạt động của giao thức tcp/ip</vt:lpstr>
      <vt:lpstr>2. Thiết kế và kiến trúc hệ thống </vt:lpstr>
      <vt:lpstr>3. Cài đặt và kiểm thử </vt:lpstr>
      <vt:lpstr>3. Cài đặt và kiểm thử </vt:lpstr>
      <vt:lpstr>3. Cài đặt và kiểm thử </vt:lpstr>
      <vt:lpstr>3. Cài đặt và kiểm thử </vt:lpstr>
      <vt:lpstr>3. Cài đặt và kiểm thử </vt:lpstr>
      <vt:lpstr>3. Cài đặt và kiểm thử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truyền tệp tin sử dụng giao thức tcp</dc:title>
  <dc:creator>Phi Ngoc Quang</dc:creator>
  <cp:lastModifiedBy>Phi Ngoc Quang</cp:lastModifiedBy>
  <cp:revision>1</cp:revision>
  <dcterms:created xsi:type="dcterms:W3CDTF">2023-04-24T23:34:13Z</dcterms:created>
  <dcterms:modified xsi:type="dcterms:W3CDTF">2023-04-25T01:57:27Z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