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1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80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72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57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43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265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4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6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15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2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76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5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93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99BA-26FE-4BA5-A358-DD4D4C857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Wii </a:t>
            </a:r>
            <a:r>
              <a:rPr lang="en-US" dirty="0" err="1"/>
              <a:t>Nunchuck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18E3-D0C1-49AF-BF15-B444F6985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75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BF5A-1161-4AC4-A349-695A5A1C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60" y="270533"/>
            <a:ext cx="5212147" cy="64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2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EC03-D879-439F-B768-53A88452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3203-FF86-498B-A223-BDFC55BD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update the budget to include wires that I had to buy after, the wires costed  18 dollars.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99" y="3016471"/>
            <a:ext cx="10212845" cy="30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31FE-6841-4C3B-8CBF-CE62C682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6" y="1432746"/>
            <a:ext cx="10897227" cy="51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5FAA-701C-4A60-BA9C-5D3BCFD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41" y="1594618"/>
            <a:ext cx="4280859" cy="33017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9" y="1638137"/>
            <a:ext cx="6856572" cy="29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A111-AEA4-4444-8148-8C111C72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Enclosed Case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9D74D-BF15-4485-8680-EACC0EDB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235" y="569487"/>
            <a:ext cx="5162843" cy="59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3A08-3686-4762-A307-82E9DB02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Courses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2E69-68EA-43C9-B3A8-6B0A4D05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CENG200 – This class showed me how to navigate through Unix, with this I was able to know commands I needed and move through the terminal.</a:t>
            </a:r>
          </a:p>
          <a:p>
            <a:r>
              <a:rPr lang="en-US" dirty="0"/>
              <a:t>CENG252 – This class introduced me to sensors and how to use them, I used this knowledge for my own sensor.</a:t>
            </a:r>
          </a:p>
          <a:p>
            <a:r>
              <a:rPr lang="en-US" dirty="0"/>
              <a:t>WRIT220 – I used this class to help me in writing my proposal.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91015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106</TotalTime>
  <Words>102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Wii Nunchuck</vt:lpstr>
      <vt:lpstr> Proposal</vt:lpstr>
      <vt:lpstr>Budget</vt:lpstr>
      <vt:lpstr>Schedule</vt:lpstr>
      <vt:lpstr>Outputs</vt:lpstr>
      <vt:lpstr>Enclosed Case</vt:lpstr>
      <vt:lpstr>Past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Wii Nunchuck</dc:title>
  <dc:creator>andrew</dc:creator>
  <cp:lastModifiedBy>Andrew Le</cp:lastModifiedBy>
  <cp:revision>12</cp:revision>
  <dcterms:created xsi:type="dcterms:W3CDTF">2018-11-27T01:04:44Z</dcterms:created>
  <dcterms:modified xsi:type="dcterms:W3CDTF">2018-11-27T16:41:15Z</dcterms:modified>
</cp:coreProperties>
</file>