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2A773-315A-4837-9AE3-958BC25C5A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504B50-7454-4F8A-9FC5-734C70C04F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941D8-2076-4B6B-9139-DBC3703C4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1A19E-2DDC-42A6-B8E7-17081201E9F1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4F247-7E0C-4E41-89A9-CE729411F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6F96B-256D-4C38-AEFE-14736933E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7BD9B-BD4C-4824-9C5B-A159E4C72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2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42BC5-38D6-42CA-AEB9-973AE178D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EDE89F-3D07-4025-AA71-35B0268A6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710B0-6787-4EF8-BC95-EAEEDF28A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1A19E-2DDC-42A6-B8E7-17081201E9F1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918E4-5BFA-4A81-A4B0-DBD9D0C86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80AF7-B1B7-471C-BE1B-8585F562D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7BD9B-BD4C-4824-9C5B-A159E4C72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88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AE3E13-4439-4E21-8DD8-EA7B5FE2E9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6C85B7-3AEA-4884-B82B-100D0BB07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18278-C162-467D-BED7-4F4B137AA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1A19E-2DDC-42A6-B8E7-17081201E9F1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27364-C235-484A-BF67-9FACB8B98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12CCB-702C-4046-BDD0-16CA4FB63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7BD9B-BD4C-4824-9C5B-A159E4C72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80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533E5-A11D-42BD-A32A-CC185F583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865C2-0A2B-4112-8622-8BB2CCB93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5CC9E-3E8B-4E57-9A30-37C35CB5D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1A19E-2DDC-42A6-B8E7-17081201E9F1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A1E9B-227B-44BF-B8E8-D4C53849F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A3802-E0DC-4D4A-ADC6-D0E32274D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7BD9B-BD4C-4824-9C5B-A159E4C72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04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E741A-C2A7-4BB0-BB2A-9D030200C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9DB62-079E-44DB-9142-378AD7B03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E49F0-D022-44C4-B31B-23663B020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1A19E-2DDC-42A6-B8E7-17081201E9F1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7CC46-86E3-4072-8CD9-212A7F282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75BB2-253C-45BF-929D-6FA0BFB6E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7BD9B-BD4C-4824-9C5B-A159E4C72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57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0AB9B-501F-4614-9C2D-C14C36195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B6F65-917A-430D-9040-284B5CA225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6B9F37-29F9-418A-8E2E-8A71FC39E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925E6-448B-4294-9B19-1A61B2B40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1A19E-2DDC-42A6-B8E7-17081201E9F1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DEACC-631D-46CF-B2C4-F2988BC4A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B759F7-C430-4D6C-8A31-B2E2F332D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7BD9B-BD4C-4824-9C5B-A159E4C72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17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37FB8-B690-4929-A12D-1AF81535E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2A956-E7EB-4E58-93BE-112A69B6E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797BC3-E5A3-4607-864D-747A6D406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2F1B8C-0667-42FB-9EBC-E73CE40758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5EBFC4-B5CF-4C3F-9220-3F4E044E54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B82E90-25C3-42B3-9A6A-EB7CB5FA4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1A19E-2DDC-42A6-B8E7-17081201E9F1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F1D338-A7A4-4FC5-838C-E053592F9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6B871B-0472-49DB-84FD-2F862FBCD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7BD9B-BD4C-4824-9C5B-A159E4C72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1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38BC3-2DAA-46B6-BDF7-10071048C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DFE400-AC03-44B3-A5D2-D6B07661A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1A19E-2DDC-42A6-B8E7-17081201E9F1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B9624A-A7E0-4D6E-89C6-F27CA8F99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21C5C6-73DB-4A8D-BA26-8BC0CD7E2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7BD9B-BD4C-4824-9C5B-A159E4C72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422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67AD05-9895-419E-90E7-A52883577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1A19E-2DDC-42A6-B8E7-17081201E9F1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D56A55-94C6-4989-A561-EE2FE9AD6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644628-2B0C-48B9-9690-A5B45BE23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7BD9B-BD4C-4824-9C5B-A159E4C72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289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107EC-DDCF-47A2-A1D1-F3D3CCFE0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40CA4-45FC-487A-B9E6-5099047ED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E7C2A1-B952-4619-AD13-DC71FCE2C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39244-E2AC-4DB3-B305-9BA82D480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1A19E-2DDC-42A6-B8E7-17081201E9F1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5EC24B-C21A-428F-BA09-F4B1C3A5E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1EFF3-D187-4430-B5AF-26F085AEE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7BD9B-BD4C-4824-9C5B-A159E4C72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60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7AA9C-C9D1-4D32-B6A3-82A4051B7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72A069-F824-49AE-AEC8-E279FA705F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53AA54-0CD8-4DDF-B0E0-2E3D23A84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5ED018-EADA-4BCA-8DF6-68FE064E8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1A19E-2DDC-42A6-B8E7-17081201E9F1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A7CAEE-4871-4810-B74A-EA1A6937D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2E146A-C2E5-4E0B-9887-2841D3AE6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7BD9B-BD4C-4824-9C5B-A159E4C72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42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993D9D-3B66-4F9C-BE6F-D95C4ED5B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969ED-5AC1-483E-8EBB-86145931A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89B43-511B-4271-B48F-53A7966BEB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1A19E-2DDC-42A6-B8E7-17081201E9F1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13010-DE7F-48E3-83A4-7A91AC9C24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242C4-6A27-4CF9-8E77-D064BC0E2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7BD9B-BD4C-4824-9C5B-A159E4C72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6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7F555-E9DF-40D0-83D5-48157AD196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BÁO CÁO SƠ BỘ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682832-8768-49A6-9CEF-11E335C8F6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Đề tài: Triển khai hệ thống SAN Storage</a:t>
            </a:r>
          </a:p>
        </p:txBody>
      </p:sp>
    </p:spTree>
    <p:extLst>
      <p:ext uri="{BB962C8B-B14F-4D97-AF65-F5344CB8AC3E}">
        <p14:creationId xmlns:p14="http://schemas.microsoft.com/office/powerpoint/2010/main" val="2560126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708C2-26D4-47AB-8CD4-A374F0ABA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MỤC TIÊU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A0F7A-EB5E-4B0E-AD80-2EDF25DA3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1">
              <a:buFontTx/>
              <a:buChar char="-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Nơi lưu trữ dữ liệu của công ty</a:t>
            </a:r>
          </a:p>
          <a:p>
            <a:pPr lvl="1">
              <a:buFontTx/>
              <a:buChar char="-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Truyền tải dữ liệu giữ các phòng ban</a:t>
            </a:r>
          </a:p>
          <a:p>
            <a:pPr lvl="1">
              <a:buFontTx/>
              <a:buChar char="-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Dựa trên phương thức chính đó là: ISCSI</a:t>
            </a:r>
          </a:p>
        </p:txBody>
      </p:sp>
    </p:spTree>
    <p:extLst>
      <p:ext uri="{BB962C8B-B14F-4D97-AF65-F5344CB8AC3E}">
        <p14:creationId xmlns:p14="http://schemas.microsoft.com/office/powerpoint/2010/main" val="1858056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1A7A5-5370-4BC5-A9DA-08207CE7E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CHI PHÍ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16AAE-C788-436A-84EE-BDD42F8A9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Bao gồm các thiết bị:</a:t>
            </a:r>
          </a:p>
          <a:p>
            <a:pPr>
              <a:buFontTx/>
              <a:buChar char="-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Máy chủ vật lý</a:t>
            </a:r>
          </a:p>
          <a:p>
            <a:pPr>
              <a:buFontTx/>
              <a:buChar char="-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Một thiết bị lưu trữ</a:t>
            </a:r>
          </a:p>
          <a:p>
            <a:pPr>
              <a:buFontTx/>
              <a:buChar char="-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</a:p>
          <a:p>
            <a:pPr>
              <a:buFontTx/>
              <a:buChar char="-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Firewall</a:t>
            </a:r>
          </a:p>
          <a:p>
            <a:pPr>
              <a:buFontTx/>
              <a:buChar char="-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Camera</a:t>
            </a:r>
          </a:p>
          <a:p>
            <a:pPr>
              <a:buFontTx/>
              <a:buChar char="-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Máy in + máy chiếu</a:t>
            </a:r>
          </a:p>
          <a:p>
            <a:pPr>
              <a:buFontTx/>
              <a:buChar char="-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734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BE2CC-BA06-4E1E-8798-A8B993459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QUY MÔ CÔNG 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9AF4A-C0EC-451D-A016-4048F100C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**2 tầng:</a:t>
            </a:r>
          </a:p>
          <a:p>
            <a:pPr>
              <a:buFontTx/>
              <a:buChar char="-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Tầng trệt gồm một phòng IT, bao gồm luôn cả phòng server</a:t>
            </a:r>
          </a:p>
          <a:p>
            <a:pPr>
              <a:buFontTx/>
              <a:buChar char="-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Tầng 1&amp;2 gồm 2 phòng</a:t>
            </a:r>
          </a:p>
          <a:p>
            <a:pPr>
              <a:buFontTx/>
              <a:buChar char="-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Chi phí: 120tr</a:t>
            </a:r>
          </a:p>
        </p:txBody>
      </p:sp>
    </p:spTree>
    <p:extLst>
      <p:ext uri="{BB962C8B-B14F-4D97-AF65-F5344CB8AC3E}">
        <p14:creationId xmlns:p14="http://schemas.microsoft.com/office/powerpoint/2010/main" val="3582476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98124-06A1-4E1E-88B5-DDEC3D458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SƠ ĐỒ LOGIC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7B7AAC-CB6A-45DA-924C-71F8DFF445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301" y="1825625"/>
            <a:ext cx="5909397" cy="4351338"/>
          </a:xfrm>
        </p:spPr>
      </p:pic>
    </p:spTree>
    <p:extLst>
      <p:ext uri="{BB962C8B-B14F-4D97-AF65-F5344CB8AC3E}">
        <p14:creationId xmlns:p14="http://schemas.microsoft.com/office/powerpoint/2010/main" val="4152516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FEDFB-84B8-48D2-949C-2940A149A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TẦNG TRỆT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DF0F37-66DF-4FFC-82C9-0C898A29D2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624" y="1004047"/>
            <a:ext cx="9628094" cy="5853953"/>
          </a:xfrm>
        </p:spPr>
      </p:pic>
    </p:spTree>
    <p:extLst>
      <p:ext uri="{BB962C8B-B14F-4D97-AF65-F5344CB8AC3E}">
        <p14:creationId xmlns:p14="http://schemas.microsoft.com/office/powerpoint/2010/main" val="1702380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5873C-A97E-4A88-88AC-A4248F4EF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TẦNG 1&amp;2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746107-7184-49DC-8045-33ECDB34DE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17812"/>
            <a:ext cx="5257800" cy="485915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E45089-2BBC-4078-9E4D-817AD77CF8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13" y="1398494"/>
            <a:ext cx="5847187" cy="485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658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DB2A3-E11D-434B-A073-28D9B0293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KẾ HOẠCH SẮP TỚI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19BCF-8E3A-4573-B9B2-E5F32D6AD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1. Hoàn chỉnh lại tất cả các sơ đồ</a:t>
            </a:r>
          </a:p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2. Hoàn thành demo</a:t>
            </a:r>
          </a:p>
        </p:txBody>
      </p:sp>
    </p:spTree>
    <p:extLst>
      <p:ext uri="{BB962C8B-B14F-4D97-AF65-F5344CB8AC3E}">
        <p14:creationId xmlns:p14="http://schemas.microsoft.com/office/powerpoint/2010/main" val="2782012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121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BÁO CÁO SƠ BỘ</vt:lpstr>
      <vt:lpstr>MỤC TIÊU</vt:lpstr>
      <vt:lpstr>CHI PHÍ </vt:lpstr>
      <vt:lpstr>QUY MÔ CÔNG TY</vt:lpstr>
      <vt:lpstr>SƠ ĐỒ LOGIC</vt:lpstr>
      <vt:lpstr>TẦNG TRỆT</vt:lpstr>
      <vt:lpstr>TẦNG 1&amp;2</vt:lpstr>
      <vt:lpstr>KẾ HOẠCH SẮP TỚI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SƠ BỘ</dc:title>
  <dc:creator>Ngân Hy</dc:creator>
  <cp:lastModifiedBy>Ngân Hy</cp:lastModifiedBy>
  <cp:revision>8</cp:revision>
  <dcterms:created xsi:type="dcterms:W3CDTF">2024-03-23T00:41:48Z</dcterms:created>
  <dcterms:modified xsi:type="dcterms:W3CDTF">2024-03-23T02:25:19Z</dcterms:modified>
</cp:coreProperties>
</file>