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1"/>
  </p:sldMasterIdLst>
  <p:notesMasterIdLst>
    <p:notesMasterId r:id="rId34"/>
  </p:notesMasterIdLst>
  <p:handoutMasterIdLst>
    <p:handoutMasterId r:id="rId35"/>
  </p:handoutMasterIdLst>
  <p:sldIdLst>
    <p:sldId id="1019" r:id="rId2"/>
    <p:sldId id="259" r:id="rId3"/>
    <p:sldId id="257" r:id="rId4"/>
    <p:sldId id="268" r:id="rId5"/>
    <p:sldId id="272" r:id="rId6"/>
    <p:sldId id="260" r:id="rId7"/>
    <p:sldId id="998" r:id="rId8"/>
    <p:sldId id="1021" r:id="rId9"/>
    <p:sldId id="1086" r:id="rId10"/>
    <p:sldId id="1087" r:id="rId11"/>
    <p:sldId id="274" r:id="rId12"/>
    <p:sldId id="1095" r:id="rId13"/>
    <p:sldId id="1033" r:id="rId14"/>
    <p:sldId id="1096" r:id="rId15"/>
    <p:sldId id="1035" r:id="rId16"/>
    <p:sldId id="1055" r:id="rId17"/>
    <p:sldId id="1056" r:id="rId18"/>
    <p:sldId id="1083" r:id="rId19"/>
    <p:sldId id="1097" r:id="rId20"/>
    <p:sldId id="1085" r:id="rId21"/>
    <p:sldId id="262" r:id="rId22"/>
    <p:sldId id="266" r:id="rId23"/>
    <p:sldId id="1098" r:id="rId24"/>
    <p:sldId id="1088" r:id="rId25"/>
    <p:sldId id="1090" r:id="rId26"/>
    <p:sldId id="1099" r:id="rId27"/>
    <p:sldId id="276" r:id="rId28"/>
    <p:sldId id="1100" r:id="rId29"/>
    <p:sldId id="277" r:id="rId30"/>
    <p:sldId id="1101" r:id="rId31"/>
    <p:sldId id="267" r:id="rId32"/>
    <p:sldId id="1018" r:id="rId33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DA7"/>
    <a:srgbClr val="006600"/>
    <a:srgbClr val="FF3300"/>
    <a:srgbClr val="FEACAC"/>
    <a:srgbClr val="FFFF99"/>
    <a:srgbClr val="FFCCFF"/>
    <a:srgbClr val="FFFF00"/>
    <a:srgbClr val="FF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86106" autoAdjust="0"/>
  </p:normalViewPr>
  <p:slideViewPr>
    <p:cSldViewPr>
      <p:cViewPr varScale="1">
        <p:scale>
          <a:sx n="63" d="100"/>
          <a:sy n="63" d="100"/>
        </p:scale>
        <p:origin x="1752" y="66"/>
      </p:cViewPr>
      <p:guideLst>
        <p:guide orient="horz" pos="4045"/>
        <p:guide pos="568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3222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2.xml"/><Relationship Id="rId1" Type="http://schemas.openxmlformats.org/officeDocument/2006/relationships/slide" Target="slides/slide21.xml"/><Relationship Id="rId5" Type="http://schemas.openxmlformats.org/officeDocument/2006/relationships/slide" Target="slides/slide31.xml"/><Relationship Id="rId4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9DEC2-38E8-4D89-A114-93D6C7CAEA69}" type="doc">
      <dgm:prSet loTypeId="urn:microsoft.com/office/officeart/2005/8/layout/list1" loCatId="list" qsTypeId="urn:microsoft.com/office/officeart/2009/2/quickstyle/3d8" qsCatId="3D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62CDAF29-5773-495B-B8F7-2E5500CB04C3}">
      <dgm:prSet phldrT="[Texte]"/>
      <dgm:spPr>
        <a:solidFill>
          <a:srgbClr val="4D4BA3">
            <a:alpha val="90000"/>
          </a:srgbClr>
        </a:solidFill>
      </dgm:spPr>
      <dgm:t>
        <a:bodyPr/>
        <a:lstStyle/>
        <a:p>
          <a:r>
            <a:rPr lang="fr-FR" b="0" dirty="0">
              <a:solidFill>
                <a:srgbClr val="FFFF00"/>
              </a:solidFill>
            </a:rPr>
            <a:t>Sensibilisation</a:t>
          </a:r>
        </a:p>
      </dgm:t>
    </dgm:pt>
    <dgm:pt modelId="{9E10FEA2-91A0-41FC-B78C-36E7A29F688F}" type="parTrans" cxnId="{FD1EBDD6-75BE-41B1-AE38-8A78DD85F8FA}">
      <dgm:prSet/>
      <dgm:spPr/>
      <dgm:t>
        <a:bodyPr/>
        <a:lstStyle/>
        <a:p>
          <a:endParaRPr lang="fr-FR"/>
        </a:p>
      </dgm:t>
    </dgm:pt>
    <dgm:pt modelId="{2E6157A9-51D2-4065-98E7-38C62607012F}" type="sibTrans" cxnId="{FD1EBDD6-75BE-41B1-AE38-8A78DD85F8FA}">
      <dgm:prSet/>
      <dgm:spPr/>
      <dgm:t>
        <a:bodyPr/>
        <a:lstStyle/>
        <a:p>
          <a:endParaRPr lang="fr-FR"/>
        </a:p>
      </dgm:t>
    </dgm:pt>
    <dgm:pt modelId="{117B449B-485A-4B34-B92E-7AEBADD81065}">
      <dgm:prSet phldrT="[Texte]"/>
      <dgm:spPr>
        <a:solidFill>
          <a:srgbClr val="FFFF00">
            <a:alpha val="76667"/>
          </a:srgbClr>
        </a:solidFill>
      </dgm:spPr>
      <dgm:t>
        <a:bodyPr/>
        <a:lstStyle/>
        <a:p>
          <a:r>
            <a:rPr lang="fr-FR" b="1" dirty="0">
              <a:solidFill>
                <a:srgbClr val="4D4BA3"/>
              </a:solidFill>
            </a:rPr>
            <a:t>Application</a:t>
          </a:r>
        </a:p>
      </dgm:t>
    </dgm:pt>
    <dgm:pt modelId="{979F4323-9CB5-4D6C-9D6B-C9E0427A446C}" type="parTrans" cxnId="{BF2BF443-C685-4FC9-84B4-8DE75D058649}">
      <dgm:prSet/>
      <dgm:spPr/>
      <dgm:t>
        <a:bodyPr/>
        <a:lstStyle/>
        <a:p>
          <a:endParaRPr lang="fr-FR"/>
        </a:p>
      </dgm:t>
    </dgm:pt>
    <dgm:pt modelId="{D56C165B-4E64-4F82-8448-BB8BC001D1E2}" type="sibTrans" cxnId="{BF2BF443-C685-4FC9-84B4-8DE75D058649}">
      <dgm:prSet/>
      <dgm:spPr/>
      <dgm:t>
        <a:bodyPr/>
        <a:lstStyle/>
        <a:p>
          <a:endParaRPr lang="fr-FR"/>
        </a:p>
      </dgm:t>
    </dgm:pt>
    <dgm:pt modelId="{1A9907F9-90C8-4DF5-864E-FFA020039A8C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Maîtrise</a:t>
          </a:r>
        </a:p>
      </dgm:t>
    </dgm:pt>
    <dgm:pt modelId="{AB1C31A1-0E54-4223-934D-2AAB7BDAAFFC}" type="parTrans" cxnId="{7BCF9AC4-5B08-472B-A91C-0979E62BD64A}">
      <dgm:prSet/>
      <dgm:spPr/>
      <dgm:t>
        <a:bodyPr/>
        <a:lstStyle/>
        <a:p>
          <a:endParaRPr lang="fr-FR"/>
        </a:p>
      </dgm:t>
    </dgm:pt>
    <dgm:pt modelId="{45FC720F-9FCA-4393-AF89-1DD5D85D382B}" type="sibTrans" cxnId="{7BCF9AC4-5B08-472B-A91C-0979E62BD64A}">
      <dgm:prSet/>
      <dgm:spPr/>
      <dgm:t>
        <a:bodyPr/>
        <a:lstStyle/>
        <a:p>
          <a:endParaRPr lang="fr-FR"/>
        </a:p>
      </dgm:t>
    </dgm:pt>
    <dgm:pt modelId="{4A86C873-D3B2-4C93-8FAF-24F0A3CCACF4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Expertise</a:t>
          </a:r>
        </a:p>
      </dgm:t>
    </dgm:pt>
    <dgm:pt modelId="{16AD301E-B985-45B8-A24E-BD8AD912CD9C}" type="parTrans" cxnId="{433F9E55-9B98-4AB6-8F54-EA74DCC5BC11}">
      <dgm:prSet/>
      <dgm:spPr/>
      <dgm:t>
        <a:bodyPr/>
        <a:lstStyle/>
        <a:p>
          <a:endParaRPr lang="fr-FR"/>
        </a:p>
      </dgm:t>
    </dgm:pt>
    <dgm:pt modelId="{D428DB6B-3E79-4417-B9D2-71E139DD0479}" type="sibTrans" cxnId="{433F9E55-9B98-4AB6-8F54-EA74DCC5BC11}">
      <dgm:prSet/>
      <dgm:spPr/>
      <dgm:t>
        <a:bodyPr/>
        <a:lstStyle/>
        <a:p>
          <a:endParaRPr lang="fr-FR"/>
        </a:p>
      </dgm:t>
    </dgm:pt>
    <dgm:pt modelId="{66BB3E51-E1FF-422A-8B77-E14DDA937383}" type="pres">
      <dgm:prSet presAssocID="{A629DEC2-38E8-4D89-A114-93D6C7CAEA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F06D59-F9FC-4D18-B10D-F22C36E66472}" type="pres">
      <dgm:prSet presAssocID="{62CDAF29-5773-495B-B8F7-2E5500CB04C3}" presName="parentLin" presStyleCnt="0"/>
      <dgm:spPr/>
    </dgm:pt>
    <dgm:pt modelId="{BEEF1D5A-A9A1-4947-BAF3-25F091FAC588}" type="pres">
      <dgm:prSet presAssocID="{62CDAF29-5773-495B-B8F7-2E5500CB04C3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648663E5-1BE6-45C9-B25B-9DD66165A046}" type="pres">
      <dgm:prSet presAssocID="{62CDAF29-5773-495B-B8F7-2E5500CB04C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46D6DE-7DE9-4C69-AE78-A650F785F51F}" type="pres">
      <dgm:prSet presAssocID="{62CDAF29-5773-495B-B8F7-2E5500CB04C3}" presName="negativeSpace" presStyleCnt="0"/>
      <dgm:spPr/>
    </dgm:pt>
    <dgm:pt modelId="{6CA66F97-FDB4-4679-85BA-EAF9584C1F91}" type="pres">
      <dgm:prSet presAssocID="{62CDAF29-5773-495B-B8F7-2E5500CB04C3}" presName="childText" presStyleLbl="conFgAcc1" presStyleIdx="0" presStyleCnt="4">
        <dgm:presLayoutVars>
          <dgm:bulletEnabled val="1"/>
        </dgm:presLayoutVars>
      </dgm:prSet>
      <dgm:spPr/>
    </dgm:pt>
    <dgm:pt modelId="{16442C67-41C0-4C79-B1EA-47BF1545626B}" type="pres">
      <dgm:prSet presAssocID="{2E6157A9-51D2-4065-98E7-38C62607012F}" presName="spaceBetweenRectangles" presStyleCnt="0"/>
      <dgm:spPr/>
    </dgm:pt>
    <dgm:pt modelId="{8F4951F0-AA99-49C7-9F48-14C57EF0252F}" type="pres">
      <dgm:prSet presAssocID="{117B449B-485A-4B34-B92E-7AEBADD81065}" presName="parentLin" presStyleCnt="0"/>
      <dgm:spPr/>
    </dgm:pt>
    <dgm:pt modelId="{12FBA333-82C5-4116-8CDA-893C06D71565}" type="pres">
      <dgm:prSet presAssocID="{117B449B-485A-4B34-B92E-7AEBADD81065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C1F80358-2633-4090-96D2-3C28AF6BE026}" type="pres">
      <dgm:prSet presAssocID="{117B449B-485A-4B34-B92E-7AEBADD8106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7C26F-1B3F-4350-8880-A57273922E1B}" type="pres">
      <dgm:prSet presAssocID="{117B449B-485A-4B34-B92E-7AEBADD81065}" presName="negativeSpace" presStyleCnt="0"/>
      <dgm:spPr/>
    </dgm:pt>
    <dgm:pt modelId="{71A09D26-99DF-40D2-B8CF-68C5451BC46C}" type="pres">
      <dgm:prSet presAssocID="{117B449B-485A-4B34-B92E-7AEBADD81065}" presName="childText" presStyleLbl="conFgAcc1" presStyleIdx="1" presStyleCnt="4">
        <dgm:presLayoutVars>
          <dgm:bulletEnabled val="1"/>
        </dgm:presLayoutVars>
      </dgm:prSet>
      <dgm:spPr/>
    </dgm:pt>
    <dgm:pt modelId="{F7BB7722-0B96-42E6-B513-D40E067218AC}" type="pres">
      <dgm:prSet presAssocID="{D56C165B-4E64-4F82-8448-BB8BC001D1E2}" presName="spaceBetweenRectangles" presStyleCnt="0"/>
      <dgm:spPr/>
    </dgm:pt>
    <dgm:pt modelId="{B4FCD84D-1D61-4C81-95F6-06020995B51A}" type="pres">
      <dgm:prSet presAssocID="{1A9907F9-90C8-4DF5-864E-FFA020039A8C}" presName="parentLin" presStyleCnt="0"/>
      <dgm:spPr/>
    </dgm:pt>
    <dgm:pt modelId="{3432091B-82D2-4D44-9CD2-24669C4CD59F}" type="pres">
      <dgm:prSet presAssocID="{1A9907F9-90C8-4DF5-864E-FFA020039A8C}" presName="parentLeftMargin" presStyleLbl="node1" presStyleIdx="1" presStyleCnt="4"/>
      <dgm:spPr/>
      <dgm:t>
        <a:bodyPr/>
        <a:lstStyle/>
        <a:p>
          <a:endParaRPr lang="fr-FR"/>
        </a:p>
      </dgm:t>
    </dgm:pt>
    <dgm:pt modelId="{87A2777E-8160-438E-99A6-EE52601A1441}" type="pres">
      <dgm:prSet presAssocID="{1A9907F9-90C8-4DF5-864E-FFA020039A8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2AECDF-49A1-450A-9622-2AA234309F52}" type="pres">
      <dgm:prSet presAssocID="{1A9907F9-90C8-4DF5-864E-FFA020039A8C}" presName="negativeSpace" presStyleCnt="0"/>
      <dgm:spPr/>
    </dgm:pt>
    <dgm:pt modelId="{05B1A81A-E3D5-41C9-9CD8-D5457ACDF095}" type="pres">
      <dgm:prSet presAssocID="{1A9907F9-90C8-4DF5-864E-FFA020039A8C}" presName="childText" presStyleLbl="conFgAcc1" presStyleIdx="2" presStyleCnt="4">
        <dgm:presLayoutVars>
          <dgm:bulletEnabled val="1"/>
        </dgm:presLayoutVars>
      </dgm:prSet>
      <dgm:spPr/>
    </dgm:pt>
    <dgm:pt modelId="{834C05F5-2E75-476B-A10D-618A616B6F9A}" type="pres">
      <dgm:prSet presAssocID="{45FC720F-9FCA-4393-AF89-1DD5D85D382B}" presName="spaceBetweenRectangles" presStyleCnt="0"/>
      <dgm:spPr/>
    </dgm:pt>
    <dgm:pt modelId="{C7499D1E-54D4-4FA4-BEFB-BA183E2AAAF5}" type="pres">
      <dgm:prSet presAssocID="{4A86C873-D3B2-4C93-8FAF-24F0A3CCACF4}" presName="parentLin" presStyleCnt="0"/>
      <dgm:spPr/>
    </dgm:pt>
    <dgm:pt modelId="{6D83E474-9154-47E0-8B81-A316E644D045}" type="pres">
      <dgm:prSet presAssocID="{4A86C873-D3B2-4C93-8FAF-24F0A3CCACF4}" presName="parentLeftMargin" presStyleLbl="node1" presStyleIdx="2" presStyleCnt="4"/>
      <dgm:spPr/>
      <dgm:t>
        <a:bodyPr/>
        <a:lstStyle/>
        <a:p>
          <a:endParaRPr lang="fr-FR"/>
        </a:p>
      </dgm:t>
    </dgm:pt>
    <dgm:pt modelId="{2DCC4153-87F6-4E61-B10E-68759B707C1D}" type="pres">
      <dgm:prSet presAssocID="{4A86C873-D3B2-4C93-8FAF-24F0A3CCACF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4727F-EDC1-4094-9AAA-9809799F631A}" type="pres">
      <dgm:prSet presAssocID="{4A86C873-D3B2-4C93-8FAF-24F0A3CCACF4}" presName="negativeSpace" presStyleCnt="0"/>
      <dgm:spPr/>
    </dgm:pt>
    <dgm:pt modelId="{EEC9AB94-FA83-4A54-915D-0B5C2A01F4B9}" type="pres">
      <dgm:prSet presAssocID="{4A86C873-D3B2-4C93-8FAF-24F0A3CCACF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33F9E55-9B98-4AB6-8F54-EA74DCC5BC11}" srcId="{A629DEC2-38E8-4D89-A114-93D6C7CAEA69}" destId="{4A86C873-D3B2-4C93-8FAF-24F0A3CCACF4}" srcOrd="3" destOrd="0" parTransId="{16AD301E-B985-45B8-A24E-BD8AD912CD9C}" sibTransId="{D428DB6B-3E79-4417-B9D2-71E139DD0479}"/>
    <dgm:cxn modelId="{966F62E9-B8FE-4440-B465-831794BF7C3D}" type="presOf" srcId="{62CDAF29-5773-495B-B8F7-2E5500CB04C3}" destId="{BEEF1D5A-A9A1-4947-BAF3-25F091FAC588}" srcOrd="0" destOrd="0" presId="urn:microsoft.com/office/officeart/2005/8/layout/list1"/>
    <dgm:cxn modelId="{45F2DDA9-ACD9-443C-80D1-80ACE447C137}" type="presOf" srcId="{1A9907F9-90C8-4DF5-864E-FFA020039A8C}" destId="{3432091B-82D2-4D44-9CD2-24669C4CD59F}" srcOrd="0" destOrd="0" presId="urn:microsoft.com/office/officeart/2005/8/layout/list1"/>
    <dgm:cxn modelId="{8217E65A-3E79-43EB-80F6-AB49C5426F7E}" type="presOf" srcId="{4A86C873-D3B2-4C93-8FAF-24F0A3CCACF4}" destId="{2DCC4153-87F6-4E61-B10E-68759B707C1D}" srcOrd="1" destOrd="0" presId="urn:microsoft.com/office/officeart/2005/8/layout/list1"/>
    <dgm:cxn modelId="{29F7A87C-C08A-46FF-AB32-30D3EFAFEA37}" type="presOf" srcId="{1A9907F9-90C8-4DF5-864E-FFA020039A8C}" destId="{87A2777E-8160-438E-99A6-EE52601A1441}" srcOrd="1" destOrd="0" presId="urn:microsoft.com/office/officeart/2005/8/layout/list1"/>
    <dgm:cxn modelId="{D0E0A17A-2A9A-4D6E-834B-D9726EE126AA}" type="presOf" srcId="{117B449B-485A-4B34-B92E-7AEBADD81065}" destId="{C1F80358-2633-4090-96D2-3C28AF6BE026}" srcOrd="1" destOrd="0" presId="urn:microsoft.com/office/officeart/2005/8/layout/list1"/>
    <dgm:cxn modelId="{D3753131-FE41-4F20-8608-7FC3383CD0CF}" type="presOf" srcId="{4A86C873-D3B2-4C93-8FAF-24F0A3CCACF4}" destId="{6D83E474-9154-47E0-8B81-A316E644D045}" srcOrd="0" destOrd="0" presId="urn:microsoft.com/office/officeart/2005/8/layout/list1"/>
    <dgm:cxn modelId="{718850CC-ADAE-4B55-9D53-40AE5030BF6D}" type="presOf" srcId="{62CDAF29-5773-495B-B8F7-2E5500CB04C3}" destId="{648663E5-1BE6-45C9-B25B-9DD66165A046}" srcOrd="1" destOrd="0" presId="urn:microsoft.com/office/officeart/2005/8/layout/list1"/>
    <dgm:cxn modelId="{BF2BF443-C685-4FC9-84B4-8DE75D058649}" srcId="{A629DEC2-38E8-4D89-A114-93D6C7CAEA69}" destId="{117B449B-485A-4B34-B92E-7AEBADD81065}" srcOrd="1" destOrd="0" parTransId="{979F4323-9CB5-4D6C-9D6B-C9E0427A446C}" sibTransId="{D56C165B-4E64-4F82-8448-BB8BC001D1E2}"/>
    <dgm:cxn modelId="{E346792C-E15A-45AB-A114-16CC167F9F84}" type="presOf" srcId="{117B449B-485A-4B34-B92E-7AEBADD81065}" destId="{12FBA333-82C5-4116-8CDA-893C06D71565}" srcOrd="0" destOrd="0" presId="urn:microsoft.com/office/officeart/2005/8/layout/list1"/>
    <dgm:cxn modelId="{7BCF9AC4-5B08-472B-A91C-0979E62BD64A}" srcId="{A629DEC2-38E8-4D89-A114-93D6C7CAEA69}" destId="{1A9907F9-90C8-4DF5-864E-FFA020039A8C}" srcOrd="2" destOrd="0" parTransId="{AB1C31A1-0E54-4223-934D-2AAB7BDAAFFC}" sibTransId="{45FC720F-9FCA-4393-AF89-1DD5D85D382B}"/>
    <dgm:cxn modelId="{FD1EBDD6-75BE-41B1-AE38-8A78DD85F8FA}" srcId="{A629DEC2-38E8-4D89-A114-93D6C7CAEA69}" destId="{62CDAF29-5773-495B-B8F7-2E5500CB04C3}" srcOrd="0" destOrd="0" parTransId="{9E10FEA2-91A0-41FC-B78C-36E7A29F688F}" sibTransId="{2E6157A9-51D2-4065-98E7-38C62607012F}"/>
    <dgm:cxn modelId="{C53E74E2-B2D8-425E-B408-E076816D1126}" type="presOf" srcId="{A629DEC2-38E8-4D89-A114-93D6C7CAEA69}" destId="{66BB3E51-E1FF-422A-8B77-E14DDA937383}" srcOrd="0" destOrd="0" presId="urn:microsoft.com/office/officeart/2005/8/layout/list1"/>
    <dgm:cxn modelId="{4F4FFEEB-6A65-47AF-ACEF-0C282F5AF439}" type="presParOf" srcId="{66BB3E51-E1FF-422A-8B77-E14DDA937383}" destId="{8BF06D59-F9FC-4D18-B10D-F22C36E66472}" srcOrd="0" destOrd="0" presId="urn:microsoft.com/office/officeart/2005/8/layout/list1"/>
    <dgm:cxn modelId="{F7FDB115-E6E3-4AAD-829E-17C2722A4EAA}" type="presParOf" srcId="{8BF06D59-F9FC-4D18-B10D-F22C36E66472}" destId="{BEEF1D5A-A9A1-4947-BAF3-25F091FAC588}" srcOrd="0" destOrd="0" presId="urn:microsoft.com/office/officeart/2005/8/layout/list1"/>
    <dgm:cxn modelId="{49B67AD9-2B7F-43F1-BC91-7EBF536213FB}" type="presParOf" srcId="{8BF06D59-F9FC-4D18-B10D-F22C36E66472}" destId="{648663E5-1BE6-45C9-B25B-9DD66165A046}" srcOrd="1" destOrd="0" presId="urn:microsoft.com/office/officeart/2005/8/layout/list1"/>
    <dgm:cxn modelId="{5B15B448-3144-4AD1-9443-80C85B91521D}" type="presParOf" srcId="{66BB3E51-E1FF-422A-8B77-E14DDA937383}" destId="{D546D6DE-7DE9-4C69-AE78-A650F785F51F}" srcOrd="1" destOrd="0" presId="urn:microsoft.com/office/officeart/2005/8/layout/list1"/>
    <dgm:cxn modelId="{636378D2-C702-4CB7-AB03-57FA6D789864}" type="presParOf" srcId="{66BB3E51-E1FF-422A-8B77-E14DDA937383}" destId="{6CA66F97-FDB4-4679-85BA-EAF9584C1F91}" srcOrd="2" destOrd="0" presId="urn:microsoft.com/office/officeart/2005/8/layout/list1"/>
    <dgm:cxn modelId="{6BE835E6-E55D-4FD7-8ACD-E31F1964E1A3}" type="presParOf" srcId="{66BB3E51-E1FF-422A-8B77-E14DDA937383}" destId="{16442C67-41C0-4C79-B1EA-47BF1545626B}" srcOrd="3" destOrd="0" presId="urn:microsoft.com/office/officeart/2005/8/layout/list1"/>
    <dgm:cxn modelId="{1FBA9735-CE2B-434B-95CE-77314AF6CB4F}" type="presParOf" srcId="{66BB3E51-E1FF-422A-8B77-E14DDA937383}" destId="{8F4951F0-AA99-49C7-9F48-14C57EF0252F}" srcOrd="4" destOrd="0" presId="urn:microsoft.com/office/officeart/2005/8/layout/list1"/>
    <dgm:cxn modelId="{F15C4530-C8DB-428F-B8AF-A6D3DFB4AABC}" type="presParOf" srcId="{8F4951F0-AA99-49C7-9F48-14C57EF0252F}" destId="{12FBA333-82C5-4116-8CDA-893C06D71565}" srcOrd="0" destOrd="0" presId="urn:microsoft.com/office/officeart/2005/8/layout/list1"/>
    <dgm:cxn modelId="{EEBB40F4-AD60-4E45-AC1A-4C02B2828547}" type="presParOf" srcId="{8F4951F0-AA99-49C7-9F48-14C57EF0252F}" destId="{C1F80358-2633-4090-96D2-3C28AF6BE026}" srcOrd="1" destOrd="0" presId="urn:microsoft.com/office/officeart/2005/8/layout/list1"/>
    <dgm:cxn modelId="{1BEF8418-C32C-4289-82A1-5CA479160CAB}" type="presParOf" srcId="{66BB3E51-E1FF-422A-8B77-E14DDA937383}" destId="{9917C26F-1B3F-4350-8880-A57273922E1B}" srcOrd="5" destOrd="0" presId="urn:microsoft.com/office/officeart/2005/8/layout/list1"/>
    <dgm:cxn modelId="{0D3C0998-754A-4453-A65D-A77D2CAD0EE1}" type="presParOf" srcId="{66BB3E51-E1FF-422A-8B77-E14DDA937383}" destId="{71A09D26-99DF-40D2-B8CF-68C5451BC46C}" srcOrd="6" destOrd="0" presId="urn:microsoft.com/office/officeart/2005/8/layout/list1"/>
    <dgm:cxn modelId="{EBDCFEF4-0C0C-458F-90DA-9D803667DCFA}" type="presParOf" srcId="{66BB3E51-E1FF-422A-8B77-E14DDA937383}" destId="{F7BB7722-0B96-42E6-B513-D40E067218AC}" srcOrd="7" destOrd="0" presId="urn:microsoft.com/office/officeart/2005/8/layout/list1"/>
    <dgm:cxn modelId="{29E99F22-DD4F-42F6-AD21-485A5E527384}" type="presParOf" srcId="{66BB3E51-E1FF-422A-8B77-E14DDA937383}" destId="{B4FCD84D-1D61-4C81-95F6-06020995B51A}" srcOrd="8" destOrd="0" presId="urn:microsoft.com/office/officeart/2005/8/layout/list1"/>
    <dgm:cxn modelId="{066DB77B-44D1-4651-B2E6-C0EE1097161E}" type="presParOf" srcId="{B4FCD84D-1D61-4C81-95F6-06020995B51A}" destId="{3432091B-82D2-4D44-9CD2-24669C4CD59F}" srcOrd="0" destOrd="0" presId="urn:microsoft.com/office/officeart/2005/8/layout/list1"/>
    <dgm:cxn modelId="{89178AF7-1D98-47D2-87E6-DEAB5AE6C0F2}" type="presParOf" srcId="{B4FCD84D-1D61-4C81-95F6-06020995B51A}" destId="{87A2777E-8160-438E-99A6-EE52601A1441}" srcOrd="1" destOrd="0" presId="urn:microsoft.com/office/officeart/2005/8/layout/list1"/>
    <dgm:cxn modelId="{AD46994C-6E45-4E48-884B-72F7148D027C}" type="presParOf" srcId="{66BB3E51-E1FF-422A-8B77-E14DDA937383}" destId="{2D2AECDF-49A1-450A-9622-2AA234309F52}" srcOrd="9" destOrd="0" presId="urn:microsoft.com/office/officeart/2005/8/layout/list1"/>
    <dgm:cxn modelId="{D380FE11-AE26-4469-86E2-90AAE7DCDFF7}" type="presParOf" srcId="{66BB3E51-E1FF-422A-8B77-E14DDA937383}" destId="{05B1A81A-E3D5-41C9-9CD8-D5457ACDF095}" srcOrd="10" destOrd="0" presId="urn:microsoft.com/office/officeart/2005/8/layout/list1"/>
    <dgm:cxn modelId="{BB270412-009C-485B-8B17-2691097BECB6}" type="presParOf" srcId="{66BB3E51-E1FF-422A-8B77-E14DDA937383}" destId="{834C05F5-2E75-476B-A10D-618A616B6F9A}" srcOrd="11" destOrd="0" presId="urn:microsoft.com/office/officeart/2005/8/layout/list1"/>
    <dgm:cxn modelId="{C73344B7-8ACE-41EA-A2D5-C58B09A92BA6}" type="presParOf" srcId="{66BB3E51-E1FF-422A-8B77-E14DDA937383}" destId="{C7499D1E-54D4-4FA4-BEFB-BA183E2AAAF5}" srcOrd="12" destOrd="0" presId="urn:microsoft.com/office/officeart/2005/8/layout/list1"/>
    <dgm:cxn modelId="{9740E104-ECDA-457F-91A9-BE6666C2F316}" type="presParOf" srcId="{C7499D1E-54D4-4FA4-BEFB-BA183E2AAAF5}" destId="{6D83E474-9154-47E0-8B81-A316E644D045}" srcOrd="0" destOrd="0" presId="urn:microsoft.com/office/officeart/2005/8/layout/list1"/>
    <dgm:cxn modelId="{531D09A3-3549-4CCE-B8E6-FDA36D1ACD2F}" type="presParOf" srcId="{C7499D1E-54D4-4FA4-BEFB-BA183E2AAAF5}" destId="{2DCC4153-87F6-4E61-B10E-68759B707C1D}" srcOrd="1" destOrd="0" presId="urn:microsoft.com/office/officeart/2005/8/layout/list1"/>
    <dgm:cxn modelId="{65BFB2AA-52CD-4C5B-A725-03A4EE387648}" type="presParOf" srcId="{66BB3E51-E1FF-422A-8B77-E14DDA937383}" destId="{2F84727F-EDC1-4094-9AAA-9809799F631A}" srcOrd="13" destOrd="0" presId="urn:microsoft.com/office/officeart/2005/8/layout/list1"/>
    <dgm:cxn modelId="{87EC201A-2FA3-4AD8-AF48-2784A2719F17}" type="presParOf" srcId="{66BB3E51-E1FF-422A-8B77-E14DDA937383}" destId="{EEC9AB94-FA83-4A54-915D-0B5C2A01F4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/>
      <dgm:t>
        <a:bodyPr/>
        <a:lstStyle/>
        <a:p>
          <a:r>
            <a:rPr lang="fr-FR" b="1"/>
            <a:t>Qu’est-ce que </a:t>
          </a:r>
          <a:r>
            <a:rPr lang="fr-FR" b="1" i="1"/>
            <a:t>JDBC</a:t>
          </a:r>
          <a:r>
            <a:rPr lang="fr-FR" b="1"/>
            <a:t> ?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/>
      <dgm:t>
        <a:bodyPr/>
        <a:lstStyle/>
        <a:p>
          <a:r>
            <a:rPr lang="fr-FR" b="1"/>
            <a:t>Drivers </a:t>
          </a:r>
          <a:r>
            <a:rPr lang="fr-FR" b="1" i="1"/>
            <a:t>JDBC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/>
      <dgm:t>
        <a:bodyPr/>
        <a:lstStyle/>
        <a:p>
          <a:r>
            <a:rPr lang="fr-FR" b="1"/>
            <a:t>Mode opératoire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/>
      <dgm:t>
        <a:bodyPr/>
        <a:lstStyle/>
        <a:p>
          <a:r>
            <a:rPr lang="fr-FR" b="1" dirty="0"/>
            <a:t>Types </a:t>
          </a:r>
          <a:r>
            <a:rPr lang="fr-FR" b="1" i="1" dirty="0"/>
            <a:t>SQL</a:t>
          </a:r>
          <a:r>
            <a:rPr lang="fr-FR" b="1" dirty="0"/>
            <a:t> / types </a:t>
          </a:r>
          <a:r>
            <a:rPr lang="fr-FR" b="1" i="1" dirty="0"/>
            <a:t>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7DD3D2E-9C10-4FB0-8CEA-A71E0C5EC6CE}">
      <dgm:prSet phldrT="[Texte]"/>
      <dgm:spPr/>
      <dgm:t>
        <a:bodyPr/>
        <a:lstStyle/>
        <a:p>
          <a:r>
            <a:rPr lang="fr-FR" b="1" i="1" dirty="0"/>
            <a:t>Transactions</a:t>
          </a:r>
          <a:endParaRPr lang="fr-FR" dirty="0"/>
        </a:p>
      </dgm:t>
    </dgm:pt>
    <dgm:pt modelId="{D472C2F1-6AC5-411E-980F-72286DAD1C39}" type="parTrans" cxnId="{BF059E1C-69FB-4683-9356-15E3E26B43B7}">
      <dgm:prSet/>
      <dgm:spPr/>
      <dgm:t>
        <a:bodyPr/>
        <a:lstStyle/>
        <a:p>
          <a:endParaRPr lang="fr-FR"/>
        </a:p>
      </dgm:t>
    </dgm:pt>
    <dgm:pt modelId="{7413B0C8-A471-4172-A9A7-8D19E45A5B4B}" type="sibTrans" cxnId="{BF059E1C-69FB-4683-9356-15E3E26B43B7}">
      <dgm:prSet/>
      <dgm:spPr/>
      <dgm:t>
        <a:bodyPr/>
        <a:lstStyle/>
        <a:p>
          <a:endParaRPr lang="fr-FR"/>
        </a:p>
      </dgm:t>
    </dgm:pt>
    <dgm:pt modelId="{CD41C320-93DA-465F-BC8F-FC0687F3C34F}">
      <dgm:prSet phldrT="[Texte]"/>
      <dgm:spPr/>
      <dgm:t>
        <a:bodyPr/>
        <a:lstStyle/>
        <a:p>
          <a:r>
            <a:rPr lang="fr-FR" b="1" i="1" dirty="0"/>
            <a:t>Auto incrément</a:t>
          </a:r>
          <a:endParaRPr lang="fr-FR" dirty="0"/>
        </a:p>
      </dgm:t>
    </dgm:pt>
    <dgm:pt modelId="{55F77BBE-8B0B-45FB-8758-4F4DD34AA1F7}" type="parTrans" cxnId="{DF3BC6B2-1EE2-4F1C-A1E1-E6CDD09EFC23}">
      <dgm:prSet/>
      <dgm:spPr/>
      <dgm:t>
        <a:bodyPr/>
        <a:lstStyle/>
        <a:p>
          <a:endParaRPr lang="fr-FR"/>
        </a:p>
      </dgm:t>
    </dgm:pt>
    <dgm:pt modelId="{D538FDA2-811D-415C-8EA4-C58E7B4202C4}" type="sibTrans" cxnId="{DF3BC6B2-1EE2-4F1C-A1E1-E6CDD09EFC23}">
      <dgm:prSet/>
      <dgm:spPr/>
      <dgm:t>
        <a:bodyPr/>
        <a:lstStyle/>
        <a:p>
          <a:endParaRPr lang="fr-FR"/>
        </a:p>
      </dgm:t>
    </dgm:pt>
    <dgm:pt modelId="{CAA96405-E21C-4F04-A32E-D123EB3E1A98}">
      <dgm:prSet phldrT="[Texte]"/>
      <dgm:spPr/>
      <dgm:t>
        <a:bodyPr/>
        <a:lstStyle/>
        <a:p>
          <a:r>
            <a:rPr lang="fr-FR" b="1" dirty="0"/>
            <a:t>Recommandations</a:t>
          </a:r>
          <a:endParaRPr lang="fr-FR" dirty="0"/>
        </a:p>
      </dgm:t>
    </dgm:pt>
    <dgm:pt modelId="{6624E087-2230-45DB-B580-40CCC66856A7}" type="parTrans" cxnId="{D8356C4E-1E5B-4781-9810-FA316B0FFB80}">
      <dgm:prSet/>
      <dgm:spPr/>
      <dgm:t>
        <a:bodyPr/>
        <a:lstStyle/>
        <a:p>
          <a:endParaRPr lang="fr-FR"/>
        </a:p>
      </dgm:t>
    </dgm:pt>
    <dgm:pt modelId="{D7FC2D13-2AAA-4E2A-99D5-C10128452945}" type="sibTrans" cxnId="{D8356C4E-1E5B-4781-9810-FA316B0FFB80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7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7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7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7" custLinFactNeighborY="22907">
        <dgm:presLayoutVars>
          <dgm:bulletEnabled val="1"/>
        </dgm:presLayoutVars>
      </dgm:prSet>
      <dgm:spPr/>
    </dgm:pt>
    <dgm:pt modelId="{E0CB358E-353E-41B2-B334-F77980490843}" type="pres">
      <dgm:prSet presAssocID="{1F9F9BAB-A8C0-43CC-8C32-9004E0479AA2}" presName="spaceBetweenRectangles" presStyleCnt="0"/>
      <dgm:spPr/>
    </dgm:pt>
    <dgm:pt modelId="{36EA676F-C7B8-4907-A015-4BEC8734D339}" type="pres">
      <dgm:prSet presAssocID="{A7DD3D2E-9C10-4FB0-8CEA-A71E0C5EC6CE}" presName="parentLin" presStyleCnt="0"/>
      <dgm:spPr/>
    </dgm:pt>
    <dgm:pt modelId="{41E32E30-F417-4879-A173-B7F6D87BDE22}" type="pres">
      <dgm:prSet presAssocID="{A7DD3D2E-9C10-4FB0-8CEA-A71E0C5EC6CE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3E11EDA6-92E7-4E76-9DD1-5CBCDD42DB72}" type="pres">
      <dgm:prSet presAssocID="{A7DD3D2E-9C10-4FB0-8CEA-A71E0C5E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59E6D-698C-4732-9626-C87D933E5029}" type="pres">
      <dgm:prSet presAssocID="{A7DD3D2E-9C10-4FB0-8CEA-A71E0C5EC6CE}" presName="negativeSpace" presStyleCnt="0"/>
      <dgm:spPr/>
    </dgm:pt>
    <dgm:pt modelId="{12BE3F87-9F74-4C8F-8498-130D009866A4}" type="pres">
      <dgm:prSet presAssocID="{A7DD3D2E-9C10-4FB0-8CEA-A71E0C5EC6CE}" presName="childText" presStyleLbl="conFgAcc1" presStyleIdx="4" presStyleCnt="7">
        <dgm:presLayoutVars>
          <dgm:bulletEnabled val="1"/>
        </dgm:presLayoutVars>
      </dgm:prSet>
      <dgm:spPr/>
    </dgm:pt>
    <dgm:pt modelId="{036DE81A-CCFC-47BE-9AE4-01312682DAAC}" type="pres">
      <dgm:prSet presAssocID="{7413B0C8-A471-4172-A9A7-8D19E45A5B4B}" presName="spaceBetweenRectangles" presStyleCnt="0"/>
      <dgm:spPr/>
    </dgm:pt>
    <dgm:pt modelId="{25F004BC-1447-4A18-B44B-93271E0E674B}" type="pres">
      <dgm:prSet presAssocID="{CD41C320-93DA-465F-BC8F-FC0687F3C34F}" presName="parentLin" presStyleCnt="0"/>
      <dgm:spPr/>
    </dgm:pt>
    <dgm:pt modelId="{BA0CB680-94C1-41B1-89D8-DA08B67B9F77}" type="pres">
      <dgm:prSet presAssocID="{CD41C320-93DA-465F-BC8F-FC0687F3C34F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314213F7-DAF2-4639-8D00-9F7E22E01BF2}" type="pres">
      <dgm:prSet presAssocID="{CD41C320-93DA-465F-BC8F-FC0687F3C34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DA669C-C569-49E6-A635-7C7A5B1C9467}" type="pres">
      <dgm:prSet presAssocID="{CD41C320-93DA-465F-BC8F-FC0687F3C34F}" presName="negativeSpace" presStyleCnt="0"/>
      <dgm:spPr/>
    </dgm:pt>
    <dgm:pt modelId="{C3CA3897-9133-488F-9E91-E53AB14E9E4B}" type="pres">
      <dgm:prSet presAssocID="{CD41C320-93DA-465F-BC8F-FC0687F3C34F}" presName="childText" presStyleLbl="conFgAcc1" presStyleIdx="5" presStyleCnt="7">
        <dgm:presLayoutVars>
          <dgm:bulletEnabled val="1"/>
        </dgm:presLayoutVars>
      </dgm:prSet>
      <dgm:spPr/>
    </dgm:pt>
    <dgm:pt modelId="{B82758E8-A765-43C3-90F9-22654FAC9C2D}" type="pres">
      <dgm:prSet presAssocID="{D538FDA2-811D-415C-8EA4-C58E7B4202C4}" presName="spaceBetweenRectangles" presStyleCnt="0"/>
      <dgm:spPr/>
    </dgm:pt>
    <dgm:pt modelId="{6A6F62E2-C7CB-49D5-B46B-E8A09EA3F094}" type="pres">
      <dgm:prSet presAssocID="{CAA96405-E21C-4F04-A32E-D123EB3E1A98}" presName="parentLin" presStyleCnt="0"/>
      <dgm:spPr/>
    </dgm:pt>
    <dgm:pt modelId="{8120DA7C-88E6-4114-80F5-A44F64CB05BA}" type="pres">
      <dgm:prSet presAssocID="{CAA96405-E21C-4F04-A32E-D123EB3E1A98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B70DFA69-5A9B-4B54-8B09-C1FCDC024842}" type="pres">
      <dgm:prSet presAssocID="{CAA96405-E21C-4F04-A32E-D123EB3E1A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F0E4D1-3034-4262-BEF3-3D58BAF05A30}" type="pres">
      <dgm:prSet presAssocID="{CAA96405-E21C-4F04-A32E-D123EB3E1A98}" presName="negativeSpace" presStyleCnt="0"/>
      <dgm:spPr/>
    </dgm:pt>
    <dgm:pt modelId="{6FC59BA6-842B-416C-BBC2-3AB81C9DBE0C}" type="pres">
      <dgm:prSet presAssocID="{CAA96405-E21C-4F04-A32E-D123EB3E1A9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F3BC6B2-1EE2-4F1C-A1E1-E6CDD09EFC23}" srcId="{531ACB10-96BB-4FC1-B1E0-651EFD8B321A}" destId="{CD41C320-93DA-465F-BC8F-FC0687F3C34F}" srcOrd="5" destOrd="0" parTransId="{55F77BBE-8B0B-45FB-8758-4F4DD34AA1F7}" sibTransId="{D538FDA2-811D-415C-8EA4-C58E7B4202C4}"/>
    <dgm:cxn modelId="{693F8A96-1EF1-4106-986D-189AB461A2A8}" type="presOf" srcId="{CD41C320-93DA-465F-BC8F-FC0687F3C34F}" destId="{314213F7-DAF2-4639-8D00-9F7E22E01BF2}" srcOrd="1" destOrd="0" presId="urn:microsoft.com/office/officeart/2005/8/layout/list1"/>
    <dgm:cxn modelId="{B8176A75-3944-4C0E-A2DC-6C95EAFFAA8F}" type="presOf" srcId="{CAA96405-E21C-4F04-A32E-D123EB3E1A98}" destId="{8120DA7C-88E6-4114-80F5-A44F64CB05BA}" srcOrd="0" destOrd="0" presId="urn:microsoft.com/office/officeart/2005/8/layout/list1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8356C4E-1E5B-4781-9810-FA316B0FFB80}" srcId="{531ACB10-96BB-4FC1-B1E0-651EFD8B321A}" destId="{CAA96405-E21C-4F04-A32E-D123EB3E1A98}" srcOrd="6" destOrd="0" parTransId="{6624E087-2230-45DB-B580-40CCC66856A7}" sibTransId="{D7FC2D13-2AAA-4E2A-99D5-C10128452945}"/>
    <dgm:cxn modelId="{BF059E1C-69FB-4683-9356-15E3E26B43B7}" srcId="{531ACB10-96BB-4FC1-B1E0-651EFD8B321A}" destId="{A7DD3D2E-9C10-4FB0-8CEA-A71E0C5EC6CE}" srcOrd="4" destOrd="0" parTransId="{D472C2F1-6AC5-411E-980F-72286DAD1C39}" sibTransId="{7413B0C8-A471-4172-A9A7-8D19E45A5B4B}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C9924AE4-8375-478B-817F-4A7AF24D2AFA}" type="presOf" srcId="{A7DD3D2E-9C10-4FB0-8CEA-A71E0C5EC6CE}" destId="{41E32E30-F417-4879-A173-B7F6D87BDE22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9FDBCB30-715C-4ED3-8329-1F02160DCDD3}" type="presOf" srcId="{CD41C320-93DA-465F-BC8F-FC0687F3C34F}" destId="{BA0CB680-94C1-41B1-89D8-DA08B67B9F77}" srcOrd="0" destOrd="0" presId="urn:microsoft.com/office/officeart/2005/8/layout/list1"/>
    <dgm:cxn modelId="{7B313055-9B2F-4BAE-B460-F5A4861146EC}" type="presOf" srcId="{A7DD3D2E-9C10-4FB0-8CEA-A71E0C5EC6CE}" destId="{3E11EDA6-92E7-4E76-9DD1-5CBCDD42DB72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E61AEE7D-AC16-4A27-A011-57969514CEDB}" type="presOf" srcId="{CAA96405-E21C-4F04-A32E-D123EB3E1A98}" destId="{B70DFA69-5A9B-4B54-8B09-C1FCDC024842}" srcOrd="1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45B29EC2-8D8E-4CC6-B09A-81CEA1E81985}" type="presParOf" srcId="{8F0A85A0-433F-44AD-8850-661B8BE950DB}" destId="{E0CB358E-353E-41B2-B334-F77980490843}" srcOrd="15" destOrd="0" presId="urn:microsoft.com/office/officeart/2005/8/layout/list1"/>
    <dgm:cxn modelId="{1BA4A443-C6BF-405C-9134-FDD98CDE3686}" type="presParOf" srcId="{8F0A85A0-433F-44AD-8850-661B8BE950DB}" destId="{36EA676F-C7B8-4907-A015-4BEC8734D339}" srcOrd="16" destOrd="0" presId="urn:microsoft.com/office/officeart/2005/8/layout/list1"/>
    <dgm:cxn modelId="{CDA8D541-0384-4628-9387-F767CC3857A8}" type="presParOf" srcId="{36EA676F-C7B8-4907-A015-4BEC8734D339}" destId="{41E32E30-F417-4879-A173-B7F6D87BDE22}" srcOrd="0" destOrd="0" presId="urn:microsoft.com/office/officeart/2005/8/layout/list1"/>
    <dgm:cxn modelId="{452CA8F7-EAFD-4A7F-A719-B220991631EB}" type="presParOf" srcId="{36EA676F-C7B8-4907-A015-4BEC8734D339}" destId="{3E11EDA6-92E7-4E76-9DD1-5CBCDD42DB72}" srcOrd="1" destOrd="0" presId="urn:microsoft.com/office/officeart/2005/8/layout/list1"/>
    <dgm:cxn modelId="{26BD2434-EEC4-4604-9632-1E585A82C6E0}" type="presParOf" srcId="{8F0A85A0-433F-44AD-8850-661B8BE950DB}" destId="{14059E6D-698C-4732-9626-C87D933E5029}" srcOrd="17" destOrd="0" presId="urn:microsoft.com/office/officeart/2005/8/layout/list1"/>
    <dgm:cxn modelId="{D30BF289-FE91-4B72-A29B-94644B45C552}" type="presParOf" srcId="{8F0A85A0-433F-44AD-8850-661B8BE950DB}" destId="{12BE3F87-9F74-4C8F-8498-130D009866A4}" srcOrd="18" destOrd="0" presId="urn:microsoft.com/office/officeart/2005/8/layout/list1"/>
    <dgm:cxn modelId="{07D86B4D-4421-46C8-9F33-2D8B431EBDF5}" type="presParOf" srcId="{8F0A85A0-433F-44AD-8850-661B8BE950DB}" destId="{036DE81A-CCFC-47BE-9AE4-01312682DAAC}" srcOrd="19" destOrd="0" presId="urn:microsoft.com/office/officeart/2005/8/layout/list1"/>
    <dgm:cxn modelId="{C31740FA-0ECD-471E-B739-3425944D08ED}" type="presParOf" srcId="{8F0A85A0-433F-44AD-8850-661B8BE950DB}" destId="{25F004BC-1447-4A18-B44B-93271E0E674B}" srcOrd="20" destOrd="0" presId="urn:microsoft.com/office/officeart/2005/8/layout/list1"/>
    <dgm:cxn modelId="{29A21B0A-6E1C-4ACF-97F0-8BD012874EAA}" type="presParOf" srcId="{25F004BC-1447-4A18-B44B-93271E0E674B}" destId="{BA0CB680-94C1-41B1-89D8-DA08B67B9F77}" srcOrd="0" destOrd="0" presId="urn:microsoft.com/office/officeart/2005/8/layout/list1"/>
    <dgm:cxn modelId="{31CE4B5D-E435-4E58-87CC-D4AD5F5DB946}" type="presParOf" srcId="{25F004BC-1447-4A18-B44B-93271E0E674B}" destId="{314213F7-DAF2-4639-8D00-9F7E22E01BF2}" srcOrd="1" destOrd="0" presId="urn:microsoft.com/office/officeart/2005/8/layout/list1"/>
    <dgm:cxn modelId="{41E83953-59E9-4055-A89D-E6CDEA91049D}" type="presParOf" srcId="{8F0A85A0-433F-44AD-8850-661B8BE950DB}" destId="{5FDA669C-C569-49E6-A635-7C7A5B1C9467}" srcOrd="21" destOrd="0" presId="urn:microsoft.com/office/officeart/2005/8/layout/list1"/>
    <dgm:cxn modelId="{745B8ADF-067C-4962-B654-ABCDAD3A783D}" type="presParOf" srcId="{8F0A85A0-433F-44AD-8850-661B8BE950DB}" destId="{C3CA3897-9133-488F-9E91-E53AB14E9E4B}" srcOrd="22" destOrd="0" presId="urn:microsoft.com/office/officeart/2005/8/layout/list1"/>
    <dgm:cxn modelId="{8ADE001C-0460-466F-A004-FA903EC3C36D}" type="presParOf" srcId="{8F0A85A0-433F-44AD-8850-661B8BE950DB}" destId="{B82758E8-A765-43C3-90F9-22654FAC9C2D}" srcOrd="23" destOrd="0" presId="urn:microsoft.com/office/officeart/2005/8/layout/list1"/>
    <dgm:cxn modelId="{34FC1F20-825E-4615-9865-1ABF50965E75}" type="presParOf" srcId="{8F0A85A0-433F-44AD-8850-661B8BE950DB}" destId="{6A6F62E2-C7CB-49D5-B46B-E8A09EA3F094}" srcOrd="24" destOrd="0" presId="urn:microsoft.com/office/officeart/2005/8/layout/list1"/>
    <dgm:cxn modelId="{46799613-DF99-4B89-AF07-251958C2AC9C}" type="presParOf" srcId="{6A6F62E2-C7CB-49D5-B46B-E8A09EA3F094}" destId="{8120DA7C-88E6-4114-80F5-A44F64CB05BA}" srcOrd="0" destOrd="0" presId="urn:microsoft.com/office/officeart/2005/8/layout/list1"/>
    <dgm:cxn modelId="{4769D10F-F9E6-4D8B-A650-F02CA2100225}" type="presParOf" srcId="{6A6F62E2-C7CB-49D5-B46B-E8A09EA3F094}" destId="{B70DFA69-5A9B-4B54-8B09-C1FCDC024842}" srcOrd="1" destOrd="0" presId="urn:microsoft.com/office/officeart/2005/8/layout/list1"/>
    <dgm:cxn modelId="{1DFC2D98-D06E-4A38-8B66-0CF6DD3EDA32}" type="presParOf" srcId="{8F0A85A0-433F-44AD-8850-661B8BE950DB}" destId="{5BF0E4D1-3034-4262-BEF3-3D58BAF05A30}" srcOrd="25" destOrd="0" presId="urn:microsoft.com/office/officeart/2005/8/layout/list1"/>
    <dgm:cxn modelId="{AF737EE0-3442-414C-A5DF-E438EC1D1BE6}" type="presParOf" srcId="{8F0A85A0-433F-44AD-8850-661B8BE950DB}" destId="{6FC59BA6-842B-416C-BBC2-3AB81C9DBE0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/>
      <dgm:t>
        <a:bodyPr/>
        <a:lstStyle/>
        <a:p>
          <a:r>
            <a:rPr lang="fr-FR" b="1"/>
            <a:t>Qu’est-ce que </a:t>
          </a:r>
          <a:r>
            <a:rPr lang="fr-FR" b="1" i="1"/>
            <a:t>JDBC</a:t>
          </a:r>
          <a:r>
            <a:rPr lang="fr-FR" b="1"/>
            <a:t> ?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Drivers </a:t>
          </a:r>
          <a:r>
            <a:rPr lang="fr-FR" b="1" i="1"/>
            <a:t>JDBC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Mode opératoire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Types </a:t>
          </a:r>
          <a:r>
            <a:rPr lang="fr-FR" b="1" i="1" dirty="0"/>
            <a:t>SQL</a:t>
          </a:r>
          <a:r>
            <a:rPr lang="fr-FR" b="1" dirty="0"/>
            <a:t> / types </a:t>
          </a:r>
          <a:r>
            <a:rPr lang="fr-FR" b="1" i="1" dirty="0"/>
            <a:t>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7DD3D2E-9C10-4FB0-8CEA-A71E0C5EC6C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Transactions</a:t>
          </a:r>
          <a:endParaRPr lang="fr-FR" dirty="0"/>
        </a:p>
      </dgm:t>
    </dgm:pt>
    <dgm:pt modelId="{D472C2F1-6AC5-411E-980F-72286DAD1C39}" type="parTrans" cxnId="{BF059E1C-69FB-4683-9356-15E3E26B43B7}">
      <dgm:prSet/>
      <dgm:spPr/>
      <dgm:t>
        <a:bodyPr/>
        <a:lstStyle/>
        <a:p>
          <a:endParaRPr lang="fr-FR"/>
        </a:p>
      </dgm:t>
    </dgm:pt>
    <dgm:pt modelId="{7413B0C8-A471-4172-A9A7-8D19E45A5B4B}" type="sibTrans" cxnId="{BF059E1C-69FB-4683-9356-15E3E26B43B7}">
      <dgm:prSet/>
      <dgm:spPr/>
      <dgm:t>
        <a:bodyPr/>
        <a:lstStyle/>
        <a:p>
          <a:endParaRPr lang="fr-FR"/>
        </a:p>
      </dgm:t>
    </dgm:pt>
    <dgm:pt modelId="{CD41C320-93DA-465F-BC8F-FC0687F3C34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Auto incrément</a:t>
          </a:r>
          <a:endParaRPr lang="fr-FR" dirty="0"/>
        </a:p>
      </dgm:t>
    </dgm:pt>
    <dgm:pt modelId="{55F77BBE-8B0B-45FB-8758-4F4DD34AA1F7}" type="parTrans" cxnId="{DF3BC6B2-1EE2-4F1C-A1E1-E6CDD09EFC23}">
      <dgm:prSet/>
      <dgm:spPr/>
      <dgm:t>
        <a:bodyPr/>
        <a:lstStyle/>
        <a:p>
          <a:endParaRPr lang="fr-FR"/>
        </a:p>
      </dgm:t>
    </dgm:pt>
    <dgm:pt modelId="{D538FDA2-811D-415C-8EA4-C58E7B4202C4}" type="sibTrans" cxnId="{DF3BC6B2-1EE2-4F1C-A1E1-E6CDD09EFC23}">
      <dgm:prSet/>
      <dgm:spPr/>
      <dgm:t>
        <a:bodyPr/>
        <a:lstStyle/>
        <a:p>
          <a:endParaRPr lang="fr-FR"/>
        </a:p>
      </dgm:t>
    </dgm:pt>
    <dgm:pt modelId="{CAA96405-E21C-4F04-A32E-D123EB3E1A98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Recommandations</a:t>
          </a:r>
          <a:endParaRPr lang="fr-FR" dirty="0"/>
        </a:p>
      </dgm:t>
    </dgm:pt>
    <dgm:pt modelId="{6624E087-2230-45DB-B580-40CCC66856A7}" type="parTrans" cxnId="{D8356C4E-1E5B-4781-9810-FA316B0FFB80}">
      <dgm:prSet/>
      <dgm:spPr/>
      <dgm:t>
        <a:bodyPr/>
        <a:lstStyle/>
        <a:p>
          <a:endParaRPr lang="fr-FR"/>
        </a:p>
      </dgm:t>
    </dgm:pt>
    <dgm:pt modelId="{D7FC2D13-2AAA-4E2A-99D5-C10128452945}" type="sibTrans" cxnId="{D8356C4E-1E5B-4781-9810-FA316B0FFB80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7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7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7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7" custLinFactNeighborY="22907">
        <dgm:presLayoutVars>
          <dgm:bulletEnabled val="1"/>
        </dgm:presLayoutVars>
      </dgm:prSet>
      <dgm:spPr/>
    </dgm:pt>
    <dgm:pt modelId="{E0CB358E-353E-41B2-B334-F77980490843}" type="pres">
      <dgm:prSet presAssocID="{1F9F9BAB-A8C0-43CC-8C32-9004E0479AA2}" presName="spaceBetweenRectangles" presStyleCnt="0"/>
      <dgm:spPr/>
    </dgm:pt>
    <dgm:pt modelId="{36EA676F-C7B8-4907-A015-4BEC8734D339}" type="pres">
      <dgm:prSet presAssocID="{A7DD3D2E-9C10-4FB0-8CEA-A71E0C5EC6CE}" presName="parentLin" presStyleCnt="0"/>
      <dgm:spPr/>
    </dgm:pt>
    <dgm:pt modelId="{41E32E30-F417-4879-A173-B7F6D87BDE22}" type="pres">
      <dgm:prSet presAssocID="{A7DD3D2E-9C10-4FB0-8CEA-A71E0C5EC6CE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3E11EDA6-92E7-4E76-9DD1-5CBCDD42DB72}" type="pres">
      <dgm:prSet presAssocID="{A7DD3D2E-9C10-4FB0-8CEA-A71E0C5E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59E6D-698C-4732-9626-C87D933E5029}" type="pres">
      <dgm:prSet presAssocID="{A7DD3D2E-9C10-4FB0-8CEA-A71E0C5EC6CE}" presName="negativeSpace" presStyleCnt="0"/>
      <dgm:spPr/>
    </dgm:pt>
    <dgm:pt modelId="{12BE3F87-9F74-4C8F-8498-130D009866A4}" type="pres">
      <dgm:prSet presAssocID="{A7DD3D2E-9C10-4FB0-8CEA-A71E0C5EC6CE}" presName="childText" presStyleLbl="conFgAcc1" presStyleIdx="4" presStyleCnt="7">
        <dgm:presLayoutVars>
          <dgm:bulletEnabled val="1"/>
        </dgm:presLayoutVars>
      </dgm:prSet>
      <dgm:spPr/>
    </dgm:pt>
    <dgm:pt modelId="{036DE81A-CCFC-47BE-9AE4-01312682DAAC}" type="pres">
      <dgm:prSet presAssocID="{7413B0C8-A471-4172-A9A7-8D19E45A5B4B}" presName="spaceBetweenRectangles" presStyleCnt="0"/>
      <dgm:spPr/>
    </dgm:pt>
    <dgm:pt modelId="{25F004BC-1447-4A18-B44B-93271E0E674B}" type="pres">
      <dgm:prSet presAssocID="{CD41C320-93DA-465F-BC8F-FC0687F3C34F}" presName="parentLin" presStyleCnt="0"/>
      <dgm:spPr/>
    </dgm:pt>
    <dgm:pt modelId="{BA0CB680-94C1-41B1-89D8-DA08B67B9F77}" type="pres">
      <dgm:prSet presAssocID="{CD41C320-93DA-465F-BC8F-FC0687F3C34F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314213F7-DAF2-4639-8D00-9F7E22E01BF2}" type="pres">
      <dgm:prSet presAssocID="{CD41C320-93DA-465F-BC8F-FC0687F3C34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DA669C-C569-49E6-A635-7C7A5B1C9467}" type="pres">
      <dgm:prSet presAssocID="{CD41C320-93DA-465F-BC8F-FC0687F3C34F}" presName="negativeSpace" presStyleCnt="0"/>
      <dgm:spPr/>
    </dgm:pt>
    <dgm:pt modelId="{C3CA3897-9133-488F-9E91-E53AB14E9E4B}" type="pres">
      <dgm:prSet presAssocID="{CD41C320-93DA-465F-BC8F-FC0687F3C34F}" presName="childText" presStyleLbl="conFgAcc1" presStyleIdx="5" presStyleCnt="7">
        <dgm:presLayoutVars>
          <dgm:bulletEnabled val="1"/>
        </dgm:presLayoutVars>
      </dgm:prSet>
      <dgm:spPr/>
    </dgm:pt>
    <dgm:pt modelId="{B82758E8-A765-43C3-90F9-22654FAC9C2D}" type="pres">
      <dgm:prSet presAssocID="{D538FDA2-811D-415C-8EA4-C58E7B4202C4}" presName="spaceBetweenRectangles" presStyleCnt="0"/>
      <dgm:spPr/>
    </dgm:pt>
    <dgm:pt modelId="{6A6F62E2-C7CB-49D5-B46B-E8A09EA3F094}" type="pres">
      <dgm:prSet presAssocID="{CAA96405-E21C-4F04-A32E-D123EB3E1A98}" presName="parentLin" presStyleCnt="0"/>
      <dgm:spPr/>
    </dgm:pt>
    <dgm:pt modelId="{8120DA7C-88E6-4114-80F5-A44F64CB05BA}" type="pres">
      <dgm:prSet presAssocID="{CAA96405-E21C-4F04-A32E-D123EB3E1A98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B70DFA69-5A9B-4B54-8B09-C1FCDC024842}" type="pres">
      <dgm:prSet presAssocID="{CAA96405-E21C-4F04-A32E-D123EB3E1A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F0E4D1-3034-4262-BEF3-3D58BAF05A30}" type="pres">
      <dgm:prSet presAssocID="{CAA96405-E21C-4F04-A32E-D123EB3E1A98}" presName="negativeSpace" presStyleCnt="0"/>
      <dgm:spPr/>
    </dgm:pt>
    <dgm:pt modelId="{6FC59BA6-842B-416C-BBC2-3AB81C9DBE0C}" type="pres">
      <dgm:prSet presAssocID="{CAA96405-E21C-4F04-A32E-D123EB3E1A9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F3BC6B2-1EE2-4F1C-A1E1-E6CDD09EFC23}" srcId="{531ACB10-96BB-4FC1-B1E0-651EFD8B321A}" destId="{CD41C320-93DA-465F-BC8F-FC0687F3C34F}" srcOrd="5" destOrd="0" parTransId="{55F77BBE-8B0B-45FB-8758-4F4DD34AA1F7}" sibTransId="{D538FDA2-811D-415C-8EA4-C58E7B4202C4}"/>
    <dgm:cxn modelId="{693F8A96-1EF1-4106-986D-189AB461A2A8}" type="presOf" srcId="{CD41C320-93DA-465F-BC8F-FC0687F3C34F}" destId="{314213F7-DAF2-4639-8D00-9F7E22E01BF2}" srcOrd="1" destOrd="0" presId="urn:microsoft.com/office/officeart/2005/8/layout/list1"/>
    <dgm:cxn modelId="{B8176A75-3944-4C0E-A2DC-6C95EAFFAA8F}" type="presOf" srcId="{CAA96405-E21C-4F04-A32E-D123EB3E1A98}" destId="{8120DA7C-88E6-4114-80F5-A44F64CB05BA}" srcOrd="0" destOrd="0" presId="urn:microsoft.com/office/officeart/2005/8/layout/list1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8356C4E-1E5B-4781-9810-FA316B0FFB80}" srcId="{531ACB10-96BB-4FC1-B1E0-651EFD8B321A}" destId="{CAA96405-E21C-4F04-A32E-D123EB3E1A98}" srcOrd="6" destOrd="0" parTransId="{6624E087-2230-45DB-B580-40CCC66856A7}" sibTransId="{D7FC2D13-2AAA-4E2A-99D5-C10128452945}"/>
    <dgm:cxn modelId="{BF059E1C-69FB-4683-9356-15E3E26B43B7}" srcId="{531ACB10-96BB-4FC1-B1E0-651EFD8B321A}" destId="{A7DD3D2E-9C10-4FB0-8CEA-A71E0C5EC6CE}" srcOrd="4" destOrd="0" parTransId="{D472C2F1-6AC5-411E-980F-72286DAD1C39}" sibTransId="{7413B0C8-A471-4172-A9A7-8D19E45A5B4B}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C9924AE4-8375-478B-817F-4A7AF24D2AFA}" type="presOf" srcId="{A7DD3D2E-9C10-4FB0-8CEA-A71E0C5EC6CE}" destId="{41E32E30-F417-4879-A173-B7F6D87BDE22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9FDBCB30-715C-4ED3-8329-1F02160DCDD3}" type="presOf" srcId="{CD41C320-93DA-465F-BC8F-FC0687F3C34F}" destId="{BA0CB680-94C1-41B1-89D8-DA08B67B9F77}" srcOrd="0" destOrd="0" presId="urn:microsoft.com/office/officeart/2005/8/layout/list1"/>
    <dgm:cxn modelId="{7B313055-9B2F-4BAE-B460-F5A4861146EC}" type="presOf" srcId="{A7DD3D2E-9C10-4FB0-8CEA-A71E0C5EC6CE}" destId="{3E11EDA6-92E7-4E76-9DD1-5CBCDD42DB72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E61AEE7D-AC16-4A27-A011-57969514CEDB}" type="presOf" srcId="{CAA96405-E21C-4F04-A32E-D123EB3E1A98}" destId="{B70DFA69-5A9B-4B54-8B09-C1FCDC024842}" srcOrd="1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45B29EC2-8D8E-4CC6-B09A-81CEA1E81985}" type="presParOf" srcId="{8F0A85A0-433F-44AD-8850-661B8BE950DB}" destId="{E0CB358E-353E-41B2-B334-F77980490843}" srcOrd="15" destOrd="0" presId="urn:microsoft.com/office/officeart/2005/8/layout/list1"/>
    <dgm:cxn modelId="{1BA4A443-C6BF-405C-9134-FDD98CDE3686}" type="presParOf" srcId="{8F0A85A0-433F-44AD-8850-661B8BE950DB}" destId="{36EA676F-C7B8-4907-A015-4BEC8734D339}" srcOrd="16" destOrd="0" presId="urn:microsoft.com/office/officeart/2005/8/layout/list1"/>
    <dgm:cxn modelId="{CDA8D541-0384-4628-9387-F767CC3857A8}" type="presParOf" srcId="{36EA676F-C7B8-4907-A015-4BEC8734D339}" destId="{41E32E30-F417-4879-A173-B7F6D87BDE22}" srcOrd="0" destOrd="0" presId="urn:microsoft.com/office/officeart/2005/8/layout/list1"/>
    <dgm:cxn modelId="{452CA8F7-EAFD-4A7F-A719-B220991631EB}" type="presParOf" srcId="{36EA676F-C7B8-4907-A015-4BEC8734D339}" destId="{3E11EDA6-92E7-4E76-9DD1-5CBCDD42DB72}" srcOrd="1" destOrd="0" presId="urn:microsoft.com/office/officeart/2005/8/layout/list1"/>
    <dgm:cxn modelId="{26BD2434-EEC4-4604-9632-1E585A82C6E0}" type="presParOf" srcId="{8F0A85A0-433F-44AD-8850-661B8BE950DB}" destId="{14059E6D-698C-4732-9626-C87D933E5029}" srcOrd="17" destOrd="0" presId="urn:microsoft.com/office/officeart/2005/8/layout/list1"/>
    <dgm:cxn modelId="{D30BF289-FE91-4B72-A29B-94644B45C552}" type="presParOf" srcId="{8F0A85A0-433F-44AD-8850-661B8BE950DB}" destId="{12BE3F87-9F74-4C8F-8498-130D009866A4}" srcOrd="18" destOrd="0" presId="urn:microsoft.com/office/officeart/2005/8/layout/list1"/>
    <dgm:cxn modelId="{07D86B4D-4421-46C8-9F33-2D8B431EBDF5}" type="presParOf" srcId="{8F0A85A0-433F-44AD-8850-661B8BE950DB}" destId="{036DE81A-CCFC-47BE-9AE4-01312682DAAC}" srcOrd="19" destOrd="0" presId="urn:microsoft.com/office/officeart/2005/8/layout/list1"/>
    <dgm:cxn modelId="{C31740FA-0ECD-471E-B739-3425944D08ED}" type="presParOf" srcId="{8F0A85A0-433F-44AD-8850-661B8BE950DB}" destId="{25F004BC-1447-4A18-B44B-93271E0E674B}" srcOrd="20" destOrd="0" presId="urn:microsoft.com/office/officeart/2005/8/layout/list1"/>
    <dgm:cxn modelId="{29A21B0A-6E1C-4ACF-97F0-8BD012874EAA}" type="presParOf" srcId="{25F004BC-1447-4A18-B44B-93271E0E674B}" destId="{BA0CB680-94C1-41B1-89D8-DA08B67B9F77}" srcOrd="0" destOrd="0" presId="urn:microsoft.com/office/officeart/2005/8/layout/list1"/>
    <dgm:cxn modelId="{31CE4B5D-E435-4E58-87CC-D4AD5F5DB946}" type="presParOf" srcId="{25F004BC-1447-4A18-B44B-93271E0E674B}" destId="{314213F7-DAF2-4639-8D00-9F7E22E01BF2}" srcOrd="1" destOrd="0" presId="urn:microsoft.com/office/officeart/2005/8/layout/list1"/>
    <dgm:cxn modelId="{41E83953-59E9-4055-A89D-E6CDEA91049D}" type="presParOf" srcId="{8F0A85A0-433F-44AD-8850-661B8BE950DB}" destId="{5FDA669C-C569-49E6-A635-7C7A5B1C9467}" srcOrd="21" destOrd="0" presId="urn:microsoft.com/office/officeart/2005/8/layout/list1"/>
    <dgm:cxn modelId="{745B8ADF-067C-4962-B654-ABCDAD3A783D}" type="presParOf" srcId="{8F0A85A0-433F-44AD-8850-661B8BE950DB}" destId="{C3CA3897-9133-488F-9E91-E53AB14E9E4B}" srcOrd="22" destOrd="0" presId="urn:microsoft.com/office/officeart/2005/8/layout/list1"/>
    <dgm:cxn modelId="{8ADE001C-0460-466F-A004-FA903EC3C36D}" type="presParOf" srcId="{8F0A85A0-433F-44AD-8850-661B8BE950DB}" destId="{B82758E8-A765-43C3-90F9-22654FAC9C2D}" srcOrd="23" destOrd="0" presId="urn:microsoft.com/office/officeart/2005/8/layout/list1"/>
    <dgm:cxn modelId="{34FC1F20-825E-4615-9865-1ABF50965E75}" type="presParOf" srcId="{8F0A85A0-433F-44AD-8850-661B8BE950DB}" destId="{6A6F62E2-C7CB-49D5-B46B-E8A09EA3F094}" srcOrd="24" destOrd="0" presId="urn:microsoft.com/office/officeart/2005/8/layout/list1"/>
    <dgm:cxn modelId="{46799613-DF99-4B89-AF07-251958C2AC9C}" type="presParOf" srcId="{6A6F62E2-C7CB-49D5-B46B-E8A09EA3F094}" destId="{8120DA7C-88E6-4114-80F5-A44F64CB05BA}" srcOrd="0" destOrd="0" presId="urn:microsoft.com/office/officeart/2005/8/layout/list1"/>
    <dgm:cxn modelId="{4769D10F-F9E6-4D8B-A650-F02CA2100225}" type="presParOf" srcId="{6A6F62E2-C7CB-49D5-B46B-E8A09EA3F094}" destId="{B70DFA69-5A9B-4B54-8B09-C1FCDC024842}" srcOrd="1" destOrd="0" presId="urn:microsoft.com/office/officeart/2005/8/layout/list1"/>
    <dgm:cxn modelId="{1DFC2D98-D06E-4A38-8B66-0CF6DD3EDA32}" type="presParOf" srcId="{8F0A85A0-433F-44AD-8850-661B8BE950DB}" destId="{5BF0E4D1-3034-4262-BEF3-3D58BAF05A30}" srcOrd="25" destOrd="0" presId="urn:microsoft.com/office/officeart/2005/8/layout/list1"/>
    <dgm:cxn modelId="{AF737EE0-3442-414C-A5DF-E438EC1D1BE6}" type="presParOf" srcId="{8F0A85A0-433F-44AD-8850-661B8BE950DB}" destId="{6FC59BA6-842B-416C-BBC2-3AB81C9DBE0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Qu’est-ce que </a:t>
          </a:r>
          <a:r>
            <a:rPr lang="fr-FR" b="1" i="1"/>
            <a:t>JDBC</a:t>
          </a:r>
          <a:r>
            <a:rPr lang="fr-FR" b="1"/>
            <a:t> ?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/>
      <dgm:t>
        <a:bodyPr/>
        <a:lstStyle/>
        <a:p>
          <a:r>
            <a:rPr lang="fr-FR" b="1"/>
            <a:t>Drivers </a:t>
          </a:r>
          <a:r>
            <a:rPr lang="fr-FR" b="1" i="1"/>
            <a:t>JDBC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Mode opératoire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Types </a:t>
          </a:r>
          <a:r>
            <a:rPr lang="fr-FR" b="1" i="1" dirty="0"/>
            <a:t>SQL</a:t>
          </a:r>
          <a:r>
            <a:rPr lang="fr-FR" b="1" dirty="0"/>
            <a:t> / types </a:t>
          </a:r>
          <a:r>
            <a:rPr lang="fr-FR" b="1" i="1" dirty="0"/>
            <a:t>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7DD3D2E-9C10-4FB0-8CEA-A71E0C5EC6C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Transactions</a:t>
          </a:r>
          <a:endParaRPr lang="fr-FR" dirty="0"/>
        </a:p>
      </dgm:t>
    </dgm:pt>
    <dgm:pt modelId="{D472C2F1-6AC5-411E-980F-72286DAD1C39}" type="parTrans" cxnId="{BF059E1C-69FB-4683-9356-15E3E26B43B7}">
      <dgm:prSet/>
      <dgm:spPr/>
      <dgm:t>
        <a:bodyPr/>
        <a:lstStyle/>
        <a:p>
          <a:endParaRPr lang="fr-FR"/>
        </a:p>
      </dgm:t>
    </dgm:pt>
    <dgm:pt modelId="{7413B0C8-A471-4172-A9A7-8D19E45A5B4B}" type="sibTrans" cxnId="{BF059E1C-69FB-4683-9356-15E3E26B43B7}">
      <dgm:prSet/>
      <dgm:spPr/>
      <dgm:t>
        <a:bodyPr/>
        <a:lstStyle/>
        <a:p>
          <a:endParaRPr lang="fr-FR"/>
        </a:p>
      </dgm:t>
    </dgm:pt>
    <dgm:pt modelId="{CD41C320-93DA-465F-BC8F-FC0687F3C34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Auto incrément</a:t>
          </a:r>
          <a:endParaRPr lang="fr-FR" dirty="0"/>
        </a:p>
      </dgm:t>
    </dgm:pt>
    <dgm:pt modelId="{55F77BBE-8B0B-45FB-8758-4F4DD34AA1F7}" type="parTrans" cxnId="{DF3BC6B2-1EE2-4F1C-A1E1-E6CDD09EFC23}">
      <dgm:prSet/>
      <dgm:spPr/>
      <dgm:t>
        <a:bodyPr/>
        <a:lstStyle/>
        <a:p>
          <a:endParaRPr lang="fr-FR"/>
        </a:p>
      </dgm:t>
    </dgm:pt>
    <dgm:pt modelId="{D538FDA2-811D-415C-8EA4-C58E7B4202C4}" type="sibTrans" cxnId="{DF3BC6B2-1EE2-4F1C-A1E1-E6CDD09EFC23}">
      <dgm:prSet/>
      <dgm:spPr/>
      <dgm:t>
        <a:bodyPr/>
        <a:lstStyle/>
        <a:p>
          <a:endParaRPr lang="fr-FR"/>
        </a:p>
      </dgm:t>
    </dgm:pt>
    <dgm:pt modelId="{CAA96405-E21C-4F04-A32E-D123EB3E1A98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Recommandations</a:t>
          </a:r>
          <a:endParaRPr lang="fr-FR" dirty="0"/>
        </a:p>
      </dgm:t>
    </dgm:pt>
    <dgm:pt modelId="{6624E087-2230-45DB-B580-40CCC66856A7}" type="parTrans" cxnId="{D8356C4E-1E5B-4781-9810-FA316B0FFB80}">
      <dgm:prSet/>
      <dgm:spPr/>
      <dgm:t>
        <a:bodyPr/>
        <a:lstStyle/>
        <a:p>
          <a:endParaRPr lang="fr-FR"/>
        </a:p>
      </dgm:t>
    </dgm:pt>
    <dgm:pt modelId="{D7FC2D13-2AAA-4E2A-99D5-C10128452945}" type="sibTrans" cxnId="{D8356C4E-1E5B-4781-9810-FA316B0FFB80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7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7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7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7" custLinFactNeighborY="22907">
        <dgm:presLayoutVars>
          <dgm:bulletEnabled val="1"/>
        </dgm:presLayoutVars>
      </dgm:prSet>
      <dgm:spPr/>
    </dgm:pt>
    <dgm:pt modelId="{E0CB358E-353E-41B2-B334-F77980490843}" type="pres">
      <dgm:prSet presAssocID="{1F9F9BAB-A8C0-43CC-8C32-9004E0479AA2}" presName="spaceBetweenRectangles" presStyleCnt="0"/>
      <dgm:spPr/>
    </dgm:pt>
    <dgm:pt modelId="{36EA676F-C7B8-4907-A015-4BEC8734D339}" type="pres">
      <dgm:prSet presAssocID="{A7DD3D2E-9C10-4FB0-8CEA-A71E0C5EC6CE}" presName="parentLin" presStyleCnt="0"/>
      <dgm:spPr/>
    </dgm:pt>
    <dgm:pt modelId="{41E32E30-F417-4879-A173-B7F6D87BDE22}" type="pres">
      <dgm:prSet presAssocID="{A7DD3D2E-9C10-4FB0-8CEA-A71E0C5EC6CE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3E11EDA6-92E7-4E76-9DD1-5CBCDD42DB72}" type="pres">
      <dgm:prSet presAssocID="{A7DD3D2E-9C10-4FB0-8CEA-A71E0C5E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59E6D-698C-4732-9626-C87D933E5029}" type="pres">
      <dgm:prSet presAssocID="{A7DD3D2E-9C10-4FB0-8CEA-A71E0C5EC6CE}" presName="negativeSpace" presStyleCnt="0"/>
      <dgm:spPr/>
    </dgm:pt>
    <dgm:pt modelId="{12BE3F87-9F74-4C8F-8498-130D009866A4}" type="pres">
      <dgm:prSet presAssocID="{A7DD3D2E-9C10-4FB0-8CEA-A71E0C5EC6CE}" presName="childText" presStyleLbl="conFgAcc1" presStyleIdx="4" presStyleCnt="7">
        <dgm:presLayoutVars>
          <dgm:bulletEnabled val="1"/>
        </dgm:presLayoutVars>
      </dgm:prSet>
      <dgm:spPr/>
    </dgm:pt>
    <dgm:pt modelId="{036DE81A-CCFC-47BE-9AE4-01312682DAAC}" type="pres">
      <dgm:prSet presAssocID="{7413B0C8-A471-4172-A9A7-8D19E45A5B4B}" presName="spaceBetweenRectangles" presStyleCnt="0"/>
      <dgm:spPr/>
    </dgm:pt>
    <dgm:pt modelId="{25F004BC-1447-4A18-B44B-93271E0E674B}" type="pres">
      <dgm:prSet presAssocID="{CD41C320-93DA-465F-BC8F-FC0687F3C34F}" presName="parentLin" presStyleCnt="0"/>
      <dgm:spPr/>
    </dgm:pt>
    <dgm:pt modelId="{BA0CB680-94C1-41B1-89D8-DA08B67B9F77}" type="pres">
      <dgm:prSet presAssocID="{CD41C320-93DA-465F-BC8F-FC0687F3C34F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314213F7-DAF2-4639-8D00-9F7E22E01BF2}" type="pres">
      <dgm:prSet presAssocID="{CD41C320-93DA-465F-BC8F-FC0687F3C34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DA669C-C569-49E6-A635-7C7A5B1C9467}" type="pres">
      <dgm:prSet presAssocID="{CD41C320-93DA-465F-BC8F-FC0687F3C34F}" presName="negativeSpace" presStyleCnt="0"/>
      <dgm:spPr/>
    </dgm:pt>
    <dgm:pt modelId="{C3CA3897-9133-488F-9E91-E53AB14E9E4B}" type="pres">
      <dgm:prSet presAssocID="{CD41C320-93DA-465F-BC8F-FC0687F3C34F}" presName="childText" presStyleLbl="conFgAcc1" presStyleIdx="5" presStyleCnt="7">
        <dgm:presLayoutVars>
          <dgm:bulletEnabled val="1"/>
        </dgm:presLayoutVars>
      </dgm:prSet>
      <dgm:spPr/>
    </dgm:pt>
    <dgm:pt modelId="{B82758E8-A765-43C3-90F9-22654FAC9C2D}" type="pres">
      <dgm:prSet presAssocID="{D538FDA2-811D-415C-8EA4-C58E7B4202C4}" presName="spaceBetweenRectangles" presStyleCnt="0"/>
      <dgm:spPr/>
    </dgm:pt>
    <dgm:pt modelId="{6A6F62E2-C7CB-49D5-B46B-E8A09EA3F094}" type="pres">
      <dgm:prSet presAssocID="{CAA96405-E21C-4F04-A32E-D123EB3E1A98}" presName="parentLin" presStyleCnt="0"/>
      <dgm:spPr/>
    </dgm:pt>
    <dgm:pt modelId="{8120DA7C-88E6-4114-80F5-A44F64CB05BA}" type="pres">
      <dgm:prSet presAssocID="{CAA96405-E21C-4F04-A32E-D123EB3E1A98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B70DFA69-5A9B-4B54-8B09-C1FCDC024842}" type="pres">
      <dgm:prSet presAssocID="{CAA96405-E21C-4F04-A32E-D123EB3E1A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F0E4D1-3034-4262-BEF3-3D58BAF05A30}" type="pres">
      <dgm:prSet presAssocID="{CAA96405-E21C-4F04-A32E-D123EB3E1A98}" presName="negativeSpace" presStyleCnt="0"/>
      <dgm:spPr/>
    </dgm:pt>
    <dgm:pt modelId="{6FC59BA6-842B-416C-BBC2-3AB81C9DBE0C}" type="pres">
      <dgm:prSet presAssocID="{CAA96405-E21C-4F04-A32E-D123EB3E1A9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F3BC6B2-1EE2-4F1C-A1E1-E6CDD09EFC23}" srcId="{531ACB10-96BB-4FC1-B1E0-651EFD8B321A}" destId="{CD41C320-93DA-465F-BC8F-FC0687F3C34F}" srcOrd="5" destOrd="0" parTransId="{55F77BBE-8B0B-45FB-8758-4F4DD34AA1F7}" sibTransId="{D538FDA2-811D-415C-8EA4-C58E7B4202C4}"/>
    <dgm:cxn modelId="{693F8A96-1EF1-4106-986D-189AB461A2A8}" type="presOf" srcId="{CD41C320-93DA-465F-BC8F-FC0687F3C34F}" destId="{314213F7-DAF2-4639-8D00-9F7E22E01BF2}" srcOrd="1" destOrd="0" presId="urn:microsoft.com/office/officeart/2005/8/layout/list1"/>
    <dgm:cxn modelId="{B8176A75-3944-4C0E-A2DC-6C95EAFFAA8F}" type="presOf" srcId="{CAA96405-E21C-4F04-A32E-D123EB3E1A98}" destId="{8120DA7C-88E6-4114-80F5-A44F64CB05BA}" srcOrd="0" destOrd="0" presId="urn:microsoft.com/office/officeart/2005/8/layout/list1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8356C4E-1E5B-4781-9810-FA316B0FFB80}" srcId="{531ACB10-96BB-4FC1-B1E0-651EFD8B321A}" destId="{CAA96405-E21C-4F04-A32E-D123EB3E1A98}" srcOrd="6" destOrd="0" parTransId="{6624E087-2230-45DB-B580-40CCC66856A7}" sibTransId="{D7FC2D13-2AAA-4E2A-99D5-C10128452945}"/>
    <dgm:cxn modelId="{BF059E1C-69FB-4683-9356-15E3E26B43B7}" srcId="{531ACB10-96BB-4FC1-B1E0-651EFD8B321A}" destId="{A7DD3D2E-9C10-4FB0-8CEA-A71E0C5EC6CE}" srcOrd="4" destOrd="0" parTransId="{D472C2F1-6AC5-411E-980F-72286DAD1C39}" sibTransId="{7413B0C8-A471-4172-A9A7-8D19E45A5B4B}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C9924AE4-8375-478B-817F-4A7AF24D2AFA}" type="presOf" srcId="{A7DD3D2E-9C10-4FB0-8CEA-A71E0C5EC6CE}" destId="{41E32E30-F417-4879-A173-B7F6D87BDE22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9FDBCB30-715C-4ED3-8329-1F02160DCDD3}" type="presOf" srcId="{CD41C320-93DA-465F-BC8F-FC0687F3C34F}" destId="{BA0CB680-94C1-41B1-89D8-DA08B67B9F77}" srcOrd="0" destOrd="0" presId="urn:microsoft.com/office/officeart/2005/8/layout/list1"/>
    <dgm:cxn modelId="{7B313055-9B2F-4BAE-B460-F5A4861146EC}" type="presOf" srcId="{A7DD3D2E-9C10-4FB0-8CEA-A71E0C5EC6CE}" destId="{3E11EDA6-92E7-4E76-9DD1-5CBCDD42DB72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E61AEE7D-AC16-4A27-A011-57969514CEDB}" type="presOf" srcId="{CAA96405-E21C-4F04-A32E-D123EB3E1A98}" destId="{B70DFA69-5A9B-4B54-8B09-C1FCDC024842}" srcOrd="1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45B29EC2-8D8E-4CC6-B09A-81CEA1E81985}" type="presParOf" srcId="{8F0A85A0-433F-44AD-8850-661B8BE950DB}" destId="{E0CB358E-353E-41B2-B334-F77980490843}" srcOrd="15" destOrd="0" presId="urn:microsoft.com/office/officeart/2005/8/layout/list1"/>
    <dgm:cxn modelId="{1BA4A443-C6BF-405C-9134-FDD98CDE3686}" type="presParOf" srcId="{8F0A85A0-433F-44AD-8850-661B8BE950DB}" destId="{36EA676F-C7B8-4907-A015-4BEC8734D339}" srcOrd="16" destOrd="0" presId="urn:microsoft.com/office/officeart/2005/8/layout/list1"/>
    <dgm:cxn modelId="{CDA8D541-0384-4628-9387-F767CC3857A8}" type="presParOf" srcId="{36EA676F-C7B8-4907-A015-4BEC8734D339}" destId="{41E32E30-F417-4879-A173-B7F6D87BDE22}" srcOrd="0" destOrd="0" presId="urn:microsoft.com/office/officeart/2005/8/layout/list1"/>
    <dgm:cxn modelId="{452CA8F7-EAFD-4A7F-A719-B220991631EB}" type="presParOf" srcId="{36EA676F-C7B8-4907-A015-4BEC8734D339}" destId="{3E11EDA6-92E7-4E76-9DD1-5CBCDD42DB72}" srcOrd="1" destOrd="0" presId="urn:microsoft.com/office/officeart/2005/8/layout/list1"/>
    <dgm:cxn modelId="{26BD2434-EEC4-4604-9632-1E585A82C6E0}" type="presParOf" srcId="{8F0A85A0-433F-44AD-8850-661B8BE950DB}" destId="{14059E6D-698C-4732-9626-C87D933E5029}" srcOrd="17" destOrd="0" presId="urn:microsoft.com/office/officeart/2005/8/layout/list1"/>
    <dgm:cxn modelId="{D30BF289-FE91-4B72-A29B-94644B45C552}" type="presParOf" srcId="{8F0A85A0-433F-44AD-8850-661B8BE950DB}" destId="{12BE3F87-9F74-4C8F-8498-130D009866A4}" srcOrd="18" destOrd="0" presId="urn:microsoft.com/office/officeart/2005/8/layout/list1"/>
    <dgm:cxn modelId="{07D86B4D-4421-46C8-9F33-2D8B431EBDF5}" type="presParOf" srcId="{8F0A85A0-433F-44AD-8850-661B8BE950DB}" destId="{036DE81A-CCFC-47BE-9AE4-01312682DAAC}" srcOrd="19" destOrd="0" presId="urn:microsoft.com/office/officeart/2005/8/layout/list1"/>
    <dgm:cxn modelId="{C31740FA-0ECD-471E-B739-3425944D08ED}" type="presParOf" srcId="{8F0A85A0-433F-44AD-8850-661B8BE950DB}" destId="{25F004BC-1447-4A18-B44B-93271E0E674B}" srcOrd="20" destOrd="0" presId="urn:microsoft.com/office/officeart/2005/8/layout/list1"/>
    <dgm:cxn modelId="{29A21B0A-6E1C-4ACF-97F0-8BD012874EAA}" type="presParOf" srcId="{25F004BC-1447-4A18-B44B-93271E0E674B}" destId="{BA0CB680-94C1-41B1-89D8-DA08B67B9F77}" srcOrd="0" destOrd="0" presId="urn:microsoft.com/office/officeart/2005/8/layout/list1"/>
    <dgm:cxn modelId="{31CE4B5D-E435-4E58-87CC-D4AD5F5DB946}" type="presParOf" srcId="{25F004BC-1447-4A18-B44B-93271E0E674B}" destId="{314213F7-DAF2-4639-8D00-9F7E22E01BF2}" srcOrd="1" destOrd="0" presId="urn:microsoft.com/office/officeart/2005/8/layout/list1"/>
    <dgm:cxn modelId="{41E83953-59E9-4055-A89D-E6CDEA91049D}" type="presParOf" srcId="{8F0A85A0-433F-44AD-8850-661B8BE950DB}" destId="{5FDA669C-C569-49E6-A635-7C7A5B1C9467}" srcOrd="21" destOrd="0" presId="urn:microsoft.com/office/officeart/2005/8/layout/list1"/>
    <dgm:cxn modelId="{745B8ADF-067C-4962-B654-ABCDAD3A783D}" type="presParOf" srcId="{8F0A85A0-433F-44AD-8850-661B8BE950DB}" destId="{C3CA3897-9133-488F-9E91-E53AB14E9E4B}" srcOrd="22" destOrd="0" presId="urn:microsoft.com/office/officeart/2005/8/layout/list1"/>
    <dgm:cxn modelId="{8ADE001C-0460-466F-A004-FA903EC3C36D}" type="presParOf" srcId="{8F0A85A0-433F-44AD-8850-661B8BE950DB}" destId="{B82758E8-A765-43C3-90F9-22654FAC9C2D}" srcOrd="23" destOrd="0" presId="urn:microsoft.com/office/officeart/2005/8/layout/list1"/>
    <dgm:cxn modelId="{34FC1F20-825E-4615-9865-1ABF50965E75}" type="presParOf" srcId="{8F0A85A0-433F-44AD-8850-661B8BE950DB}" destId="{6A6F62E2-C7CB-49D5-B46B-E8A09EA3F094}" srcOrd="24" destOrd="0" presId="urn:microsoft.com/office/officeart/2005/8/layout/list1"/>
    <dgm:cxn modelId="{46799613-DF99-4B89-AF07-251958C2AC9C}" type="presParOf" srcId="{6A6F62E2-C7CB-49D5-B46B-E8A09EA3F094}" destId="{8120DA7C-88E6-4114-80F5-A44F64CB05BA}" srcOrd="0" destOrd="0" presId="urn:microsoft.com/office/officeart/2005/8/layout/list1"/>
    <dgm:cxn modelId="{4769D10F-F9E6-4D8B-A650-F02CA2100225}" type="presParOf" srcId="{6A6F62E2-C7CB-49D5-B46B-E8A09EA3F094}" destId="{B70DFA69-5A9B-4B54-8B09-C1FCDC024842}" srcOrd="1" destOrd="0" presId="urn:microsoft.com/office/officeart/2005/8/layout/list1"/>
    <dgm:cxn modelId="{1DFC2D98-D06E-4A38-8B66-0CF6DD3EDA32}" type="presParOf" srcId="{8F0A85A0-433F-44AD-8850-661B8BE950DB}" destId="{5BF0E4D1-3034-4262-BEF3-3D58BAF05A30}" srcOrd="25" destOrd="0" presId="urn:microsoft.com/office/officeart/2005/8/layout/list1"/>
    <dgm:cxn modelId="{AF737EE0-3442-414C-A5DF-E438EC1D1BE6}" type="presParOf" srcId="{8F0A85A0-433F-44AD-8850-661B8BE950DB}" destId="{6FC59BA6-842B-416C-BBC2-3AB81C9DBE0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Qu’est-ce que </a:t>
          </a:r>
          <a:r>
            <a:rPr lang="fr-FR" b="1" i="1"/>
            <a:t>JDBC</a:t>
          </a:r>
          <a:r>
            <a:rPr lang="fr-FR" b="1"/>
            <a:t> ?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Drivers </a:t>
          </a:r>
          <a:r>
            <a:rPr lang="fr-FR" b="1" i="1"/>
            <a:t>JDBC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/>
      <dgm:t>
        <a:bodyPr/>
        <a:lstStyle/>
        <a:p>
          <a:r>
            <a:rPr lang="fr-FR" b="1"/>
            <a:t>Mode opératoire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Types </a:t>
          </a:r>
          <a:r>
            <a:rPr lang="fr-FR" b="1" i="1" dirty="0"/>
            <a:t>SQL</a:t>
          </a:r>
          <a:r>
            <a:rPr lang="fr-FR" b="1" dirty="0"/>
            <a:t> / types </a:t>
          </a:r>
          <a:r>
            <a:rPr lang="fr-FR" b="1" i="1" dirty="0"/>
            <a:t>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7DD3D2E-9C10-4FB0-8CEA-A71E0C5EC6C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Transactions</a:t>
          </a:r>
          <a:endParaRPr lang="fr-FR" dirty="0"/>
        </a:p>
      </dgm:t>
    </dgm:pt>
    <dgm:pt modelId="{D472C2F1-6AC5-411E-980F-72286DAD1C39}" type="parTrans" cxnId="{BF059E1C-69FB-4683-9356-15E3E26B43B7}">
      <dgm:prSet/>
      <dgm:spPr/>
      <dgm:t>
        <a:bodyPr/>
        <a:lstStyle/>
        <a:p>
          <a:endParaRPr lang="fr-FR"/>
        </a:p>
      </dgm:t>
    </dgm:pt>
    <dgm:pt modelId="{7413B0C8-A471-4172-A9A7-8D19E45A5B4B}" type="sibTrans" cxnId="{BF059E1C-69FB-4683-9356-15E3E26B43B7}">
      <dgm:prSet/>
      <dgm:spPr/>
      <dgm:t>
        <a:bodyPr/>
        <a:lstStyle/>
        <a:p>
          <a:endParaRPr lang="fr-FR"/>
        </a:p>
      </dgm:t>
    </dgm:pt>
    <dgm:pt modelId="{CD41C320-93DA-465F-BC8F-FC0687F3C34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Auto incrément</a:t>
          </a:r>
          <a:endParaRPr lang="fr-FR" dirty="0"/>
        </a:p>
      </dgm:t>
    </dgm:pt>
    <dgm:pt modelId="{55F77BBE-8B0B-45FB-8758-4F4DD34AA1F7}" type="parTrans" cxnId="{DF3BC6B2-1EE2-4F1C-A1E1-E6CDD09EFC23}">
      <dgm:prSet/>
      <dgm:spPr/>
      <dgm:t>
        <a:bodyPr/>
        <a:lstStyle/>
        <a:p>
          <a:endParaRPr lang="fr-FR"/>
        </a:p>
      </dgm:t>
    </dgm:pt>
    <dgm:pt modelId="{D538FDA2-811D-415C-8EA4-C58E7B4202C4}" type="sibTrans" cxnId="{DF3BC6B2-1EE2-4F1C-A1E1-E6CDD09EFC23}">
      <dgm:prSet/>
      <dgm:spPr/>
      <dgm:t>
        <a:bodyPr/>
        <a:lstStyle/>
        <a:p>
          <a:endParaRPr lang="fr-FR"/>
        </a:p>
      </dgm:t>
    </dgm:pt>
    <dgm:pt modelId="{CAA96405-E21C-4F04-A32E-D123EB3E1A98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Recommandations</a:t>
          </a:r>
          <a:endParaRPr lang="fr-FR" dirty="0"/>
        </a:p>
      </dgm:t>
    </dgm:pt>
    <dgm:pt modelId="{6624E087-2230-45DB-B580-40CCC66856A7}" type="parTrans" cxnId="{D8356C4E-1E5B-4781-9810-FA316B0FFB80}">
      <dgm:prSet/>
      <dgm:spPr/>
      <dgm:t>
        <a:bodyPr/>
        <a:lstStyle/>
        <a:p>
          <a:endParaRPr lang="fr-FR"/>
        </a:p>
      </dgm:t>
    </dgm:pt>
    <dgm:pt modelId="{D7FC2D13-2AAA-4E2A-99D5-C10128452945}" type="sibTrans" cxnId="{D8356C4E-1E5B-4781-9810-FA316B0FFB80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7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7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7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7" custLinFactNeighborY="22907">
        <dgm:presLayoutVars>
          <dgm:bulletEnabled val="1"/>
        </dgm:presLayoutVars>
      </dgm:prSet>
      <dgm:spPr/>
    </dgm:pt>
    <dgm:pt modelId="{E0CB358E-353E-41B2-B334-F77980490843}" type="pres">
      <dgm:prSet presAssocID="{1F9F9BAB-A8C0-43CC-8C32-9004E0479AA2}" presName="spaceBetweenRectangles" presStyleCnt="0"/>
      <dgm:spPr/>
    </dgm:pt>
    <dgm:pt modelId="{36EA676F-C7B8-4907-A015-4BEC8734D339}" type="pres">
      <dgm:prSet presAssocID="{A7DD3D2E-9C10-4FB0-8CEA-A71E0C5EC6CE}" presName="parentLin" presStyleCnt="0"/>
      <dgm:spPr/>
    </dgm:pt>
    <dgm:pt modelId="{41E32E30-F417-4879-A173-B7F6D87BDE22}" type="pres">
      <dgm:prSet presAssocID="{A7DD3D2E-9C10-4FB0-8CEA-A71E0C5EC6CE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3E11EDA6-92E7-4E76-9DD1-5CBCDD42DB72}" type="pres">
      <dgm:prSet presAssocID="{A7DD3D2E-9C10-4FB0-8CEA-A71E0C5E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59E6D-698C-4732-9626-C87D933E5029}" type="pres">
      <dgm:prSet presAssocID="{A7DD3D2E-9C10-4FB0-8CEA-A71E0C5EC6CE}" presName="negativeSpace" presStyleCnt="0"/>
      <dgm:spPr/>
    </dgm:pt>
    <dgm:pt modelId="{12BE3F87-9F74-4C8F-8498-130D009866A4}" type="pres">
      <dgm:prSet presAssocID="{A7DD3D2E-9C10-4FB0-8CEA-A71E0C5EC6CE}" presName="childText" presStyleLbl="conFgAcc1" presStyleIdx="4" presStyleCnt="7">
        <dgm:presLayoutVars>
          <dgm:bulletEnabled val="1"/>
        </dgm:presLayoutVars>
      </dgm:prSet>
      <dgm:spPr/>
    </dgm:pt>
    <dgm:pt modelId="{036DE81A-CCFC-47BE-9AE4-01312682DAAC}" type="pres">
      <dgm:prSet presAssocID="{7413B0C8-A471-4172-A9A7-8D19E45A5B4B}" presName="spaceBetweenRectangles" presStyleCnt="0"/>
      <dgm:spPr/>
    </dgm:pt>
    <dgm:pt modelId="{25F004BC-1447-4A18-B44B-93271E0E674B}" type="pres">
      <dgm:prSet presAssocID="{CD41C320-93DA-465F-BC8F-FC0687F3C34F}" presName="parentLin" presStyleCnt="0"/>
      <dgm:spPr/>
    </dgm:pt>
    <dgm:pt modelId="{BA0CB680-94C1-41B1-89D8-DA08B67B9F77}" type="pres">
      <dgm:prSet presAssocID="{CD41C320-93DA-465F-BC8F-FC0687F3C34F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314213F7-DAF2-4639-8D00-9F7E22E01BF2}" type="pres">
      <dgm:prSet presAssocID="{CD41C320-93DA-465F-BC8F-FC0687F3C34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DA669C-C569-49E6-A635-7C7A5B1C9467}" type="pres">
      <dgm:prSet presAssocID="{CD41C320-93DA-465F-BC8F-FC0687F3C34F}" presName="negativeSpace" presStyleCnt="0"/>
      <dgm:spPr/>
    </dgm:pt>
    <dgm:pt modelId="{C3CA3897-9133-488F-9E91-E53AB14E9E4B}" type="pres">
      <dgm:prSet presAssocID="{CD41C320-93DA-465F-BC8F-FC0687F3C34F}" presName="childText" presStyleLbl="conFgAcc1" presStyleIdx="5" presStyleCnt="7">
        <dgm:presLayoutVars>
          <dgm:bulletEnabled val="1"/>
        </dgm:presLayoutVars>
      </dgm:prSet>
      <dgm:spPr/>
    </dgm:pt>
    <dgm:pt modelId="{B82758E8-A765-43C3-90F9-22654FAC9C2D}" type="pres">
      <dgm:prSet presAssocID="{D538FDA2-811D-415C-8EA4-C58E7B4202C4}" presName="spaceBetweenRectangles" presStyleCnt="0"/>
      <dgm:spPr/>
    </dgm:pt>
    <dgm:pt modelId="{6A6F62E2-C7CB-49D5-B46B-E8A09EA3F094}" type="pres">
      <dgm:prSet presAssocID="{CAA96405-E21C-4F04-A32E-D123EB3E1A98}" presName="parentLin" presStyleCnt="0"/>
      <dgm:spPr/>
    </dgm:pt>
    <dgm:pt modelId="{8120DA7C-88E6-4114-80F5-A44F64CB05BA}" type="pres">
      <dgm:prSet presAssocID="{CAA96405-E21C-4F04-A32E-D123EB3E1A98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B70DFA69-5A9B-4B54-8B09-C1FCDC024842}" type="pres">
      <dgm:prSet presAssocID="{CAA96405-E21C-4F04-A32E-D123EB3E1A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F0E4D1-3034-4262-BEF3-3D58BAF05A30}" type="pres">
      <dgm:prSet presAssocID="{CAA96405-E21C-4F04-A32E-D123EB3E1A98}" presName="negativeSpace" presStyleCnt="0"/>
      <dgm:spPr/>
    </dgm:pt>
    <dgm:pt modelId="{6FC59BA6-842B-416C-BBC2-3AB81C9DBE0C}" type="pres">
      <dgm:prSet presAssocID="{CAA96405-E21C-4F04-A32E-D123EB3E1A9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F3BC6B2-1EE2-4F1C-A1E1-E6CDD09EFC23}" srcId="{531ACB10-96BB-4FC1-B1E0-651EFD8B321A}" destId="{CD41C320-93DA-465F-BC8F-FC0687F3C34F}" srcOrd="5" destOrd="0" parTransId="{55F77BBE-8B0B-45FB-8758-4F4DD34AA1F7}" sibTransId="{D538FDA2-811D-415C-8EA4-C58E7B4202C4}"/>
    <dgm:cxn modelId="{693F8A96-1EF1-4106-986D-189AB461A2A8}" type="presOf" srcId="{CD41C320-93DA-465F-BC8F-FC0687F3C34F}" destId="{314213F7-DAF2-4639-8D00-9F7E22E01BF2}" srcOrd="1" destOrd="0" presId="urn:microsoft.com/office/officeart/2005/8/layout/list1"/>
    <dgm:cxn modelId="{B8176A75-3944-4C0E-A2DC-6C95EAFFAA8F}" type="presOf" srcId="{CAA96405-E21C-4F04-A32E-D123EB3E1A98}" destId="{8120DA7C-88E6-4114-80F5-A44F64CB05BA}" srcOrd="0" destOrd="0" presId="urn:microsoft.com/office/officeart/2005/8/layout/list1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8356C4E-1E5B-4781-9810-FA316B0FFB80}" srcId="{531ACB10-96BB-4FC1-B1E0-651EFD8B321A}" destId="{CAA96405-E21C-4F04-A32E-D123EB3E1A98}" srcOrd="6" destOrd="0" parTransId="{6624E087-2230-45DB-B580-40CCC66856A7}" sibTransId="{D7FC2D13-2AAA-4E2A-99D5-C10128452945}"/>
    <dgm:cxn modelId="{BF059E1C-69FB-4683-9356-15E3E26B43B7}" srcId="{531ACB10-96BB-4FC1-B1E0-651EFD8B321A}" destId="{A7DD3D2E-9C10-4FB0-8CEA-A71E0C5EC6CE}" srcOrd="4" destOrd="0" parTransId="{D472C2F1-6AC5-411E-980F-72286DAD1C39}" sibTransId="{7413B0C8-A471-4172-A9A7-8D19E45A5B4B}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C9924AE4-8375-478B-817F-4A7AF24D2AFA}" type="presOf" srcId="{A7DD3D2E-9C10-4FB0-8CEA-A71E0C5EC6CE}" destId="{41E32E30-F417-4879-A173-B7F6D87BDE22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9FDBCB30-715C-4ED3-8329-1F02160DCDD3}" type="presOf" srcId="{CD41C320-93DA-465F-BC8F-FC0687F3C34F}" destId="{BA0CB680-94C1-41B1-89D8-DA08B67B9F77}" srcOrd="0" destOrd="0" presId="urn:microsoft.com/office/officeart/2005/8/layout/list1"/>
    <dgm:cxn modelId="{7B313055-9B2F-4BAE-B460-F5A4861146EC}" type="presOf" srcId="{A7DD3D2E-9C10-4FB0-8CEA-A71E0C5EC6CE}" destId="{3E11EDA6-92E7-4E76-9DD1-5CBCDD42DB72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E61AEE7D-AC16-4A27-A011-57969514CEDB}" type="presOf" srcId="{CAA96405-E21C-4F04-A32E-D123EB3E1A98}" destId="{B70DFA69-5A9B-4B54-8B09-C1FCDC024842}" srcOrd="1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45B29EC2-8D8E-4CC6-B09A-81CEA1E81985}" type="presParOf" srcId="{8F0A85A0-433F-44AD-8850-661B8BE950DB}" destId="{E0CB358E-353E-41B2-B334-F77980490843}" srcOrd="15" destOrd="0" presId="urn:microsoft.com/office/officeart/2005/8/layout/list1"/>
    <dgm:cxn modelId="{1BA4A443-C6BF-405C-9134-FDD98CDE3686}" type="presParOf" srcId="{8F0A85A0-433F-44AD-8850-661B8BE950DB}" destId="{36EA676F-C7B8-4907-A015-4BEC8734D339}" srcOrd="16" destOrd="0" presId="urn:microsoft.com/office/officeart/2005/8/layout/list1"/>
    <dgm:cxn modelId="{CDA8D541-0384-4628-9387-F767CC3857A8}" type="presParOf" srcId="{36EA676F-C7B8-4907-A015-4BEC8734D339}" destId="{41E32E30-F417-4879-A173-B7F6D87BDE22}" srcOrd="0" destOrd="0" presId="urn:microsoft.com/office/officeart/2005/8/layout/list1"/>
    <dgm:cxn modelId="{452CA8F7-EAFD-4A7F-A719-B220991631EB}" type="presParOf" srcId="{36EA676F-C7B8-4907-A015-4BEC8734D339}" destId="{3E11EDA6-92E7-4E76-9DD1-5CBCDD42DB72}" srcOrd="1" destOrd="0" presId="urn:microsoft.com/office/officeart/2005/8/layout/list1"/>
    <dgm:cxn modelId="{26BD2434-EEC4-4604-9632-1E585A82C6E0}" type="presParOf" srcId="{8F0A85A0-433F-44AD-8850-661B8BE950DB}" destId="{14059E6D-698C-4732-9626-C87D933E5029}" srcOrd="17" destOrd="0" presId="urn:microsoft.com/office/officeart/2005/8/layout/list1"/>
    <dgm:cxn modelId="{D30BF289-FE91-4B72-A29B-94644B45C552}" type="presParOf" srcId="{8F0A85A0-433F-44AD-8850-661B8BE950DB}" destId="{12BE3F87-9F74-4C8F-8498-130D009866A4}" srcOrd="18" destOrd="0" presId="urn:microsoft.com/office/officeart/2005/8/layout/list1"/>
    <dgm:cxn modelId="{07D86B4D-4421-46C8-9F33-2D8B431EBDF5}" type="presParOf" srcId="{8F0A85A0-433F-44AD-8850-661B8BE950DB}" destId="{036DE81A-CCFC-47BE-9AE4-01312682DAAC}" srcOrd="19" destOrd="0" presId="urn:microsoft.com/office/officeart/2005/8/layout/list1"/>
    <dgm:cxn modelId="{C31740FA-0ECD-471E-B739-3425944D08ED}" type="presParOf" srcId="{8F0A85A0-433F-44AD-8850-661B8BE950DB}" destId="{25F004BC-1447-4A18-B44B-93271E0E674B}" srcOrd="20" destOrd="0" presId="urn:microsoft.com/office/officeart/2005/8/layout/list1"/>
    <dgm:cxn modelId="{29A21B0A-6E1C-4ACF-97F0-8BD012874EAA}" type="presParOf" srcId="{25F004BC-1447-4A18-B44B-93271E0E674B}" destId="{BA0CB680-94C1-41B1-89D8-DA08B67B9F77}" srcOrd="0" destOrd="0" presId="urn:microsoft.com/office/officeart/2005/8/layout/list1"/>
    <dgm:cxn modelId="{31CE4B5D-E435-4E58-87CC-D4AD5F5DB946}" type="presParOf" srcId="{25F004BC-1447-4A18-B44B-93271E0E674B}" destId="{314213F7-DAF2-4639-8D00-9F7E22E01BF2}" srcOrd="1" destOrd="0" presId="urn:microsoft.com/office/officeart/2005/8/layout/list1"/>
    <dgm:cxn modelId="{41E83953-59E9-4055-A89D-E6CDEA91049D}" type="presParOf" srcId="{8F0A85A0-433F-44AD-8850-661B8BE950DB}" destId="{5FDA669C-C569-49E6-A635-7C7A5B1C9467}" srcOrd="21" destOrd="0" presId="urn:microsoft.com/office/officeart/2005/8/layout/list1"/>
    <dgm:cxn modelId="{745B8ADF-067C-4962-B654-ABCDAD3A783D}" type="presParOf" srcId="{8F0A85A0-433F-44AD-8850-661B8BE950DB}" destId="{C3CA3897-9133-488F-9E91-E53AB14E9E4B}" srcOrd="22" destOrd="0" presId="urn:microsoft.com/office/officeart/2005/8/layout/list1"/>
    <dgm:cxn modelId="{8ADE001C-0460-466F-A004-FA903EC3C36D}" type="presParOf" srcId="{8F0A85A0-433F-44AD-8850-661B8BE950DB}" destId="{B82758E8-A765-43C3-90F9-22654FAC9C2D}" srcOrd="23" destOrd="0" presId="urn:microsoft.com/office/officeart/2005/8/layout/list1"/>
    <dgm:cxn modelId="{34FC1F20-825E-4615-9865-1ABF50965E75}" type="presParOf" srcId="{8F0A85A0-433F-44AD-8850-661B8BE950DB}" destId="{6A6F62E2-C7CB-49D5-B46B-E8A09EA3F094}" srcOrd="24" destOrd="0" presId="urn:microsoft.com/office/officeart/2005/8/layout/list1"/>
    <dgm:cxn modelId="{46799613-DF99-4B89-AF07-251958C2AC9C}" type="presParOf" srcId="{6A6F62E2-C7CB-49D5-B46B-E8A09EA3F094}" destId="{8120DA7C-88E6-4114-80F5-A44F64CB05BA}" srcOrd="0" destOrd="0" presId="urn:microsoft.com/office/officeart/2005/8/layout/list1"/>
    <dgm:cxn modelId="{4769D10F-F9E6-4D8B-A650-F02CA2100225}" type="presParOf" srcId="{6A6F62E2-C7CB-49D5-B46B-E8A09EA3F094}" destId="{B70DFA69-5A9B-4B54-8B09-C1FCDC024842}" srcOrd="1" destOrd="0" presId="urn:microsoft.com/office/officeart/2005/8/layout/list1"/>
    <dgm:cxn modelId="{1DFC2D98-D06E-4A38-8B66-0CF6DD3EDA32}" type="presParOf" srcId="{8F0A85A0-433F-44AD-8850-661B8BE950DB}" destId="{5BF0E4D1-3034-4262-BEF3-3D58BAF05A30}" srcOrd="25" destOrd="0" presId="urn:microsoft.com/office/officeart/2005/8/layout/list1"/>
    <dgm:cxn modelId="{AF737EE0-3442-414C-A5DF-E438EC1D1BE6}" type="presParOf" srcId="{8F0A85A0-433F-44AD-8850-661B8BE950DB}" destId="{6FC59BA6-842B-416C-BBC2-3AB81C9DBE0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Qu’est-ce que </a:t>
          </a:r>
          <a:r>
            <a:rPr lang="fr-FR" b="1" i="1"/>
            <a:t>JDBC</a:t>
          </a:r>
          <a:r>
            <a:rPr lang="fr-FR" b="1"/>
            <a:t> ?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Drivers </a:t>
          </a:r>
          <a:r>
            <a:rPr lang="fr-FR" b="1" i="1"/>
            <a:t>JDBC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Mode opératoire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/>
      <dgm:t>
        <a:bodyPr/>
        <a:lstStyle/>
        <a:p>
          <a:r>
            <a:rPr lang="fr-FR" b="1" dirty="0"/>
            <a:t>Types </a:t>
          </a:r>
          <a:r>
            <a:rPr lang="fr-FR" b="1" i="1" dirty="0"/>
            <a:t>SQL</a:t>
          </a:r>
          <a:r>
            <a:rPr lang="fr-FR" b="1" dirty="0"/>
            <a:t> / types </a:t>
          </a:r>
          <a:r>
            <a:rPr lang="fr-FR" b="1" i="1" dirty="0"/>
            <a:t>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7DD3D2E-9C10-4FB0-8CEA-A71E0C5EC6C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Transactions</a:t>
          </a:r>
          <a:endParaRPr lang="fr-FR" dirty="0"/>
        </a:p>
      </dgm:t>
    </dgm:pt>
    <dgm:pt modelId="{D472C2F1-6AC5-411E-980F-72286DAD1C39}" type="parTrans" cxnId="{BF059E1C-69FB-4683-9356-15E3E26B43B7}">
      <dgm:prSet/>
      <dgm:spPr/>
      <dgm:t>
        <a:bodyPr/>
        <a:lstStyle/>
        <a:p>
          <a:endParaRPr lang="fr-FR"/>
        </a:p>
      </dgm:t>
    </dgm:pt>
    <dgm:pt modelId="{7413B0C8-A471-4172-A9A7-8D19E45A5B4B}" type="sibTrans" cxnId="{BF059E1C-69FB-4683-9356-15E3E26B43B7}">
      <dgm:prSet/>
      <dgm:spPr/>
      <dgm:t>
        <a:bodyPr/>
        <a:lstStyle/>
        <a:p>
          <a:endParaRPr lang="fr-FR"/>
        </a:p>
      </dgm:t>
    </dgm:pt>
    <dgm:pt modelId="{CD41C320-93DA-465F-BC8F-FC0687F3C34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Auto incrément</a:t>
          </a:r>
          <a:endParaRPr lang="fr-FR" dirty="0"/>
        </a:p>
      </dgm:t>
    </dgm:pt>
    <dgm:pt modelId="{55F77BBE-8B0B-45FB-8758-4F4DD34AA1F7}" type="parTrans" cxnId="{DF3BC6B2-1EE2-4F1C-A1E1-E6CDD09EFC23}">
      <dgm:prSet/>
      <dgm:spPr/>
      <dgm:t>
        <a:bodyPr/>
        <a:lstStyle/>
        <a:p>
          <a:endParaRPr lang="fr-FR"/>
        </a:p>
      </dgm:t>
    </dgm:pt>
    <dgm:pt modelId="{D538FDA2-811D-415C-8EA4-C58E7B4202C4}" type="sibTrans" cxnId="{DF3BC6B2-1EE2-4F1C-A1E1-E6CDD09EFC23}">
      <dgm:prSet/>
      <dgm:spPr/>
      <dgm:t>
        <a:bodyPr/>
        <a:lstStyle/>
        <a:p>
          <a:endParaRPr lang="fr-FR"/>
        </a:p>
      </dgm:t>
    </dgm:pt>
    <dgm:pt modelId="{CAA96405-E21C-4F04-A32E-D123EB3E1A98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Recommandations</a:t>
          </a:r>
          <a:endParaRPr lang="fr-FR" dirty="0"/>
        </a:p>
      </dgm:t>
    </dgm:pt>
    <dgm:pt modelId="{6624E087-2230-45DB-B580-40CCC66856A7}" type="parTrans" cxnId="{D8356C4E-1E5B-4781-9810-FA316B0FFB80}">
      <dgm:prSet/>
      <dgm:spPr/>
      <dgm:t>
        <a:bodyPr/>
        <a:lstStyle/>
        <a:p>
          <a:endParaRPr lang="fr-FR"/>
        </a:p>
      </dgm:t>
    </dgm:pt>
    <dgm:pt modelId="{D7FC2D13-2AAA-4E2A-99D5-C10128452945}" type="sibTrans" cxnId="{D8356C4E-1E5B-4781-9810-FA316B0FFB80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7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7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7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7" custLinFactNeighborY="22907">
        <dgm:presLayoutVars>
          <dgm:bulletEnabled val="1"/>
        </dgm:presLayoutVars>
      </dgm:prSet>
      <dgm:spPr/>
    </dgm:pt>
    <dgm:pt modelId="{E0CB358E-353E-41B2-B334-F77980490843}" type="pres">
      <dgm:prSet presAssocID="{1F9F9BAB-A8C0-43CC-8C32-9004E0479AA2}" presName="spaceBetweenRectangles" presStyleCnt="0"/>
      <dgm:spPr/>
    </dgm:pt>
    <dgm:pt modelId="{36EA676F-C7B8-4907-A015-4BEC8734D339}" type="pres">
      <dgm:prSet presAssocID="{A7DD3D2E-9C10-4FB0-8CEA-A71E0C5EC6CE}" presName="parentLin" presStyleCnt="0"/>
      <dgm:spPr/>
    </dgm:pt>
    <dgm:pt modelId="{41E32E30-F417-4879-A173-B7F6D87BDE22}" type="pres">
      <dgm:prSet presAssocID="{A7DD3D2E-9C10-4FB0-8CEA-A71E0C5EC6CE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3E11EDA6-92E7-4E76-9DD1-5CBCDD42DB72}" type="pres">
      <dgm:prSet presAssocID="{A7DD3D2E-9C10-4FB0-8CEA-A71E0C5E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59E6D-698C-4732-9626-C87D933E5029}" type="pres">
      <dgm:prSet presAssocID="{A7DD3D2E-9C10-4FB0-8CEA-A71E0C5EC6CE}" presName="negativeSpace" presStyleCnt="0"/>
      <dgm:spPr/>
    </dgm:pt>
    <dgm:pt modelId="{12BE3F87-9F74-4C8F-8498-130D009866A4}" type="pres">
      <dgm:prSet presAssocID="{A7DD3D2E-9C10-4FB0-8CEA-A71E0C5EC6CE}" presName="childText" presStyleLbl="conFgAcc1" presStyleIdx="4" presStyleCnt="7">
        <dgm:presLayoutVars>
          <dgm:bulletEnabled val="1"/>
        </dgm:presLayoutVars>
      </dgm:prSet>
      <dgm:spPr/>
    </dgm:pt>
    <dgm:pt modelId="{036DE81A-CCFC-47BE-9AE4-01312682DAAC}" type="pres">
      <dgm:prSet presAssocID="{7413B0C8-A471-4172-A9A7-8D19E45A5B4B}" presName="spaceBetweenRectangles" presStyleCnt="0"/>
      <dgm:spPr/>
    </dgm:pt>
    <dgm:pt modelId="{25F004BC-1447-4A18-B44B-93271E0E674B}" type="pres">
      <dgm:prSet presAssocID="{CD41C320-93DA-465F-BC8F-FC0687F3C34F}" presName="parentLin" presStyleCnt="0"/>
      <dgm:spPr/>
    </dgm:pt>
    <dgm:pt modelId="{BA0CB680-94C1-41B1-89D8-DA08B67B9F77}" type="pres">
      <dgm:prSet presAssocID="{CD41C320-93DA-465F-BC8F-FC0687F3C34F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314213F7-DAF2-4639-8D00-9F7E22E01BF2}" type="pres">
      <dgm:prSet presAssocID="{CD41C320-93DA-465F-BC8F-FC0687F3C34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DA669C-C569-49E6-A635-7C7A5B1C9467}" type="pres">
      <dgm:prSet presAssocID="{CD41C320-93DA-465F-BC8F-FC0687F3C34F}" presName="negativeSpace" presStyleCnt="0"/>
      <dgm:spPr/>
    </dgm:pt>
    <dgm:pt modelId="{C3CA3897-9133-488F-9E91-E53AB14E9E4B}" type="pres">
      <dgm:prSet presAssocID="{CD41C320-93DA-465F-BC8F-FC0687F3C34F}" presName="childText" presStyleLbl="conFgAcc1" presStyleIdx="5" presStyleCnt="7">
        <dgm:presLayoutVars>
          <dgm:bulletEnabled val="1"/>
        </dgm:presLayoutVars>
      </dgm:prSet>
      <dgm:spPr/>
    </dgm:pt>
    <dgm:pt modelId="{B82758E8-A765-43C3-90F9-22654FAC9C2D}" type="pres">
      <dgm:prSet presAssocID="{D538FDA2-811D-415C-8EA4-C58E7B4202C4}" presName="spaceBetweenRectangles" presStyleCnt="0"/>
      <dgm:spPr/>
    </dgm:pt>
    <dgm:pt modelId="{6A6F62E2-C7CB-49D5-B46B-E8A09EA3F094}" type="pres">
      <dgm:prSet presAssocID="{CAA96405-E21C-4F04-A32E-D123EB3E1A98}" presName="parentLin" presStyleCnt="0"/>
      <dgm:spPr/>
    </dgm:pt>
    <dgm:pt modelId="{8120DA7C-88E6-4114-80F5-A44F64CB05BA}" type="pres">
      <dgm:prSet presAssocID="{CAA96405-E21C-4F04-A32E-D123EB3E1A98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B70DFA69-5A9B-4B54-8B09-C1FCDC024842}" type="pres">
      <dgm:prSet presAssocID="{CAA96405-E21C-4F04-A32E-D123EB3E1A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F0E4D1-3034-4262-BEF3-3D58BAF05A30}" type="pres">
      <dgm:prSet presAssocID="{CAA96405-E21C-4F04-A32E-D123EB3E1A98}" presName="negativeSpace" presStyleCnt="0"/>
      <dgm:spPr/>
    </dgm:pt>
    <dgm:pt modelId="{6FC59BA6-842B-416C-BBC2-3AB81C9DBE0C}" type="pres">
      <dgm:prSet presAssocID="{CAA96405-E21C-4F04-A32E-D123EB3E1A9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F3BC6B2-1EE2-4F1C-A1E1-E6CDD09EFC23}" srcId="{531ACB10-96BB-4FC1-B1E0-651EFD8B321A}" destId="{CD41C320-93DA-465F-BC8F-FC0687F3C34F}" srcOrd="5" destOrd="0" parTransId="{55F77BBE-8B0B-45FB-8758-4F4DD34AA1F7}" sibTransId="{D538FDA2-811D-415C-8EA4-C58E7B4202C4}"/>
    <dgm:cxn modelId="{693F8A96-1EF1-4106-986D-189AB461A2A8}" type="presOf" srcId="{CD41C320-93DA-465F-BC8F-FC0687F3C34F}" destId="{314213F7-DAF2-4639-8D00-9F7E22E01BF2}" srcOrd="1" destOrd="0" presId="urn:microsoft.com/office/officeart/2005/8/layout/list1"/>
    <dgm:cxn modelId="{B8176A75-3944-4C0E-A2DC-6C95EAFFAA8F}" type="presOf" srcId="{CAA96405-E21C-4F04-A32E-D123EB3E1A98}" destId="{8120DA7C-88E6-4114-80F5-A44F64CB05BA}" srcOrd="0" destOrd="0" presId="urn:microsoft.com/office/officeart/2005/8/layout/list1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8356C4E-1E5B-4781-9810-FA316B0FFB80}" srcId="{531ACB10-96BB-4FC1-B1E0-651EFD8B321A}" destId="{CAA96405-E21C-4F04-A32E-D123EB3E1A98}" srcOrd="6" destOrd="0" parTransId="{6624E087-2230-45DB-B580-40CCC66856A7}" sibTransId="{D7FC2D13-2AAA-4E2A-99D5-C10128452945}"/>
    <dgm:cxn modelId="{BF059E1C-69FB-4683-9356-15E3E26B43B7}" srcId="{531ACB10-96BB-4FC1-B1E0-651EFD8B321A}" destId="{A7DD3D2E-9C10-4FB0-8CEA-A71E0C5EC6CE}" srcOrd="4" destOrd="0" parTransId="{D472C2F1-6AC5-411E-980F-72286DAD1C39}" sibTransId="{7413B0C8-A471-4172-A9A7-8D19E45A5B4B}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C9924AE4-8375-478B-817F-4A7AF24D2AFA}" type="presOf" srcId="{A7DD3D2E-9C10-4FB0-8CEA-A71E0C5EC6CE}" destId="{41E32E30-F417-4879-A173-B7F6D87BDE22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9FDBCB30-715C-4ED3-8329-1F02160DCDD3}" type="presOf" srcId="{CD41C320-93DA-465F-BC8F-FC0687F3C34F}" destId="{BA0CB680-94C1-41B1-89D8-DA08B67B9F77}" srcOrd="0" destOrd="0" presId="urn:microsoft.com/office/officeart/2005/8/layout/list1"/>
    <dgm:cxn modelId="{7B313055-9B2F-4BAE-B460-F5A4861146EC}" type="presOf" srcId="{A7DD3D2E-9C10-4FB0-8CEA-A71E0C5EC6CE}" destId="{3E11EDA6-92E7-4E76-9DD1-5CBCDD42DB72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E61AEE7D-AC16-4A27-A011-57969514CEDB}" type="presOf" srcId="{CAA96405-E21C-4F04-A32E-D123EB3E1A98}" destId="{B70DFA69-5A9B-4B54-8B09-C1FCDC024842}" srcOrd="1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45B29EC2-8D8E-4CC6-B09A-81CEA1E81985}" type="presParOf" srcId="{8F0A85A0-433F-44AD-8850-661B8BE950DB}" destId="{E0CB358E-353E-41B2-B334-F77980490843}" srcOrd="15" destOrd="0" presId="urn:microsoft.com/office/officeart/2005/8/layout/list1"/>
    <dgm:cxn modelId="{1BA4A443-C6BF-405C-9134-FDD98CDE3686}" type="presParOf" srcId="{8F0A85A0-433F-44AD-8850-661B8BE950DB}" destId="{36EA676F-C7B8-4907-A015-4BEC8734D339}" srcOrd="16" destOrd="0" presId="urn:microsoft.com/office/officeart/2005/8/layout/list1"/>
    <dgm:cxn modelId="{CDA8D541-0384-4628-9387-F767CC3857A8}" type="presParOf" srcId="{36EA676F-C7B8-4907-A015-4BEC8734D339}" destId="{41E32E30-F417-4879-A173-B7F6D87BDE22}" srcOrd="0" destOrd="0" presId="urn:microsoft.com/office/officeart/2005/8/layout/list1"/>
    <dgm:cxn modelId="{452CA8F7-EAFD-4A7F-A719-B220991631EB}" type="presParOf" srcId="{36EA676F-C7B8-4907-A015-4BEC8734D339}" destId="{3E11EDA6-92E7-4E76-9DD1-5CBCDD42DB72}" srcOrd="1" destOrd="0" presId="urn:microsoft.com/office/officeart/2005/8/layout/list1"/>
    <dgm:cxn modelId="{26BD2434-EEC4-4604-9632-1E585A82C6E0}" type="presParOf" srcId="{8F0A85A0-433F-44AD-8850-661B8BE950DB}" destId="{14059E6D-698C-4732-9626-C87D933E5029}" srcOrd="17" destOrd="0" presId="urn:microsoft.com/office/officeart/2005/8/layout/list1"/>
    <dgm:cxn modelId="{D30BF289-FE91-4B72-A29B-94644B45C552}" type="presParOf" srcId="{8F0A85A0-433F-44AD-8850-661B8BE950DB}" destId="{12BE3F87-9F74-4C8F-8498-130D009866A4}" srcOrd="18" destOrd="0" presId="urn:microsoft.com/office/officeart/2005/8/layout/list1"/>
    <dgm:cxn modelId="{07D86B4D-4421-46C8-9F33-2D8B431EBDF5}" type="presParOf" srcId="{8F0A85A0-433F-44AD-8850-661B8BE950DB}" destId="{036DE81A-CCFC-47BE-9AE4-01312682DAAC}" srcOrd="19" destOrd="0" presId="urn:microsoft.com/office/officeart/2005/8/layout/list1"/>
    <dgm:cxn modelId="{C31740FA-0ECD-471E-B739-3425944D08ED}" type="presParOf" srcId="{8F0A85A0-433F-44AD-8850-661B8BE950DB}" destId="{25F004BC-1447-4A18-B44B-93271E0E674B}" srcOrd="20" destOrd="0" presId="urn:microsoft.com/office/officeart/2005/8/layout/list1"/>
    <dgm:cxn modelId="{29A21B0A-6E1C-4ACF-97F0-8BD012874EAA}" type="presParOf" srcId="{25F004BC-1447-4A18-B44B-93271E0E674B}" destId="{BA0CB680-94C1-41B1-89D8-DA08B67B9F77}" srcOrd="0" destOrd="0" presId="urn:microsoft.com/office/officeart/2005/8/layout/list1"/>
    <dgm:cxn modelId="{31CE4B5D-E435-4E58-87CC-D4AD5F5DB946}" type="presParOf" srcId="{25F004BC-1447-4A18-B44B-93271E0E674B}" destId="{314213F7-DAF2-4639-8D00-9F7E22E01BF2}" srcOrd="1" destOrd="0" presId="urn:microsoft.com/office/officeart/2005/8/layout/list1"/>
    <dgm:cxn modelId="{41E83953-59E9-4055-A89D-E6CDEA91049D}" type="presParOf" srcId="{8F0A85A0-433F-44AD-8850-661B8BE950DB}" destId="{5FDA669C-C569-49E6-A635-7C7A5B1C9467}" srcOrd="21" destOrd="0" presId="urn:microsoft.com/office/officeart/2005/8/layout/list1"/>
    <dgm:cxn modelId="{745B8ADF-067C-4962-B654-ABCDAD3A783D}" type="presParOf" srcId="{8F0A85A0-433F-44AD-8850-661B8BE950DB}" destId="{C3CA3897-9133-488F-9E91-E53AB14E9E4B}" srcOrd="22" destOrd="0" presId="urn:microsoft.com/office/officeart/2005/8/layout/list1"/>
    <dgm:cxn modelId="{8ADE001C-0460-466F-A004-FA903EC3C36D}" type="presParOf" srcId="{8F0A85A0-433F-44AD-8850-661B8BE950DB}" destId="{B82758E8-A765-43C3-90F9-22654FAC9C2D}" srcOrd="23" destOrd="0" presId="urn:microsoft.com/office/officeart/2005/8/layout/list1"/>
    <dgm:cxn modelId="{34FC1F20-825E-4615-9865-1ABF50965E75}" type="presParOf" srcId="{8F0A85A0-433F-44AD-8850-661B8BE950DB}" destId="{6A6F62E2-C7CB-49D5-B46B-E8A09EA3F094}" srcOrd="24" destOrd="0" presId="urn:microsoft.com/office/officeart/2005/8/layout/list1"/>
    <dgm:cxn modelId="{46799613-DF99-4B89-AF07-251958C2AC9C}" type="presParOf" srcId="{6A6F62E2-C7CB-49D5-B46B-E8A09EA3F094}" destId="{8120DA7C-88E6-4114-80F5-A44F64CB05BA}" srcOrd="0" destOrd="0" presId="urn:microsoft.com/office/officeart/2005/8/layout/list1"/>
    <dgm:cxn modelId="{4769D10F-F9E6-4D8B-A650-F02CA2100225}" type="presParOf" srcId="{6A6F62E2-C7CB-49D5-B46B-E8A09EA3F094}" destId="{B70DFA69-5A9B-4B54-8B09-C1FCDC024842}" srcOrd="1" destOrd="0" presId="urn:microsoft.com/office/officeart/2005/8/layout/list1"/>
    <dgm:cxn modelId="{1DFC2D98-D06E-4A38-8B66-0CF6DD3EDA32}" type="presParOf" srcId="{8F0A85A0-433F-44AD-8850-661B8BE950DB}" destId="{5BF0E4D1-3034-4262-BEF3-3D58BAF05A30}" srcOrd="25" destOrd="0" presId="urn:microsoft.com/office/officeart/2005/8/layout/list1"/>
    <dgm:cxn modelId="{AF737EE0-3442-414C-A5DF-E438EC1D1BE6}" type="presParOf" srcId="{8F0A85A0-433F-44AD-8850-661B8BE950DB}" destId="{6FC59BA6-842B-416C-BBC2-3AB81C9DBE0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Qu’est-ce que </a:t>
          </a:r>
          <a:r>
            <a:rPr lang="fr-FR" b="1" i="1"/>
            <a:t>JDBC</a:t>
          </a:r>
          <a:r>
            <a:rPr lang="fr-FR" b="1"/>
            <a:t> ?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Drivers </a:t>
          </a:r>
          <a:r>
            <a:rPr lang="fr-FR" b="1" i="1"/>
            <a:t>JDBC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Mode opératoire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Types </a:t>
          </a:r>
          <a:r>
            <a:rPr lang="fr-FR" b="1" i="1" dirty="0"/>
            <a:t>SQL</a:t>
          </a:r>
          <a:r>
            <a:rPr lang="fr-FR" b="1" dirty="0"/>
            <a:t> / types </a:t>
          </a:r>
          <a:r>
            <a:rPr lang="fr-FR" b="1" i="1" dirty="0"/>
            <a:t>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7DD3D2E-9C10-4FB0-8CEA-A71E0C5EC6CE}">
      <dgm:prSet phldrT="[Texte]"/>
      <dgm:spPr/>
      <dgm:t>
        <a:bodyPr/>
        <a:lstStyle/>
        <a:p>
          <a:r>
            <a:rPr lang="fr-FR" b="1" i="1" dirty="0"/>
            <a:t>Transactions</a:t>
          </a:r>
          <a:endParaRPr lang="fr-FR" dirty="0"/>
        </a:p>
      </dgm:t>
    </dgm:pt>
    <dgm:pt modelId="{D472C2F1-6AC5-411E-980F-72286DAD1C39}" type="parTrans" cxnId="{BF059E1C-69FB-4683-9356-15E3E26B43B7}">
      <dgm:prSet/>
      <dgm:spPr/>
      <dgm:t>
        <a:bodyPr/>
        <a:lstStyle/>
        <a:p>
          <a:endParaRPr lang="fr-FR"/>
        </a:p>
      </dgm:t>
    </dgm:pt>
    <dgm:pt modelId="{7413B0C8-A471-4172-A9A7-8D19E45A5B4B}" type="sibTrans" cxnId="{BF059E1C-69FB-4683-9356-15E3E26B43B7}">
      <dgm:prSet/>
      <dgm:spPr/>
      <dgm:t>
        <a:bodyPr/>
        <a:lstStyle/>
        <a:p>
          <a:endParaRPr lang="fr-FR"/>
        </a:p>
      </dgm:t>
    </dgm:pt>
    <dgm:pt modelId="{CD41C320-93DA-465F-BC8F-FC0687F3C34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Auto incrément</a:t>
          </a:r>
          <a:endParaRPr lang="fr-FR" dirty="0"/>
        </a:p>
      </dgm:t>
    </dgm:pt>
    <dgm:pt modelId="{55F77BBE-8B0B-45FB-8758-4F4DD34AA1F7}" type="parTrans" cxnId="{DF3BC6B2-1EE2-4F1C-A1E1-E6CDD09EFC23}">
      <dgm:prSet/>
      <dgm:spPr/>
      <dgm:t>
        <a:bodyPr/>
        <a:lstStyle/>
        <a:p>
          <a:endParaRPr lang="fr-FR"/>
        </a:p>
      </dgm:t>
    </dgm:pt>
    <dgm:pt modelId="{D538FDA2-811D-415C-8EA4-C58E7B4202C4}" type="sibTrans" cxnId="{DF3BC6B2-1EE2-4F1C-A1E1-E6CDD09EFC23}">
      <dgm:prSet/>
      <dgm:spPr/>
      <dgm:t>
        <a:bodyPr/>
        <a:lstStyle/>
        <a:p>
          <a:endParaRPr lang="fr-FR"/>
        </a:p>
      </dgm:t>
    </dgm:pt>
    <dgm:pt modelId="{CAA96405-E21C-4F04-A32E-D123EB3E1A98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Recommandations</a:t>
          </a:r>
          <a:endParaRPr lang="fr-FR" dirty="0"/>
        </a:p>
      </dgm:t>
    </dgm:pt>
    <dgm:pt modelId="{6624E087-2230-45DB-B580-40CCC66856A7}" type="parTrans" cxnId="{D8356C4E-1E5B-4781-9810-FA316B0FFB80}">
      <dgm:prSet/>
      <dgm:spPr/>
      <dgm:t>
        <a:bodyPr/>
        <a:lstStyle/>
        <a:p>
          <a:endParaRPr lang="fr-FR"/>
        </a:p>
      </dgm:t>
    </dgm:pt>
    <dgm:pt modelId="{D7FC2D13-2AAA-4E2A-99D5-C10128452945}" type="sibTrans" cxnId="{D8356C4E-1E5B-4781-9810-FA316B0FFB80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7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7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7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7" custLinFactNeighborY="22907">
        <dgm:presLayoutVars>
          <dgm:bulletEnabled val="1"/>
        </dgm:presLayoutVars>
      </dgm:prSet>
      <dgm:spPr/>
    </dgm:pt>
    <dgm:pt modelId="{E0CB358E-353E-41B2-B334-F77980490843}" type="pres">
      <dgm:prSet presAssocID="{1F9F9BAB-A8C0-43CC-8C32-9004E0479AA2}" presName="spaceBetweenRectangles" presStyleCnt="0"/>
      <dgm:spPr/>
    </dgm:pt>
    <dgm:pt modelId="{36EA676F-C7B8-4907-A015-4BEC8734D339}" type="pres">
      <dgm:prSet presAssocID="{A7DD3D2E-9C10-4FB0-8CEA-A71E0C5EC6CE}" presName="parentLin" presStyleCnt="0"/>
      <dgm:spPr/>
    </dgm:pt>
    <dgm:pt modelId="{41E32E30-F417-4879-A173-B7F6D87BDE22}" type="pres">
      <dgm:prSet presAssocID="{A7DD3D2E-9C10-4FB0-8CEA-A71E0C5EC6CE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3E11EDA6-92E7-4E76-9DD1-5CBCDD42DB72}" type="pres">
      <dgm:prSet presAssocID="{A7DD3D2E-9C10-4FB0-8CEA-A71E0C5E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59E6D-698C-4732-9626-C87D933E5029}" type="pres">
      <dgm:prSet presAssocID="{A7DD3D2E-9C10-4FB0-8CEA-A71E0C5EC6CE}" presName="negativeSpace" presStyleCnt="0"/>
      <dgm:spPr/>
    </dgm:pt>
    <dgm:pt modelId="{12BE3F87-9F74-4C8F-8498-130D009866A4}" type="pres">
      <dgm:prSet presAssocID="{A7DD3D2E-9C10-4FB0-8CEA-A71E0C5EC6CE}" presName="childText" presStyleLbl="conFgAcc1" presStyleIdx="4" presStyleCnt="7">
        <dgm:presLayoutVars>
          <dgm:bulletEnabled val="1"/>
        </dgm:presLayoutVars>
      </dgm:prSet>
      <dgm:spPr/>
    </dgm:pt>
    <dgm:pt modelId="{036DE81A-CCFC-47BE-9AE4-01312682DAAC}" type="pres">
      <dgm:prSet presAssocID="{7413B0C8-A471-4172-A9A7-8D19E45A5B4B}" presName="spaceBetweenRectangles" presStyleCnt="0"/>
      <dgm:spPr/>
    </dgm:pt>
    <dgm:pt modelId="{25F004BC-1447-4A18-B44B-93271E0E674B}" type="pres">
      <dgm:prSet presAssocID="{CD41C320-93DA-465F-BC8F-FC0687F3C34F}" presName="parentLin" presStyleCnt="0"/>
      <dgm:spPr/>
    </dgm:pt>
    <dgm:pt modelId="{BA0CB680-94C1-41B1-89D8-DA08B67B9F77}" type="pres">
      <dgm:prSet presAssocID="{CD41C320-93DA-465F-BC8F-FC0687F3C34F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314213F7-DAF2-4639-8D00-9F7E22E01BF2}" type="pres">
      <dgm:prSet presAssocID="{CD41C320-93DA-465F-BC8F-FC0687F3C34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DA669C-C569-49E6-A635-7C7A5B1C9467}" type="pres">
      <dgm:prSet presAssocID="{CD41C320-93DA-465F-BC8F-FC0687F3C34F}" presName="negativeSpace" presStyleCnt="0"/>
      <dgm:spPr/>
    </dgm:pt>
    <dgm:pt modelId="{C3CA3897-9133-488F-9E91-E53AB14E9E4B}" type="pres">
      <dgm:prSet presAssocID="{CD41C320-93DA-465F-BC8F-FC0687F3C34F}" presName="childText" presStyleLbl="conFgAcc1" presStyleIdx="5" presStyleCnt="7">
        <dgm:presLayoutVars>
          <dgm:bulletEnabled val="1"/>
        </dgm:presLayoutVars>
      </dgm:prSet>
      <dgm:spPr/>
    </dgm:pt>
    <dgm:pt modelId="{B82758E8-A765-43C3-90F9-22654FAC9C2D}" type="pres">
      <dgm:prSet presAssocID="{D538FDA2-811D-415C-8EA4-C58E7B4202C4}" presName="spaceBetweenRectangles" presStyleCnt="0"/>
      <dgm:spPr/>
    </dgm:pt>
    <dgm:pt modelId="{6A6F62E2-C7CB-49D5-B46B-E8A09EA3F094}" type="pres">
      <dgm:prSet presAssocID="{CAA96405-E21C-4F04-A32E-D123EB3E1A98}" presName="parentLin" presStyleCnt="0"/>
      <dgm:spPr/>
    </dgm:pt>
    <dgm:pt modelId="{8120DA7C-88E6-4114-80F5-A44F64CB05BA}" type="pres">
      <dgm:prSet presAssocID="{CAA96405-E21C-4F04-A32E-D123EB3E1A98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B70DFA69-5A9B-4B54-8B09-C1FCDC024842}" type="pres">
      <dgm:prSet presAssocID="{CAA96405-E21C-4F04-A32E-D123EB3E1A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F0E4D1-3034-4262-BEF3-3D58BAF05A30}" type="pres">
      <dgm:prSet presAssocID="{CAA96405-E21C-4F04-A32E-D123EB3E1A98}" presName="negativeSpace" presStyleCnt="0"/>
      <dgm:spPr/>
    </dgm:pt>
    <dgm:pt modelId="{6FC59BA6-842B-416C-BBC2-3AB81C9DBE0C}" type="pres">
      <dgm:prSet presAssocID="{CAA96405-E21C-4F04-A32E-D123EB3E1A9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F3BC6B2-1EE2-4F1C-A1E1-E6CDD09EFC23}" srcId="{531ACB10-96BB-4FC1-B1E0-651EFD8B321A}" destId="{CD41C320-93DA-465F-BC8F-FC0687F3C34F}" srcOrd="5" destOrd="0" parTransId="{55F77BBE-8B0B-45FB-8758-4F4DD34AA1F7}" sibTransId="{D538FDA2-811D-415C-8EA4-C58E7B4202C4}"/>
    <dgm:cxn modelId="{693F8A96-1EF1-4106-986D-189AB461A2A8}" type="presOf" srcId="{CD41C320-93DA-465F-BC8F-FC0687F3C34F}" destId="{314213F7-DAF2-4639-8D00-9F7E22E01BF2}" srcOrd="1" destOrd="0" presId="urn:microsoft.com/office/officeart/2005/8/layout/list1"/>
    <dgm:cxn modelId="{B8176A75-3944-4C0E-A2DC-6C95EAFFAA8F}" type="presOf" srcId="{CAA96405-E21C-4F04-A32E-D123EB3E1A98}" destId="{8120DA7C-88E6-4114-80F5-A44F64CB05BA}" srcOrd="0" destOrd="0" presId="urn:microsoft.com/office/officeart/2005/8/layout/list1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8356C4E-1E5B-4781-9810-FA316B0FFB80}" srcId="{531ACB10-96BB-4FC1-B1E0-651EFD8B321A}" destId="{CAA96405-E21C-4F04-A32E-D123EB3E1A98}" srcOrd="6" destOrd="0" parTransId="{6624E087-2230-45DB-B580-40CCC66856A7}" sibTransId="{D7FC2D13-2AAA-4E2A-99D5-C10128452945}"/>
    <dgm:cxn modelId="{BF059E1C-69FB-4683-9356-15E3E26B43B7}" srcId="{531ACB10-96BB-4FC1-B1E0-651EFD8B321A}" destId="{A7DD3D2E-9C10-4FB0-8CEA-A71E0C5EC6CE}" srcOrd="4" destOrd="0" parTransId="{D472C2F1-6AC5-411E-980F-72286DAD1C39}" sibTransId="{7413B0C8-A471-4172-A9A7-8D19E45A5B4B}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C9924AE4-8375-478B-817F-4A7AF24D2AFA}" type="presOf" srcId="{A7DD3D2E-9C10-4FB0-8CEA-A71E0C5EC6CE}" destId="{41E32E30-F417-4879-A173-B7F6D87BDE22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9FDBCB30-715C-4ED3-8329-1F02160DCDD3}" type="presOf" srcId="{CD41C320-93DA-465F-BC8F-FC0687F3C34F}" destId="{BA0CB680-94C1-41B1-89D8-DA08B67B9F77}" srcOrd="0" destOrd="0" presId="urn:microsoft.com/office/officeart/2005/8/layout/list1"/>
    <dgm:cxn modelId="{7B313055-9B2F-4BAE-B460-F5A4861146EC}" type="presOf" srcId="{A7DD3D2E-9C10-4FB0-8CEA-A71E0C5EC6CE}" destId="{3E11EDA6-92E7-4E76-9DD1-5CBCDD42DB72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E61AEE7D-AC16-4A27-A011-57969514CEDB}" type="presOf" srcId="{CAA96405-E21C-4F04-A32E-D123EB3E1A98}" destId="{B70DFA69-5A9B-4B54-8B09-C1FCDC024842}" srcOrd="1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45B29EC2-8D8E-4CC6-B09A-81CEA1E81985}" type="presParOf" srcId="{8F0A85A0-433F-44AD-8850-661B8BE950DB}" destId="{E0CB358E-353E-41B2-B334-F77980490843}" srcOrd="15" destOrd="0" presId="urn:microsoft.com/office/officeart/2005/8/layout/list1"/>
    <dgm:cxn modelId="{1BA4A443-C6BF-405C-9134-FDD98CDE3686}" type="presParOf" srcId="{8F0A85A0-433F-44AD-8850-661B8BE950DB}" destId="{36EA676F-C7B8-4907-A015-4BEC8734D339}" srcOrd="16" destOrd="0" presId="urn:microsoft.com/office/officeart/2005/8/layout/list1"/>
    <dgm:cxn modelId="{CDA8D541-0384-4628-9387-F767CC3857A8}" type="presParOf" srcId="{36EA676F-C7B8-4907-A015-4BEC8734D339}" destId="{41E32E30-F417-4879-A173-B7F6D87BDE22}" srcOrd="0" destOrd="0" presId="urn:microsoft.com/office/officeart/2005/8/layout/list1"/>
    <dgm:cxn modelId="{452CA8F7-EAFD-4A7F-A719-B220991631EB}" type="presParOf" srcId="{36EA676F-C7B8-4907-A015-4BEC8734D339}" destId="{3E11EDA6-92E7-4E76-9DD1-5CBCDD42DB72}" srcOrd="1" destOrd="0" presId="urn:microsoft.com/office/officeart/2005/8/layout/list1"/>
    <dgm:cxn modelId="{26BD2434-EEC4-4604-9632-1E585A82C6E0}" type="presParOf" srcId="{8F0A85A0-433F-44AD-8850-661B8BE950DB}" destId="{14059E6D-698C-4732-9626-C87D933E5029}" srcOrd="17" destOrd="0" presId="urn:microsoft.com/office/officeart/2005/8/layout/list1"/>
    <dgm:cxn modelId="{D30BF289-FE91-4B72-A29B-94644B45C552}" type="presParOf" srcId="{8F0A85A0-433F-44AD-8850-661B8BE950DB}" destId="{12BE3F87-9F74-4C8F-8498-130D009866A4}" srcOrd="18" destOrd="0" presId="urn:microsoft.com/office/officeart/2005/8/layout/list1"/>
    <dgm:cxn modelId="{07D86B4D-4421-46C8-9F33-2D8B431EBDF5}" type="presParOf" srcId="{8F0A85A0-433F-44AD-8850-661B8BE950DB}" destId="{036DE81A-CCFC-47BE-9AE4-01312682DAAC}" srcOrd="19" destOrd="0" presId="urn:microsoft.com/office/officeart/2005/8/layout/list1"/>
    <dgm:cxn modelId="{C31740FA-0ECD-471E-B739-3425944D08ED}" type="presParOf" srcId="{8F0A85A0-433F-44AD-8850-661B8BE950DB}" destId="{25F004BC-1447-4A18-B44B-93271E0E674B}" srcOrd="20" destOrd="0" presId="urn:microsoft.com/office/officeart/2005/8/layout/list1"/>
    <dgm:cxn modelId="{29A21B0A-6E1C-4ACF-97F0-8BD012874EAA}" type="presParOf" srcId="{25F004BC-1447-4A18-B44B-93271E0E674B}" destId="{BA0CB680-94C1-41B1-89D8-DA08B67B9F77}" srcOrd="0" destOrd="0" presId="urn:microsoft.com/office/officeart/2005/8/layout/list1"/>
    <dgm:cxn modelId="{31CE4B5D-E435-4E58-87CC-D4AD5F5DB946}" type="presParOf" srcId="{25F004BC-1447-4A18-B44B-93271E0E674B}" destId="{314213F7-DAF2-4639-8D00-9F7E22E01BF2}" srcOrd="1" destOrd="0" presId="urn:microsoft.com/office/officeart/2005/8/layout/list1"/>
    <dgm:cxn modelId="{41E83953-59E9-4055-A89D-E6CDEA91049D}" type="presParOf" srcId="{8F0A85A0-433F-44AD-8850-661B8BE950DB}" destId="{5FDA669C-C569-49E6-A635-7C7A5B1C9467}" srcOrd="21" destOrd="0" presId="urn:microsoft.com/office/officeart/2005/8/layout/list1"/>
    <dgm:cxn modelId="{745B8ADF-067C-4962-B654-ABCDAD3A783D}" type="presParOf" srcId="{8F0A85A0-433F-44AD-8850-661B8BE950DB}" destId="{C3CA3897-9133-488F-9E91-E53AB14E9E4B}" srcOrd="22" destOrd="0" presId="urn:microsoft.com/office/officeart/2005/8/layout/list1"/>
    <dgm:cxn modelId="{8ADE001C-0460-466F-A004-FA903EC3C36D}" type="presParOf" srcId="{8F0A85A0-433F-44AD-8850-661B8BE950DB}" destId="{B82758E8-A765-43C3-90F9-22654FAC9C2D}" srcOrd="23" destOrd="0" presId="urn:microsoft.com/office/officeart/2005/8/layout/list1"/>
    <dgm:cxn modelId="{34FC1F20-825E-4615-9865-1ABF50965E75}" type="presParOf" srcId="{8F0A85A0-433F-44AD-8850-661B8BE950DB}" destId="{6A6F62E2-C7CB-49D5-B46B-E8A09EA3F094}" srcOrd="24" destOrd="0" presId="urn:microsoft.com/office/officeart/2005/8/layout/list1"/>
    <dgm:cxn modelId="{46799613-DF99-4B89-AF07-251958C2AC9C}" type="presParOf" srcId="{6A6F62E2-C7CB-49D5-B46B-E8A09EA3F094}" destId="{8120DA7C-88E6-4114-80F5-A44F64CB05BA}" srcOrd="0" destOrd="0" presId="urn:microsoft.com/office/officeart/2005/8/layout/list1"/>
    <dgm:cxn modelId="{4769D10F-F9E6-4D8B-A650-F02CA2100225}" type="presParOf" srcId="{6A6F62E2-C7CB-49D5-B46B-E8A09EA3F094}" destId="{B70DFA69-5A9B-4B54-8B09-C1FCDC024842}" srcOrd="1" destOrd="0" presId="urn:microsoft.com/office/officeart/2005/8/layout/list1"/>
    <dgm:cxn modelId="{1DFC2D98-D06E-4A38-8B66-0CF6DD3EDA32}" type="presParOf" srcId="{8F0A85A0-433F-44AD-8850-661B8BE950DB}" destId="{5BF0E4D1-3034-4262-BEF3-3D58BAF05A30}" srcOrd="25" destOrd="0" presId="urn:microsoft.com/office/officeart/2005/8/layout/list1"/>
    <dgm:cxn modelId="{AF737EE0-3442-414C-A5DF-E438EC1D1BE6}" type="presParOf" srcId="{8F0A85A0-433F-44AD-8850-661B8BE950DB}" destId="{6FC59BA6-842B-416C-BBC2-3AB81C9DBE0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Qu’est-ce que </a:t>
          </a:r>
          <a:r>
            <a:rPr lang="fr-FR" b="1" i="1"/>
            <a:t>JDBC</a:t>
          </a:r>
          <a:r>
            <a:rPr lang="fr-FR" b="1"/>
            <a:t> ?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Drivers </a:t>
          </a:r>
          <a:r>
            <a:rPr lang="fr-FR" b="1" i="1"/>
            <a:t>JDBC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Mode opératoire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Types </a:t>
          </a:r>
          <a:r>
            <a:rPr lang="fr-FR" b="1" i="1" dirty="0"/>
            <a:t>SQL</a:t>
          </a:r>
          <a:r>
            <a:rPr lang="fr-FR" b="1" dirty="0"/>
            <a:t> / types </a:t>
          </a:r>
          <a:r>
            <a:rPr lang="fr-FR" b="1" i="1" dirty="0"/>
            <a:t>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7DD3D2E-9C10-4FB0-8CEA-A71E0C5EC6C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Transactions</a:t>
          </a:r>
          <a:endParaRPr lang="fr-FR" dirty="0"/>
        </a:p>
      </dgm:t>
    </dgm:pt>
    <dgm:pt modelId="{D472C2F1-6AC5-411E-980F-72286DAD1C39}" type="parTrans" cxnId="{BF059E1C-69FB-4683-9356-15E3E26B43B7}">
      <dgm:prSet/>
      <dgm:spPr/>
      <dgm:t>
        <a:bodyPr/>
        <a:lstStyle/>
        <a:p>
          <a:endParaRPr lang="fr-FR"/>
        </a:p>
      </dgm:t>
    </dgm:pt>
    <dgm:pt modelId="{7413B0C8-A471-4172-A9A7-8D19E45A5B4B}" type="sibTrans" cxnId="{BF059E1C-69FB-4683-9356-15E3E26B43B7}">
      <dgm:prSet/>
      <dgm:spPr/>
      <dgm:t>
        <a:bodyPr/>
        <a:lstStyle/>
        <a:p>
          <a:endParaRPr lang="fr-FR"/>
        </a:p>
      </dgm:t>
    </dgm:pt>
    <dgm:pt modelId="{CD41C320-93DA-465F-BC8F-FC0687F3C34F}">
      <dgm:prSet phldrT="[Texte]"/>
      <dgm:spPr/>
      <dgm:t>
        <a:bodyPr/>
        <a:lstStyle/>
        <a:p>
          <a:r>
            <a:rPr lang="fr-FR" b="1" i="1" dirty="0"/>
            <a:t>Auto incrément</a:t>
          </a:r>
          <a:endParaRPr lang="fr-FR" dirty="0"/>
        </a:p>
      </dgm:t>
    </dgm:pt>
    <dgm:pt modelId="{55F77BBE-8B0B-45FB-8758-4F4DD34AA1F7}" type="parTrans" cxnId="{DF3BC6B2-1EE2-4F1C-A1E1-E6CDD09EFC23}">
      <dgm:prSet/>
      <dgm:spPr/>
      <dgm:t>
        <a:bodyPr/>
        <a:lstStyle/>
        <a:p>
          <a:endParaRPr lang="fr-FR"/>
        </a:p>
      </dgm:t>
    </dgm:pt>
    <dgm:pt modelId="{D538FDA2-811D-415C-8EA4-C58E7B4202C4}" type="sibTrans" cxnId="{DF3BC6B2-1EE2-4F1C-A1E1-E6CDD09EFC23}">
      <dgm:prSet/>
      <dgm:spPr/>
      <dgm:t>
        <a:bodyPr/>
        <a:lstStyle/>
        <a:p>
          <a:endParaRPr lang="fr-FR"/>
        </a:p>
      </dgm:t>
    </dgm:pt>
    <dgm:pt modelId="{CAA96405-E21C-4F04-A32E-D123EB3E1A98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Recommandations</a:t>
          </a:r>
          <a:endParaRPr lang="fr-FR" dirty="0"/>
        </a:p>
      </dgm:t>
    </dgm:pt>
    <dgm:pt modelId="{6624E087-2230-45DB-B580-40CCC66856A7}" type="parTrans" cxnId="{D8356C4E-1E5B-4781-9810-FA316B0FFB80}">
      <dgm:prSet/>
      <dgm:spPr/>
      <dgm:t>
        <a:bodyPr/>
        <a:lstStyle/>
        <a:p>
          <a:endParaRPr lang="fr-FR"/>
        </a:p>
      </dgm:t>
    </dgm:pt>
    <dgm:pt modelId="{D7FC2D13-2AAA-4E2A-99D5-C10128452945}" type="sibTrans" cxnId="{D8356C4E-1E5B-4781-9810-FA316B0FFB80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7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7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7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7" custLinFactNeighborY="22907">
        <dgm:presLayoutVars>
          <dgm:bulletEnabled val="1"/>
        </dgm:presLayoutVars>
      </dgm:prSet>
      <dgm:spPr/>
    </dgm:pt>
    <dgm:pt modelId="{E0CB358E-353E-41B2-B334-F77980490843}" type="pres">
      <dgm:prSet presAssocID="{1F9F9BAB-A8C0-43CC-8C32-9004E0479AA2}" presName="spaceBetweenRectangles" presStyleCnt="0"/>
      <dgm:spPr/>
    </dgm:pt>
    <dgm:pt modelId="{36EA676F-C7B8-4907-A015-4BEC8734D339}" type="pres">
      <dgm:prSet presAssocID="{A7DD3D2E-9C10-4FB0-8CEA-A71E0C5EC6CE}" presName="parentLin" presStyleCnt="0"/>
      <dgm:spPr/>
    </dgm:pt>
    <dgm:pt modelId="{41E32E30-F417-4879-A173-B7F6D87BDE22}" type="pres">
      <dgm:prSet presAssocID="{A7DD3D2E-9C10-4FB0-8CEA-A71E0C5EC6CE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3E11EDA6-92E7-4E76-9DD1-5CBCDD42DB72}" type="pres">
      <dgm:prSet presAssocID="{A7DD3D2E-9C10-4FB0-8CEA-A71E0C5E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59E6D-698C-4732-9626-C87D933E5029}" type="pres">
      <dgm:prSet presAssocID="{A7DD3D2E-9C10-4FB0-8CEA-A71E0C5EC6CE}" presName="negativeSpace" presStyleCnt="0"/>
      <dgm:spPr/>
    </dgm:pt>
    <dgm:pt modelId="{12BE3F87-9F74-4C8F-8498-130D009866A4}" type="pres">
      <dgm:prSet presAssocID="{A7DD3D2E-9C10-4FB0-8CEA-A71E0C5EC6CE}" presName="childText" presStyleLbl="conFgAcc1" presStyleIdx="4" presStyleCnt="7">
        <dgm:presLayoutVars>
          <dgm:bulletEnabled val="1"/>
        </dgm:presLayoutVars>
      </dgm:prSet>
      <dgm:spPr/>
    </dgm:pt>
    <dgm:pt modelId="{036DE81A-CCFC-47BE-9AE4-01312682DAAC}" type="pres">
      <dgm:prSet presAssocID="{7413B0C8-A471-4172-A9A7-8D19E45A5B4B}" presName="spaceBetweenRectangles" presStyleCnt="0"/>
      <dgm:spPr/>
    </dgm:pt>
    <dgm:pt modelId="{25F004BC-1447-4A18-B44B-93271E0E674B}" type="pres">
      <dgm:prSet presAssocID="{CD41C320-93DA-465F-BC8F-FC0687F3C34F}" presName="parentLin" presStyleCnt="0"/>
      <dgm:spPr/>
    </dgm:pt>
    <dgm:pt modelId="{BA0CB680-94C1-41B1-89D8-DA08B67B9F77}" type="pres">
      <dgm:prSet presAssocID="{CD41C320-93DA-465F-BC8F-FC0687F3C34F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314213F7-DAF2-4639-8D00-9F7E22E01BF2}" type="pres">
      <dgm:prSet presAssocID="{CD41C320-93DA-465F-BC8F-FC0687F3C34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DA669C-C569-49E6-A635-7C7A5B1C9467}" type="pres">
      <dgm:prSet presAssocID="{CD41C320-93DA-465F-BC8F-FC0687F3C34F}" presName="negativeSpace" presStyleCnt="0"/>
      <dgm:spPr/>
    </dgm:pt>
    <dgm:pt modelId="{C3CA3897-9133-488F-9E91-E53AB14E9E4B}" type="pres">
      <dgm:prSet presAssocID="{CD41C320-93DA-465F-BC8F-FC0687F3C34F}" presName="childText" presStyleLbl="conFgAcc1" presStyleIdx="5" presStyleCnt="7">
        <dgm:presLayoutVars>
          <dgm:bulletEnabled val="1"/>
        </dgm:presLayoutVars>
      </dgm:prSet>
      <dgm:spPr/>
    </dgm:pt>
    <dgm:pt modelId="{B82758E8-A765-43C3-90F9-22654FAC9C2D}" type="pres">
      <dgm:prSet presAssocID="{D538FDA2-811D-415C-8EA4-C58E7B4202C4}" presName="spaceBetweenRectangles" presStyleCnt="0"/>
      <dgm:spPr/>
    </dgm:pt>
    <dgm:pt modelId="{6A6F62E2-C7CB-49D5-B46B-E8A09EA3F094}" type="pres">
      <dgm:prSet presAssocID="{CAA96405-E21C-4F04-A32E-D123EB3E1A98}" presName="parentLin" presStyleCnt="0"/>
      <dgm:spPr/>
    </dgm:pt>
    <dgm:pt modelId="{8120DA7C-88E6-4114-80F5-A44F64CB05BA}" type="pres">
      <dgm:prSet presAssocID="{CAA96405-E21C-4F04-A32E-D123EB3E1A98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B70DFA69-5A9B-4B54-8B09-C1FCDC024842}" type="pres">
      <dgm:prSet presAssocID="{CAA96405-E21C-4F04-A32E-D123EB3E1A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F0E4D1-3034-4262-BEF3-3D58BAF05A30}" type="pres">
      <dgm:prSet presAssocID="{CAA96405-E21C-4F04-A32E-D123EB3E1A98}" presName="negativeSpace" presStyleCnt="0"/>
      <dgm:spPr/>
    </dgm:pt>
    <dgm:pt modelId="{6FC59BA6-842B-416C-BBC2-3AB81C9DBE0C}" type="pres">
      <dgm:prSet presAssocID="{CAA96405-E21C-4F04-A32E-D123EB3E1A9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F3BC6B2-1EE2-4F1C-A1E1-E6CDD09EFC23}" srcId="{531ACB10-96BB-4FC1-B1E0-651EFD8B321A}" destId="{CD41C320-93DA-465F-BC8F-FC0687F3C34F}" srcOrd="5" destOrd="0" parTransId="{55F77BBE-8B0B-45FB-8758-4F4DD34AA1F7}" sibTransId="{D538FDA2-811D-415C-8EA4-C58E7B4202C4}"/>
    <dgm:cxn modelId="{693F8A96-1EF1-4106-986D-189AB461A2A8}" type="presOf" srcId="{CD41C320-93DA-465F-BC8F-FC0687F3C34F}" destId="{314213F7-DAF2-4639-8D00-9F7E22E01BF2}" srcOrd="1" destOrd="0" presId="urn:microsoft.com/office/officeart/2005/8/layout/list1"/>
    <dgm:cxn modelId="{B8176A75-3944-4C0E-A2DC-6C95EAFFAA8F}" type="presOf" srcId="{CAA96405-E21C-4F04-A32E-D123EB3E1A98}" destId="{8120DA7C-88E6-4114-80F5-A44F64CB05BA}" srcOrd="0" destOrd="0" presId="urn:microsoft.com/office/officeart/2005/8/layout/list1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8356C4E-1E5B-4781-9810-FA316B0FFB80}" srcId="{531ACB10-96BB-4FC1-B1E0-651EFD8B321A}" destId="{CAA96405-E21C-4F04-A32E-D123EB3E1A98}" srcOrd="6" destOrd="0" parTransId="{6624E087-2230-45DB-B580-40CCC66856A7}" sibTransId="{D7FC2D13-2AAA-4E2A-99D5-C10128452945}"/>
    <dgm:cxn modelId="{BF059E1C-69FB-4683-9356-15E3E26B43B7}" srcId="{531ACB10-96BB-4FC1-B1E0-651EFD8B321A}" destId="{A7DD3D2E-9C10-4FB0-8CEA-A71E0C5EC6CE}" srcOrd="4" destOrd="0" parTransId="{D472C2F1-6AC5-411E-980F-72286DAD1C39}" sibTransId="{7413B0C8-A471-4172-A9A7-8D19E45A5B4B}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C9924AE4-8375-478B-817F-4A7AF24D2AFA}" type="presOf" srcId="{A7DD3D2E-9C10-4FB0-8CEA-A71E0C5EC6CE}" destId="{41E32E30-F417-4879-A173-B7F6D87BDE22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9FDBCB30-715C-4ED3-8329-1F02160DCDD3}" type="presOf" srcId="{CD41C320-93DA-465F-BC8F-FC0687F3C34F}" destId="{BA0CB680-94C1-41B1-89D8-DA08B67B9F77}" srcOrd="0" destOrd="0" presId="urn:microsoft.com/office/officeart/2005/8/layout/list1"/>
    <dgm:cxn modelId="{7B313055-9B2F-4BAE-B460-F5A4861146EC}" type="presOf" srcId="{A7DD3D2E-9C10-4FB0-8CEA-A71E0C5EC6CE}" destId="{3E11EDA6-92E7-4E76-9DD1-5CBCDD42DB72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E61AEE7D-AC16-4A27-A011-57969514CEDB}" type="presOf" srcId="{CAA96405-E21C-4F04-A32E-D123EB3E1A98}" destId="{B70DFA69-5A9B-4B54-8B09-C1FCDC024842}" srcOrd="1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45B29EC2-8D8E-4CC6-B09A-81CEA1E81985}" type="presParOf" srcId="{8F0A85A0-433F-44AD-8850-661B8BE950DB}" destId="{E0CB358E-353E-41B2-B334-F77980490843}" srcOrd="15" destOrd="0" presId="urn:microsoft.com/office/officeart/2005/8/layout/list1"/>
    <dgm:cxn modelId="{1BA4A443-C6BF-405C-9134-FDD98CDE3686}" type="presParOf" srcId="{8F0A85A0-433F-44AD-8850-661B8BE950DB}" destId="{36EA676F-C7B8-4907-A015-4BEC8734D339}" srcOrd="16" destOrd="0" presId="urn:microsoft.com/office/officeart/2005/8/layout/list1"/>
    <dgm:cxn modelId="{CDA8D541-0384-4628-9387-F767CC3857A8}" type="presParOf" srcId="{36EA676F-C7B8-4907-A015-4BEC8734D339}" destId="{41E32E30-F417-4879-A173-B7F6D87BDE22}" srcOrd="0" destOrd="0" presId="urn:microsoft.com/office/officeart/2005/8/layout/list1"/>
    <dgm:cxn modelId="{452CA8F7-EAFD-4A7F-A719-B220991631EB}" type="presParOf" srcId="{36EA676F-C7B8-4907-A015-4BEC8734D339}" destId="{3E11EDA6-92E7-4E76-9DD1-5CBCDD42DB72}" srcOrd="1" destOrd="0" presId="urn:microsoft.com/office/officeart/2005/8/layout/list1"/>
    <dgm:cxn modelId="{26BD2434-EEC4-4604-9632-1E585A82C6E0}" type="presParOf" srcId="{8F0A85A0-433F-44AD-8850-661B8BE950DB}" destId="{14059E6D-698C-4732-9626-C87D933E5029}" srcOrd="17" destOrd="0" presId="urn:microsoft.com/office/officeart/2005/8/layout/list1"/>
    <dgm:cxn modelId="{D30BF289-FE91-4B72-A29B-94644B45C552}" type="presParOf" srcId="{8F0A85A0-433F-44AD-8850-661B8BE950DB}" destId="{12BE3F87-9F74-4C8F-8498-130D009866A4}" srcOrd="18" destOrd="0" presId="urn:microsoft.com/office/officeart/2005/8/layout/list1"/>
    <dgm:cxn modelId="{07D86B4D-4421-46C8-9F33-2D8B431EBDF5}" type="presParOf" srcId="{8F0A85A0-433F-44AD-8850-661B8BE950DB}" destId="{036DE81A-CCFC-47BE-9AE4-01312682DAAC}" srcOrd="19" destOrd="0" presId="urn:microsoft.com/office/officeart/2005/8/layout/list1"/>
    <dgm:cxn modelId="{C31740FA-0ECD-471E-B739-3425944D08ED}" type="presParOf" srcId="{8F0A85A0-433F-44AD-8850-661B8BE950DB}" destId="{25F004BC-1447-4A18-B44B-93271E0E674B}" srcOrd="20" destOrd="0" presId="urn:microsoft.com/office/officeart/2005/8/layout/list1"/>
    <dgm:cxn modelId="{29A21B0A-6E1C-4ACF-97F0-8BD012874EAA}" type="presParOf" srcId="{25F004BC-1447-4A18-B44B-93271E0E674B}" destId="{BA0CB680-94C1-41B1-89D8-DA08B67B9F77}" srcOrd="0" destOrd="0" presId="urn:microsoft.com/office/officeart/2005/8/layout/list1"/>
    <dgm:cxn modelId="{31CE4B5D-E435-4E58-87CC-D4AD5F5DB946}" type="presParOf" srcId="{25F004BC-1447-4A18-B44B-93271E0E674B}" destId="{314213F7-DAF2-4639-8D00-9F7E22E01BF2}" srcOrd="1" destOrd="0" presId="urn:microsoft.com/office/officeart/2005/8/layout/list1"/>
    <dgm:cxn modelId="{41E83953-59E9-4055-A89D-E6CDEA91049D}" type="presParOf" srcId="{8F0A85A0-433F-44AD-8850-661B8BE950DB}" destId="{5FDA669C-C569-49E6-A635-7C7A5B1C9467}" srcOrd="21" destOrd="0" presId="urn:microsoft.com/office/officeart/2005/8/layout/list1"/>
    <dgm:cxn modelId="{745B8ADF-067C-4962-B654-ABCDAD3A783D}" type="presParOf" srcId="{8F0A85A0-433F-44AD-8850-661B8BE950DB}" destId="{C3CA3897-9133-488F-9E91-E53AB14E9E4B}" srcOrd="22" destOrd="0" presId="urn:microsoft.com/office/officeart/2005/8/layout/list1"/>
    <dgm:cxn modelId="{8ADE001C-0460-466F-A004-FA903EC3C36D}" type="presParOf" srcId="{8F0A85A0-433F-44AD-8850-661B8BE950DB}" destId="{B82758E8-A765-43C3-90F9-22654FAC9C2D}" srcOrd="23" destOrd="0" presId="urn:microsoft.com/office/officeart/2005/8/layout/list1"/>
    <dgm:cxn modelId="{34FC1F20-825E-4615-9865-1ABF50965E75}" type="presParOf" srcId="{8F0A85A0-433F-44AD-8850-661B8BE950DB}" destId="{6A6F62E2-C7CB-49D5-B46B-E8A09EA3F094}" srcOrd="24" destOrd="0" presId="urn:microsoft.com/office/officeart/2005/8/layout/list1"/>
    <dgm:cxn modelId="{46799613-DF99-4B89-AF07-251958C2AC9C}" type="presParOf" srcId="{6A6F62E2-C7CB-49D5-B46B-E8A09EA3F094}" destId="{8120DA7C-88E6-4114-80F5-A44F64CB05BA}" srcOrd="0" destOrd="0" presId="urn:microsoft.com/office/officeart/2005/8/layout/list1"/>
    <dgm:cxn modelId="{4769D10F-F9E6-4D8B-A650-F02CA2100225}" type="presParOf" srcId="{6A6F62E2-C7CB-49D5-B46B-E8A09EA3F094}" destId="{B70DFA69-5A9B-4B54-8B09-C1FCDC024842}" srcOrd="1" destOrd="0" presId="urn:microsoft.com/office/officeart/2005/8/layout/list1"/>
    <dgm:cxn modelId="{1DFC2D98-D06E-4A38-8B66-0CF6DD3EDA32}" type="presParOf" srcId="{8F0A85A0-433F-44AD-8850-661B8BE950DB}" destId="{5BF0E4D1-3034-4262-BEF3-3D58BAF05A30}" srcOrd="25" destOrd="0" presId="urn:microsoft.com/office/officeart/2005/8/layout/list1"/>
    <dgm:cxn modelId="{AF737EE0-3442-414C-A5DF-E438EC1D1BE6}" type="presParOf" srcId="{8F0A85A0-433F-44AD-8850-661B8BE950DB}" destId="{6FC59BA6-842B-416C-BBC2-3AB81C9DBE0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Qu’est-ce que </a:t>
          </a:r>
          <a:r>
            <a:rPr lang="fr-FR" b="1" i="1"/>
            <a:t>JDBC</a:t>
          </a:r>
          <a:r>
            <a:rPr lang="fr-FR" b="1"/>
            <a:t> ?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Drivers </a:t>
          </a:r>
          <a:r>
            <a:rPr lang="fr-FR" b="1" i="1"/>
            <a:t>JDBC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/>
            <a:t>Mode opératoire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/>
            <a:t>Types </a:t>
          </a:r>
          <a:r>
            <a:rPr lang="fr-FR" b="1" i="1" dirty="0"/>
            <a:t>SQL</a:t>
          </a:r>
          <a:r>
            <a:rPr lang="fr-FR" b="1" dirty="0"/>
            <a:t> / types </a:t>
          </a:r>
          <a:r>
            <a:rPr lang="fr-FR" b="1" i="1" dirty="0"/>
            <a:t>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7DD3D2E-9C10-4FB0-8CEA-A71E0C5EC6C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Transactions</a:t>
          </a:r>
          <a:endParaRPr lang="fr-FR" dirty="0"/>
        </a:p>
      </dgm:t>
    </dgm:pt>
    <dgm:pt modelId="{D472C2F1-6AC5-411E-980F-72286DAD1C39}" type="parTrans" cxnId="{BF059E1C-69FB-4683-9356-15E3E26B43B7}">
      <dgm:prSet/>
      <dgm:spPr/>
      <dgm:t>
        <a:bodyPr/>
        <a:lstStyle/>
        <a:p>
          <a:endParaRPr lang="fr-FR"/>
        </a:p>
      </dgm:t>
    </dgm:pt>
    <dgm:pt modelId="{7413B0C8-A471-4172-A9A7-8D19E45A5B4B}" type="sibTrans" cxnId="{BF059E1C-69FB-4683-9356-15E3E26B43B7}">
      <dgm:prSet/>
      <dgm:spPr/>
      <dgm:t>
        <a:bodyPr/>
        <a:lstStyle/>
        <a:p>
          <a:endParaRPr lang="fr-FR"/>
        </a:p>
      </dgm:t>
    </dgm:pt>
    <dgm:pt modelId="{CD41C320-93DA-465F-BC8F-FC0687F3C34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i="1" dirty="0"/>
            <a:t>Auto incrément</a:t>
          </a:r>
          <a:endParaRPr lang="fr-FR" dirty="0"/>
        </a:p>
      </dgm:t>
    </dgm:pt>
    <dgm:pt modelId="{55F77BBE-8B0B-45FB-8758-4F4DD34AA1F7}" type="parTrans" cxnId="{DF3BC6B2-1EE2-4F1C-A1E1-E6CDD09EFC23}">
      <dgm:prSet/>
      <dgm:spPr/>
      <dgm:t>
        <a:bodyPr/>
        <a:lstStyle/>
        <a:p>
          <a:endParaRPr lang="fr-FR"/>
        </a:p>
      </dgm:t>
    </dgm:pt>
    <dgm:pt modelId="{D538FDA2-811D-415C-8EA4-C58E7B4202C4}" type="sibTrans" cxnId="{DF3BC6B2-1EE2-4F1C-A1E1-E6CDD09EFC23}">
      <dgm:prSet/>
      <dgm:spPr/>
      <dgm:t>
        <a:bodyPr/>
        <a:lstStyle/>
        <a:p>
          <a:endParaRPr lang="fr-FR"/>
        </a:p>
      </dgm:t>
    </dgm:pt>
    <dgm:pt modelId="{CAA96405-E21C-4F04-A32E-D123EB3E1A98}">
      <dgm:prSet phldrT="[Texte]"/>
      <dgm:spPr/>
      <dgm:t>
        <a:bodyPr/>
        <a:lstStyle/>
        <a:p>
          <a:r>
            <a:rPr lang="fr-FR" b="1" dirty="0"/>
            <a:t>Recommandations</a:t>
          </a:r>
          <a:endParaRPr lang="fr-FR" dirty="0"/>
        </a:p>
      </dgm:t>
    </dgm:pt>
    <dgm:pt modelId="{6624E087-2230-45DB-B580-40CCC66856A7}" type="parTrans" cxnId="{D8356C4E-1E5B-4781-9810-FA316B0FFB80}">
      <dgm:prSet/>
      <dgm:spPr/>
      <dgm:t>
        <a:bodyPr/>
        <a:lstStyle/>
        <a:p>
          <a:endParaRPr lang="fr-FR"/>
        </a:p>
      </dgm:t>
    </dgm:pt>
    <dgm:pt modelId="{D7FC2D13-2AAA-4E2A-99D5-C10128452945}" type="sibTrans" cxnId="{D8356C4E-1E5B-4781-9810-FA316B0FFB80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7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7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7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7" custLinFactNeighborY="22907">
        <dgm:presLayoutVars>
          <dgm:bulletEnabled val="1"/>
        </dgm:presLayoutVars>
      </dgm:prSet>
      <dgm:spPr/>
    </dgm:pt>
    <dgm:pt modelId="{E0CB358E-353E-41B2-B334-F77980490843}" type="pres">
      <dgm:prSet presAssocID="{1F9F9BAB-A8C0-43CC-8C32-9004E0479AA2}" presName="spaceBetweenRectangles" presStyleCnt="0"/>
      <dgm:spPr/>
    </dgm:pt>
    <dgm:pt modelId="{36EA676F-C7B8-4907-A015-4BEC8734D339}" type="pres">
      <dgm:prSet presAssocID="{A7DD3D2E-9C10-4FB0-8CEA-A71E0C5EC6CE}" presName="parentLin" presStyleCnt="0"/>
      <dgm:spPr/>
    </dgm:pt>
    <dgm:pt modelId="{41E32E30-F417-4879-A173-B7F6D87BDE22}" type="pres">
      <dgm:prSet presAssocID="{A7DD3D2E-9C10-4FB0-8CEA-A71E0C5EC6CE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3E11EDA6-92E7-4E76-9DD1-5CBCDD42DB72}" type="pres">
      <dgm:prSet presAssocID="{A7DD3D2E-9C10-4FB0-8CEA-A71E0C5E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59E6D-698C-4732-9626-C87D933E5029}" type="pres">
      <dgm:prSet presAssocID="{A7DD3D2E-9C10-4FB0-8CEA-A71E0C5EC6CE}" presName="negativeSpace" presStyleCnt="0"/>
      <dgm:spPr/>
    </dgm:pt>
    <dgm:pt modelId="{12BE3F87-9F74-4C8F-8498-130D009866A4}" type="pres">
      <dgm:prSet presAssocID="{A7DD3D2E-9C10-4FB0-8CEA-A71E0C5EC6CE}" presName="childText" presStyleLbl="conFgAcc1" presStyleIdx="4" presStyleCnt="7">
        <dgm:presLayoutVars>
          <dgm:bulletEnabled val="1"/>
        </dgm:presLayoutVars>
      </dgm:prSet>
      <dgm:spPr/>
    </dgm:pt>
    <dgm:pt modelId="{036DE81A-CCFC-47BE-9AE4-01312682DAAC}" type="pres">
      <dgm:prSet presAssocID="{7413B0C8-A471-4172-A9A7-8D19E45A5B4B}" presName="spaceBetweenRectangles" presStyleCnt="0"/>
      <dgm:spPr/>
    </dgm:pt>
    <dgm:pt modelId="{25F004BC-1447-4A18-B44B-93271E0E674B}" type="pres">
      <dgm:prSet presAssocID="{CD41C320-93DA-465F-BC8F-FC0687F3C34F}" presName="parentLin" presStyleCnt="0"/>
      <dgm:spPr/>
    </dgm:pt>
    <dgm:pt modelId="{BA0CB680-94C1-41B1-89D8-DA08B67B9F77}" type="pres">
      <dgm:prSet presAssocID="{CD41C320-93DA-465F-BC8F-FC0687F3C34F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314213F7-DAF2-4639-8D00-9F7E22E01BF2}" type="pres">
      <dgm:prSet presAssocID="{CD41C320-93DA-465F-BC8F-FC0687F3C34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DA669C-C569-49E6-A635-7C7A5B1C9467}" type="pres">
      <dgm:prSet presAssocID="{CD41C320-93DA-465F-BC8F-FC0687F3C34F}" presName="negativeSpace" presStyleCnt="0"/>
      <dgm:spPr/>
    </dgm:pt>
    <dgm:pt modelId="{C3CA3897-9133-488F-9E91-E53AB14E9E4B}" type="pres">
      <dgm:prSet presAssocID="{CD41C320-93DA-465F-BC8F-FC0687F3C34F}" presName="childText" presStyleLbl="conFgAcc1" presStyleIdx="5" presStyleCnt="7">
        <dgm:presLayoutVars>
          <dgm:bulletEnabled val="1"/>
        </dgm:presLayoutVars>
      </dgm:prSet>
      <dgm:spPr/>
    </dgm:pt>
    <dgm:pt modelId="{B82758E8-A765-43C3-90F9-22654FAC9C2D}" type="pres">
      <dgm:prSet presAssocID="{D538FDA2-811D-415C-8EA4-C58E7B4202C4}" presName="spaceBetweenRectangles" presStyleCnt="0"/>
      <dgm:spPr/>
    </dgm:pt>
    <dgm:pt modelId="{6A6F62E2-C7CB-49D5-B46B-E8A09EA3F094}" type="pres">
      <dgm:prSet presAssocID="{CAA96405-E21C-4F04-A32E-D123EB3E1A98}" presName="parentLin" presStyleCnt="0"/>
      <dgm:spPr/>
    </dgm:pt>
    <dgm:pt modelId="{8120DA7C-88E6-4114-80F5-A44F64CB05BA}" type="pres">
      <dgm:prSet presAssocID="{CAA96405-E21C-4F04-A32E-D123EB3E1A98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B70DFA69-5A9B-4B54-8B09-C1FCDC024842}" type="pres">
      <dgm:prSet presAssocID="{CAA96405-E21C-4F04-A32E-D123EB3E1A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F0E4D1-3034-4262-BEF3-3D58BAF05A30}" type="pres">
      <dgm:prSet presAssocID="{CAA96405-E21C-4F04-A32E-D123EB3E1A98}" presName="negativeSpace" presStyleCnt="0"/>
      <dgm:spPr/>
    </dgm:pt>
    <dgm:pt modelId="{6FC59BA6-842B-416C-BBC2-3AB81C9DBE0C}" type="pres">
      <dgm:prSet presAssocID="{CAA96405-E21C-4F04-A32E-D123EB3E1A9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F3BC6B2-1EE2-4F1C-A1E1-E6CDD09EFC23}" srcId="{531ACB10-96BB-4FC1-B1E0-651EFD8B321A}" destId="{CD41C320-93DA-465F-BC8F-FC0687F3C34F}" srcOrd="5" destOrd="0" parTransId="{55F77BBE-8B0B-45FB-8758-4F4DD34AA1F7}" sibTransId="{D538FDA2-811D-415C-8EA4-C58E7B4202C4}"/>
    <dgm:cxn modelId="{693F8A96-1EF1-4106-986D-189AB461A2A8}" type="presOf" srcId="{CD41C320-93DA-465F-BC8F-FC0687F3C34F}" destId="{314213F7-DAF2-4639-8D00-9F7E22E01BF2}" srcOrd="1" destOrd="0" presId="urn:microsoft.com/office/officeart/2005/8/layout/list1"/>
    <dgm:cxn modelId="{B8176A75-3944-4C0E-A2DC-6C95EAFFAA8F}" type="presOf" srcId="{CAA96405-E21C-4F04-A32E-D123EB3E1A98}" destId="{8120DA7C-88E6-4114-80F5-A44F64CB05BA}" srcOrd="0" destOrd="0" presId="urn:microsoft.com/office/officeart/2005/8/layout/list1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8356C4E-1E5B-4781-9810-FA316B0FFB80}" srcId="{531ACB10-96BB-4FC1-B1E0-651EFD8B321A}" destId="{CAA96405-E21C-4F04-A32E-D123EB3E1A98}" srcOrd="6" destOrd="0" parTransId="{6624E087-2230-45DB-B580-40CCC66856A7}" sibTransId="{D7FC2D13-2AAA-4E2A-99D5-C10128452945}"/>
    <dgm:cxn modelId="{BF059E1C-69FB-4683-9356-15E3E26B43B7}" srcId="{531ACB10-96BB-4FC1-B1E0-651EFD8B321A}" destId="{A7DD3D2E-9C10-4FB0-8CEA-A71E0C5EC6CE}" srcOrd="4" destOrd="0" parTransId="{D472C2F1-6AC5-411E-980F-72286DAD1C39}" sibTransId="{7413B0C8-A471-4172-A9A7-8D19E45A5B4B}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C9924AE4-8375-478B-817F-4A7AF24D2AFA}" type="presOf" srcId="{A7DD3D2E-9C10-4FB0-8CEA-A71E0C5EC6CE}" destId="{41E32E30-F417-4879-A173-B7F6D87BDE22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9FDBCB30-715C-4ED3-8329-1F02160DCDD3}" type="presOf" srcId="{CD41C320-93DA-465F-BC8F-FC0687F3C34F}" destId="{BA0CB680-94C1-41B1-89D8-DA08B67B9F77}" srcOrd="0" destOrd="0" presId="urn:microsoft.com/office/officeart/2005/8/layout/list1"/>
    <dgm:cxn modelId="{7B313055-9B2F-4BAE-B460-F5A4861146EC}" type="presOf" srcId="{A7DD3D2E-9C10-4FB0-8CEA-A71E0C5EC6CE}" destId="{3E11EDA6-92E7-4E76-9DD1-5CBCDD42DB72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E61AEE7D-AC16-4A27-A011-57969514CEDB}" type="presOf" srcId="{CAA96405-E21C-4F04-A32E-D123EB3E1A98}" destId="{B70DFA69-5A9B-4B54-8B09-C1FCDC024842}" srcOrd="1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45B29EC2-8D8E-4CC6-B09A-81CEA1E81985}" type="presParOf" srcId="{8F0A85A0-433F-44AD-8850-661B8BE950DB}" destId="{E0CB358E-353E-41B2-B334-F77980490843}" srcOrd="15" destOrd="0" presId="urn:microsoft.com/office/officeart/2005/8/layout/list1"/>
    <dgm:cxn modelId="{1BA4A443-C6BF-405C-9134-FDD98CDE3686}" type="presParOf" srcId="{8F0A85A0-433F-44AD-8850-661B8BE950DB}" destId="{36EA676F-C7B8-4907-A015-4BEC8734D339}" srcOrd="16" destOrd="0" presId="urn:microsoft.com/office/officeart/2005/8/layout/list1"/>
    <dgm:cxn modelId="{CDA8D541-0384-4628-9387-F767CC3857A8}" type="presParOf" srcId="{36EA676F-C7B8-4907-A015-4BEC8734D339}" destId="{41E32E30-F417-4879-A173-B7F6D87BDE22}" srcOrd="0" destOrd="0" presId="urn:microsoft.com/office/officeart/2005/8/layout/list1"/>
    <dgm:cxn modelId="{452CA8F7-EAFD-4A7F-A719-B220991631EB}" type="presParOf" srcId="{36EA676F-C7B8-4907-A015-4BEC8734D339}" destId="{3E11EDA6-92E7-4E76-9DD1-5CBCDD42DB72}" srcOrd="1" destOrd="0" presId="urn:microsoft.com/office/officeart/2005/8/layout/list1"/>
    <dgm:cxn modelId="{26BD2434-EEC4-4604-9632-1E585A82C6E0}" type="presParOf" srcId="{8F0A85A0-433F-44AD-8850-661B8BE950DB}" destId="{14059E6D-698C-4732-9626-C87D933E5029}" srcOrd="17" destOrd="0" presId="urn:microsoft.com/office/officeart/2005/8/layout/list1"/>
    <dgm:cxn modelId="{D30BF289-FE91-4B72-A29B-94644B45C552}" type="presParOf" srcId="{8F0A85A0-433F-44AD-8850-661B8BE950DB}" destId="{12BE3F87-9F74-4C8F-8498-130D009866A4}" srcOrd="18" destOrd="0" presId="urn:microsoft.com/office/officeart/2005/8/layout/list1"/>
    <dgm:cxn modelId="{07D86B4D-4421-46C8-9F33-2D8B431EBDF5}" type="presParOf" srcId="{8F0A85A0-433F-44AD-8850-661B8BE950DB}" destId="{036DE81A-CCFC-47BE-9AE4-01312682DAAC}" srcOrd="19" destOrd="0" presId="urn:microsoft.com/office/officeart/2005/8/layout/list1"/>
    <dgm:cxn modelId="{C31740FA-0ECD-471E-B739-3425944D08ED}" type="presParOf" srcId="{8F0A85A0-433F-44AD-8850-661B8BE950DB}" destId="{25F004BC-1447-4A18-B44B-93271E0E674B}" srcOrd="20" destOrd="0" presId="urn:microsoft.com/office/officeart/2005/8/layout/list1"/>
    <dgm:cxn modelId="{29A21B0A-6E1C-4ACF-97F0-8BD012874EAA}" type="presParOf" srcId="{25F004BC-1447-4A18-B44B-93271E0E674B}" destId="{BA0CB680-94C1-41B1-89D8-DA08B67B9F77}" srcOrd="0" destOrd="0" presId="urn:microsoft.com/office/officeart/2005/8/layout/list1"/>
    <dgm:cxn modelId="{31CE4B5D-E435-4E58-87CC-D4AD5F5DB946}" type="presParOf" srcId="{25F004BC-1447-4A18-B44B-93271E0E674B}" destId="{314213F7-DAF2-4639-8D00-9F7E22E01BF2}" srcOrd="1" destOrd="0" presId="urn:microsoft.com/office/officeart/2005/8/layout/list1"/>
    <dgm:cxn modelId="{41E83953-59E9-4055-A89D-E6CDEA91049D}" type="presParOf" srcId="{8F0A85A0-433F-44AD-8850-661B8BE950DB}" destId="{5FDA669C-C569-49E6-A635-7C7A5B1C9467}" srcOrd="21" destOrd="0" presId="urn:microsoft.com/office/officeart/2005/8/layout/list1"/>
    <dgm:cxn modelId="{745B8ADF-067C-4962-B654-ABCDAD3A783D}" type="presParOf" srcId="{8F0A85A0-433F-44AD-8850-661B8BE950DB}" destId="{C3CA3897-9133-488F-9E91-E53AB14E9E4B}" srcOrd="22" destOrd="0" presId="urn:microsoft.com/office/officeart/2005/8/layout/list1"/>
    <dgm:cxn modelId="{8ADE001C-0460-466F-A004-FA903EC3C36D}" type="presParOf" srcId="{8F0A85A0-433F-44AD-8850-661B8BE950DB}" destId="{B82758E8-A765-43C3-90F9-22654FAC9C2D}" srcOrd="23" destOrd="0" presId="urn:microsoft.com/office/officeart/2005/8/layout/list1"/>
    <dgm:cxn modelId="{34FC1F20-825E-4615-9865-1ABF50965E75}" type="presParOf" srcId="{8F0A85A0-433F-44AD-8850-661B8BE950DB}" destId="{6A6F62E2-C7CB-49D5-B46B-E8A09EA3F094}" srcOrd="24" destOrd="0" presId="urn:microsoft.com/office/officeart/2005/8/layout/list1"/>
    <dgm:cxn modelId="{46799613-DF99-4B89-AF07-251958C2AC9C}" type="presParOf" srcId="{6A6F62E2-C7CB-49D5-B46B-E8A09EA3F094}" destId="{8120DA7C-88E6-4114-80F5-A44F64CB05BA}" srcOrd="0" destOrd="0" presId="urn:microsoft.com/office/officeart/2005/8/layout/list1"/>
    <dgm:cxn modelId="{4769D10F-F9E6-4D8B-A650-F02CA2100225}" type="presParOf" srcId="{6A6F62E2-C7CB-49D5-B46B-E8A09EA3F094}" destId="{B70DFA69-5A9B-4B54-8B09-C1FCDC024842}" srcOrd="1" destOrd="0" presId="urn:microsoft.com/office/officeart/2005/8/layout/list1"/>
    <dgm:cxn modelId="{1DFC2D98-D06E-4A38-8B66-0CF6DD3EDA32}" type="presParOf" srcId="{8F0A85A0-433F-44AD-8850-661B8BE950DB}" destId="{5BF0E4D1-3034-4262-BEF3-3D58BAF05A30}" srcOrd="25" destOrd="0" presId="urn:microsoft.com/office/officeart/2005/8/layout/list1"/>
    <dgm:cxn modelId="{AF737EE0-3442-414C-A5DF-E438EC1D1BE6}" type="presParOf" srcId="{8F0A85A0-433F-44AD-8850-661B8BE950DB}" destId="{6FC59BA6-842B-416C-BBC2-3AB81C9DBE0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66F97-FDB4-4679-85BA-EAF9584C1F91}">
      <dsp:nvSpPr>
        <dsp:cNvPr id="0" name=""/>
        <dsp:cNvSpPr/>
      </dsp:nvSpPr>
      <dsp:spPr>
        <a:xfrm>
          <a:off x="0" y="345391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663E5-1BE6-45C9-B25B-9DD66165A046}">
      <dsp:nvSpPr>
        <dsp:cNvPr id="0" name=""/>
        <dsp:cNvSpPr/>
      </dsp:nvSpPr>
      <dsp:spPr>
        <a:xfrm>
          <a:off x="210120" y="79711"/>
          <a:ext cx="2941687" cy="531360"/>
        </a:xfrm>
        <a:prstGeom prst="roundRect">
          <a:avLst/>
        </a:prstGeom>
        <a:solidFill>
          <a:srgbClr val="4D4BA3">
            <a:alpha val="9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kern="1200" dirty="0">
              <a:solidFill>
                <a:srgbClr val="FFFF00"/>
              </a:solidFill>
            </a:rPr>
            <a:t>Sensibilisation</a:t>
          </a:r>
        </a:p>
      </dsp:txBody>
      <dsp:txXfrm>
        <a:off x="236059" y="105650"/>
        <a:ext cx="2889809" cy="479482"/>
      </dsp:txXfrm>
    </dsp:sp>
    <dsp:sp modelId="{71A09D26-99DF-40D2-B8CF-68C5451BC46C}">
      <dsp:nvSpPr>
        <dsp:cNvPr id="0" name=""/>
        <dsp:cNvSpPr/>
      </dsp:nvSpPr>
      <dsp:spPr>
        <a:xfrm>
          <a:off x="0" y="116187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80358-2633-4090-96D2-3C28AF6BE026}">
      <dsp:nvSpPr>
        <dsp:cNvPr id="0" name=""/>
        <dsp:cNvSpPr/>
      </dsp:nvSpPr>
      <dsp:spPr>
        <a:xfrm>
          <a:off x="210120" y="896192"/>
          <a:ext cx="2941687" cy="531360"/>
        </a:xfrm>
        <a:prstGeom prst="roundRect">
          <a:avLst/>
        </a:prstGeom>
        <a:solidFill>
          <a:srgbClr val="FFFF00">
            <a:alpha val="76667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>
              <a:solidFill>
                <a:srgbClr val="4D4BA3"/>
              </a:solidFill>
            </a:rPr>
            <a:t>Application</a:t>
          </a:r>
        </a:p>
      </dsp:txBody>
      <dsp:txXfrm>
        <a:off x="236059" y="922131"/>
        <a:ext cx="2889809" cy="479482"/>
      </dsp:txXfrm>
    </dsp:sp>
    <dsp:sp modelId="{05B1A81A-E3D5-41C9-9CD8-D5457ACDF095}">
      <dsp:nvSpPr>
        <dsp:cNvPr id="0" name=""/>
        <dsp:cNvSpPr/>
      </dsp:nvSpPr>
      <dsp:spPr>
        <a:xfrm>
          <a:off x="0" y="197835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2777E-8160-438E-99A6-EE52601A1441}">
      <dsp:nvSpPr>
        <dsp:cNvPr id="0" name=""/>
        <dsp:cNvSpPr/>
      </dsp:nvSpPr>
      <dsp:spPr>
        <a:xfrm>
          <a:off x="210120" y="1712672"/>
          <a:ext cx="2941687" cy="5313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>
              <a:solidFill>
                <a:srgbClr val="FFFF00"/>
              </a:solidFill>
            </a:rPr>
            <a:t>Maîtrise</a:t>
          </a:r>
        </a:p>
      </dsp:txBody>
      <dsp:txXfrm>
        <a:off x="236059" y="1738611"/>
        <a:ext cx="2889809" cy="479482"/>
      </dsp:txXfrm>
    </dsp:sp>
    <dsp:sp modelId="{EEC9AB94-FA83-4A54-915D-0B5C2A01F4B9}">
      <dsp:nvSpPr>
        <dsp:cNvPr id="0" name=""/>
        <dsp:cNvSpPr/>
      </dsp:nvSpPr>
      <dsp:spPr>
        <a:xfrm>
          <a:off x="0" y="279483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C4153-87F6-4E61-B10E-68759B707C1D}">
      <dsp:nvSpPr>
        <dsp:cNvPr id="0" name=""/>
        <dsp:cNvSpPr/>
      </dsp:nvSpPr>
      <dsp:spPr>
        <a:xfrm>
          <a:off x="210120" y="2529152"/>
          <a:ext cx="2941687" cy="5313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>
              <a:solidFill>
                <a:srgbClr val="FFFF00"/>
              </a:solidFill>
            </a:rPr>
            <a:t>Expertise</a:t>
          </a:r>
        </a:p>
      </dsp:txBody>
      <dsp:txXfrm>
        <a:off x="236059" y="2555091"/>
        <a:ext cx="2889809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Qu’est-ce que </a:t>
          </a:r>
          <a:r>
            <a:rPr lang="fr-FR" sz="1300" b="1" i="1" kern="1200"/>
            <a:t>JDBC</a:t>
          </a:r>
          <a:r>
            <a:rPr lang="fr-FR" sz="1300" b="1" kern="1200"/>
            <a:t> ?</a:t>
          </a:r>
          <a:endParaRPr lang="fr-FR" sz="1300" kern="1200" dirty="0"/>
        </a:p>
      </dsp:txBody>
      <dsp:txXfrm>
        <a:off x="323534" y="21953"/>
        <a:ext cx="4229732" cy="346292"/>
      </dsp:txXfrm>
    </dsp:sp>
    <dsp:sp modelId="{826C1455-B0F7-4FE2-B6EE-B1EFB7BE498D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847"/>
              <a:lumOff val="474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1847"/>
            <a:lumOff val="474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Drivers </a:t>
          </a:r>
          <a:r>
            <a:rPr lang="fr-FR" sz="1300" b="1" i="1" kern="1200"/>
            <a:t>JDBC</a:t>
          </a:r>
          <a:endParaRPr lang="fr-FR" sz="1300" kern="1200" dirty="0"/>
        </a:p>
      </dsp:txBody>
      <dsp:txXfrm>
        <a:off x="323534" y="611633"/>
        <a:ext cx="4229732" cy="346292"/>
      </dsp:txXfrm>
    </dsp:sp>
    <dsp:sp modelId="{73655820-DEC1-4D87-B318-33FC23C824F2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3694"/>
            <a:lumOff val="94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Mode opératoire</a:t>
          </a:r>
          <a:endParaRPr lang="fr-FR" sz="1300" kern="1200" dirty="0"/>
        </a:p>
      </dsp:txBody>
      <dsp:txXfrm>
        <a:off x="323534" y="1201314"/>
        <a:ext cx="4229732" cy="346292"/>
      </dsp:txXfrm>
    </dsp:sp>
    <dsp:sp modelId="{F3416F75-9C21-4DB3-ACCB-DA585C11AB18}">
      <dsp:nvSpPr>
        <dsp:cNvPr id="0" name=""/>
        <dsp:cNvSpPr/>
      </dsp:nvSpPr>
      <dsp:spPr>
        <a:xfrm>
          <a:off x="0" y="19802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Types </a:t>
          </a:r>
          <a:r>
            <a:rPr lang="fr-FR" sz="1300" b="1" i="1" kern="1200" dirty="0"/>
            <a:t>SQL</a:t>
          </a:r>
          <a:r>
            <a:rPr lang="fr-FR" sz="1300" b="1" kern="1200" dirty="0"/>
            <a:t> / types </a:t>
          </a:r>
          <a:r>
            <a:rPr lang="fr-FR" sz="1300" b="1" i="1" kern="1200" dirty="0"/>
            <a:t>JAVA</a:t>
          </a:r>
          <a:endParaRPr lang="fr-FR" sz="1300" kern="1200" dirty="0"/>
        </a:p>
      </dsp:txBody>
      <dsp:txXfrm>
        <a:off x="323534" y="1790994"/>
        <a:ext cx="4229732" cy="346292"/>
      </dsp:txXfrm>
    </dsp:sp>
    <dsp:sp modelId="{12BE3F87-9F74-4C8F-8498-130D009866A4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1EDA6-92E7-4E76-9DD1-5CBCDD42DB72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7387"/>
            <a:lumOff val="1896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Transactions</a:t>
          </a:r>
          <a:endParaRPr lang="fr-FR" sz="1300" kern="1200" dirty="0"/>
        </a:p>
      </dsp:txBody>
      <dsp:txXfrm>
        <a:off x="323534" y="2380674"/>
        <a:ext cx="4229732" cy="346292"/>
      </dsp:txXfrm>
    </dsp:sp>
    <dsp:sp modelId="{C3CA3897-9133-488F-9E91-E53AB14E9E4B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9234"/>
              <a:lumOff val="237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13F7-DAF2-4639-8D00-9F7E22E01BF2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9234"/>
            <a:lumOff val="237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Auto incrément</a:t>
          </a:r>
          <a:endParaRPr lang="fr-FR" sz="1300" kern="1200" dirty="0"/>
        </a:p>
      </dsp:txBody>
      <dsp:txXfrm>
        <a:off x="323534" y="2970354"/>
        <a:ext cx="4229732" cy="346292"/>
      </dsp:txXfrm>
    </dsp:sp>
    <dsp:sp modelId="{6FC59BA6-842B-416C-BBC2-3AB81C9DBE0C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FA69-5A9B-4B54-8B09-C1FCDC024842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Recommandations</a:t>
          </a:r>
          <a:endParaRPr lang="fr-FR" sz="1300" kern="1200" dirty="0"/>
        </a:p>
      </dsp:txBody>
      <dsp:txXfrm>
        <a:off x="323534" y="3560034"/>
        <a:ext cx="422973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Qu’est-ce que </a:t>
          </a:r>
          <a:r>
            <a:rPr lang="fr-FR" sz="1300" b="1" i="1" kern="1200"/>
            <a:t>JDBC</a:t>
          </a:r>
          <a:r>
            <a:rPr lang="fr-FR" sz="1300" b="1" kern="1200"/>
            <a:t> ?</a:t>
          </a:r>
          <a:endParaRPr lang="fr-FR" sz="1300" kern="1200" dirty="0"/>
        </a:p>
      </dsp:txBody>
      <dsp:txXfrm>
        <a:off x="323534" y="21953"/>
        <a:ext cx="4229732" cy="346292"/>
      </dsp:txXfrm>
    </dsp:sp>
    <dsp:sp modelId="{826C1455-B0F7-4FE2-B6EE-B1EFB7BE498D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847"/>
              <a:lumOff val="474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Drivers </a:t>
          </a:r>
          <a:r>
            <a:rPr lang="fr-FR" sz="1300" b="1" i="1" kern="1200"/>
            <a:t>JDBC</a:t>
          </a:r>
          <a:endParaRPr lang="fr-FR" sz="1300" kern="1200" dirty="0"/>
        </a:p>
      </dsp:txBody>
      <dsp:txXfrm>
        <a:off x="323534" y="611633"/>
        <a:ext cx="4229732" cy="346292"/>
      </dsp:txXfrm>
    </dsp:sp>
    <dsp:sp modelId="{73655820-DEC1-4D87-B318-33FC23C824F2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Mode opératoire</a:t>
          </a:r>
          <a:endParaRPr lang="fr-FR" sz="1300" kern="1200" dirty="0"/>
        </a:p>
      </dsp:txBody>
      <dsp:txXfrm>
        <a:off x="323534" y="1201314"/>
        <a:ext cx="4229732" cy="346292"/>
      </dsp:txXfrm>
    </dsp:sp>
    <dsp:sp modelId="{F3416F75-9C21-4DB3-ACCB-DA585C11AB18}">
      <dsp:nvSpPr>
        <dsp:cNvPr id="0" name=""/>
        <dsp:cNvSpPr/>
      </dsp:nvSpPr>
      <dsp:spPr>
        <a:xfrm>
          <a:off x="0" y="19802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Types </a:t>
          </a:r>
          <a:r>
            <a:rPr lang="fr-FR" sz="1300" b="1" i="1" kern="1200" dirty="0"/>
            <a:t>SQL</a:t>
          </a:r>
          <a:r>
            <a:rPr lang="fr-FR" sz="1300" b="1" kern="1200" dirty="0"/>
            <a:t> / types </a:t>
          </a:r>
          <a:r>
            <a:rPr lang="fr-FR" sz="1300" b="1" i="1" kern="1200" dirty="0"/>
            <a:t>JAVA</a:t>
          </a:r>
          <a:endParaRPr lang="fr-FR" sz="1300" kern="1200" dirty="0"/>
        </a:p>
      </dsp:txBody>
      <dsp:txXfrm>
        <a:off x="323534" y="1790994"/>
        <a:ext cx="4229732" cy="346292"/>
      </dsp:txXfrm>
    </dsp:sp>
    <dsp:sp modelId="{12BE3F87-9F74-4C8F-8498-130D009866A4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1EDA6-92E7-4E76-9DD1-5CBCDD42DB72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Transactions</a:t>
          </a:r>
          <a:endParaRPr lang="fr-FR" sz="1300" kern="1200" dirty="0"/>
        </a:p>
      </dsp:txBody>
      <dsp:txXfrm>
        <a:off x="323534" y="2380674"/>
        <a:ext cx="4229732" cy="346292"/>
      </dsp:txXfrm>
    </dsp:sp>
    <dsp:sp modelId="{C3CA3897-9133-488F-9E91-E53AB14E9E4B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9234"/>
              <a:lumOff val="237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13F7-DAF2-4639-8D00-9F7E22E01BF2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Auto incrément</a:t>
          </a:r>
          <a:endParaRPr lang="fr-FR" sz="1300" kern="1200" dirty="0"/>
        </a:p>
      </dsp:txBody>
      <dsp:txXfrm>
        <a:off x="323534" y="2970354"/>
        <a:ext cx="4229732" cy="346292"/>
      </dsp:txXfrm>
    </dsp:sp>
    <dsp:sp modelId="{6FC59BA6-842B-416C-BBC2-3AB81C9DBE0C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FA69-5A9B-4B54-8B09-C1FCDC024842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Recommandations</a:t>
          </a:r>
          <a:endParaRPr lang="fr-FR" sz="1300" kern="1200" dirty="0"/>
        </a:p>
      </dsp:txBody>
      <dsp:txXfrm>
        <a:off x="323534" y="3560034"/>
        <a:ext cx="422973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Qu’est-ce que </a:t>
          </a:r>
          <a:r>
            <a:rPr lang="fr-FR" sz="1300" b="1" i="1" kern="1200"/>
            <a:t>JDBC</a:t>
          </a:r>
          <a:r>
            <a:rPr lang="fr-FR" sz="1300" b="1" kern="1200"/>
            <a:t> ?</a:t>
          </a:r>
          <a:endParaRPr lang="fr-FR" sz="1300" kern="1200" dirty="0"/>
        </a:p>
      </dsp:txBody>
      <dsp:txXfrm>
        <a:off x="323534" y="21953"/>
        <a:ext cx="4229732" cy="346292"/>
      </dsp:txXfrm>
    </dsp:sp>
    <dsp:sp modelId="{826C1455-B0F7-4FE2-B6EE-B1EFB7BE498D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847"/>
              <a:lumOff val="474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1847"/>
            <a:lumOff val="474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Drivers </a:t>
          </a:r>
          <a:r>
            <a:rPr lang="fr-FR" sz="1300" b="1" i="1" kern="1200"/>
            <a:t>JDBC</a:t>
          </a:r>
          <a:endParaRPr lang="fr-FR" sz="1300" kern="1200" dirty="0"/>
        </a:p>
      </dsp:txBody>
      <dsp:txXfrm>
        <a:off x="323534" y="611633"/>
        <a:ext cx="4229732" cy="346292"/>
      </dsp:txXfrm>
    </dsp:sp>
    <dsp:sp modelId="{73655820-DEC1-4D87-B318-33FC23C824F2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Mode opératoire</a:t>
          </a:r>
          <a:endParaRPr lang="fr-FR" sz="1300" kern="1200" dirty="0"/>
        </a:p>
      </dsp:txBody>
      <dsp:txXfrm>
        <a:off x="323534" y="1201314"/>
        <a:ext cx="4229732" cy="346292"/>
      </dsp:txXfrm>
    </dsp:sp>
    <dsp:sp modelId="{F3416F75-9C21-4DB3-ACCB-DA585C11AB18}">
      <dsp:nvSpPr>
        <dsp:cNvPr id="0" name=""/>
        <dsp:cNvSpPr/>
      </dsp:nvSpPr>
      <dsp:spPr>
        <a:xfrm>
          <a:off x="0" y="19802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Types </a:t>
          </a:r>
          <a:r>
            <a:rPr lang="fr-FR" sz="1300" b="1" i="1" kern="1200" dirty="0"/>
            <a:t>SQL</a:t>
          </a:r>
          <a:r>
            <a:rPr lang="fr-FR" sz="1300" b="1" kern="1200" dirty="0"/>
            <a:t> / types </a:t>
          </a:r>
          <a:r>
            <a:rPr lang="fr-FR" sz="1300" b="1" i="1" kern="1200" dirty="0"/>
            <a:t>JAVA</a:t>
          </a:r>
          <a:endParaRPr lang="fr-FR" sz="1300" kern="1200" dirty="0"/>
        </a:p>
      </dsp:txBody>
      <dsp:txXfrm>
        <a:off x="323534" y="1790994"/>
        <a:ext cx="4229732" cy="346292"/>
      </dsp:txXfrm>
    </dsp:sp>
    <dsp:sp modelId="{12BE3F87-9F74-4C8F-8498-130D009866A4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1EDA6-92E7-4E76-9DD1-5CBCDD42DB72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Transactions</a:t>
          </a:r>
          <a:endParaRPr lang="fr-FR" sz="1300" kern="1200" dirty="0"/>
        </a:p>
      </dsp:txBody>
      <dsp:txXfrm>
        <a:off x="323534" y="2380674"/>
        <a:ext cx="4229732" cy="346292"/>
      </dsp:txXfrm>
    </dsp:sp>
    <dsp:sp modelId="{C3CA3897-9133-488F-9E91-E53AB14E9E4B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9234"/>
              <a:lumOff val="237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13F7-DAF2-4639-8D00-9F7E22E01BF2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Auto incrément</a:t>
          </a:r>
          <a:endParaRPr lang="fr-FR" sz="1300" kern="1200" dirty="0"/>
        </a:p>
      </dsp:txBody>
      <dsp:txXfrm>
        <a:off x="323534" y="2970354"/>
        <a:ext cx="4229732" cy="346292"/>
      </dsp:txXfrm>
    </dsp:sp>
    <dsp:sp modelId="{6FC59BA6-842B-416C-BBC2-3AB81C9DBE0C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FA69-5A9B-4B54-8B09-C1FCDC024842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Recommandations</a:t>
          </a:r>
          <a:endParaRPr lang="fr-FR" sz="1300" kern="1200" dirty="0"/>
        </a:p>
      </dsp:txBody>
      <dsp:txXfrm>
        <a:off x="323534" y="3560034"/>
        <a:ext cx="4229732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Qu’est-ce que </a:t>
          </a:r>
          <a:r>
            <a:rPr lang="fr-FR" sz="1300" b="1" i="1" kern="1200"/>
            <a:t>JDBC</a:t>
          </a:r>
          <a:r>
            <a:rPr lang="fr-FR" sz="1300" b="1" kern="1200"/>
            <a:t> ?</a:t>
          </a:r>
          <a:endParaRPr lang="fr-FR" sz="1300" kern="1200" dirty="0"/>
        </a:p>
      </dsp:txBody>
      <dsp:txXfrm>
        <a:off x="323534" y="21953"/>
        <a:ext cx="4229732" cy="346292"/>
      </dsp:txXfrm>
    </dsp:sp>
    <dsp:sp modelId="{826C1455-B0F7-4FE2-B6EE-B1EFB7BE498D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847"/>
              <a:lumOff val="474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Drivers </a:t>
          </a:r>
          <a:r>
            <a:rPr lang="fr-FR" sz="1300" b="1" i="1" kern="1200"/>
            <a:t>JDBC</a:t>
          </a:r>
          <a:endParaRPr lang="fr-FR" sz="1300" kern="1200" dirty="0"/>
        </a:p>
      </dsp:txBody>
      <dsp:txXfrm>
        <a:off x="323534" y="611633"/>
        <a:ext cx="4229732" cy="346292"/>
      </dsp:txXfrm>
    </dsp:sp>
    <dsp:sp modelId="{73655820-DEC1-4D87-B318-33FC23C824F2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3694"/>
            <a:lumOff val="94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Mode opératoire</a:t>
          </a:r>
          <a:endParaRPr lang="fr-FR" sz="1300" kern="1200" dirty="0"/>
        </a:p>
      </dsp:txBody>
      <dsp:txXfrm>
        <a:off x="323534" y="1201314"/>
        <a:ext cx="4229732" cy="346292"/>
      </dsp:txXfrm>
    </dsp:sp>
    <dsp:sp modelId="{F3416F75-9C21-4DB3-ACCB-DA585C11AB18}">
      <dsp:nvSpPr>
        <dsp:cNvPr id="0" name=""/>
        <dsp:cNvSpPr/>
      </dsp:nvSpPr>
      <dsp:spPr>
        <a:xfrm>
          <a:off x="0" y="19802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Types </a:t>
          </a:r>
          <a:r>
            <a:rPr lang="fr-FR" sz="1300" b="1" i="1" kern="1200" dirty="0"/>
            <a:t>SQL</a:t>
          </a:r>
          <a:r>
            <a:rPr lang="fr-FR" sz="1300" b="1" kern="1200" dirty="0"/>
            <a:t> / types </a:t>
          </a:r>
          <a:r>
            <a:rPr lang="fr-FR" sz="1300" b="1" i="1" kern="1200" dirty="0"/>
            <a:t>JAVA</a:t>
          </a:r>
          <a:endParaRPr lang="fr-FR" sz="1300" kern="1200" dirty="0"/>
        </a:p>
      </dsp:txBody>
      <dsp:txXfrm>
        <a:off x="323534" y="1790994"/>
        <a:ext cx="4229732" cy="346292"/>
      </dsp:txXfrm>
    </dsp:sp>
    <dsp:sp modelId="{12BE3F87-9F74-4C8F-8498-130D009866A4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1EDA6-92E7-4E76-9DD1-5CBCDD42DB72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Transactions</a:t>
          </a:r>
          <a:endParaRPr lang="fr-FR" sz="1300" kern="1200" dirty="0"/>
        </a:p>
      </dsp:txBody>
      <dsp:txXfrm>
        <a:off x="323534" y="2380674"/>
        <a:ext cx="4229732" cy="346292"/>
      </dsp:txXfrm>
    </dsp:sp>
    <dsp:sp modelId="{C3CA3897-9133-488F-9E91-E53AB14E9E4B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9234"/>
              <a:lumOff val="237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13F7-DAF2-4639-8D00-9F7E22E01BF2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Auto incrément</a:t>
          </a:r>
          <a:endParaRPr lang="fr-FR" sz="1300" kern="1200" dirty="0"/>
        </a:p>
      </dsp:txBody>
      <dsp:txXfrm>
        <a:off x="323534" y="2970354"/>
        <a:ext cx="4229732" cy="346292"/>
      </dsp:txXfrm>
    </dsp:sp>
    <dsp:sp modelId="{6FC59BA6-842B-416C-BBC2-3AB81C9DBE0C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FA69-5A9B-4B54-8B09-C1FCDC024842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Recommandations</a:t>
          </a:r>
          <a:endParaRPr lang="fr-FR" sz="1300" kern="1200" dirty="0"/>
        </a:p>
      </dsp:txBody>
      <dsp:txXfrm>
        <a:off x="323534" y="3560034"/>
        <a:ext cx="4229732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Qu’est-ce que </a:t>
          </a:r>
          <a:r>
            <a:rPr lang="fr-FR" sz="1300" b="1" i="1" kern="1200"/>
            <a:t>JDBC</a:t>
          </a:r>
          <a:r>
            <a:rPr lang="fr-FR" sz="1300" b="1" kern="1200"/>
            <a:t> ?</a:t>
          </a:r>
          <a:endParaRPr lang="fr-FR" sz="1300" kern="1200" dirty="0"/>
        </a:p>
      </dsp:txBody>
      <dsp:txXfrm>
        <a:off x="323534" y="21953"/>
        <a:ext cx="4229732" cy="346292"/>
      </dsp:txXfrm>
    </dsp:sp>
    <dsp:sp modelId="{826C1455-B0F7-4FE2-B6EE-B1EFB7BE498D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847"/>
              <a:lumOff val="474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Drivers </a:t>
          </a:r>
          <a:r>
            <a:rPr lang="fr-FR" sz="1300" b="1" i="1" kern="1200"/>
            <a:t>JDBC</a:t>
          </a:r>
          <a:endParaRPr lang="fr-FR" sz="1300" kern="1200" dirty="0"/>
        </a:p>
      </dsp:txBody>
      <dsp:txXfrm>
        <a:off x="323534" y="611633"/>
        <a:ext cx="4229732" cy="346292"/>
      </dsp:txXfrm>
    </dsp:sp>
    <dsp:sp modelId="{73655820-DEC1-4D87-B318-33FC23C824F2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Mode opératoire</a:t>
          </a:r>
          <a:endParaRPr lang="fr-FR" sz="1300" kern="1200" dirty="0"/>
        </a:p>
      </dsp:txBody>
      <dsp:txXfrm>
        <a:off x="323534" y="1201314"/>
        <a:ext cx="4229732" cy="346292"/>
      </dsp:txXfrm>
    </dsp:sp>
    <dsp:sp modelId="{F3416F75-9C21-4DB3-ACCB-DA585C11AB18}">
      <dsp:nvSpPr>
        <dsp:cNvPr id="0" name=""/>
        <dsp:cNvSpPr/>
      </dsp:nvSpPr>
      <dsp:spPr>
        <a:xfrm>
          <a:off x="0" y="19802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Types </a:t>
          </a:r>
          <a:r>
            <a:rPr lang="fr-FR" sz="1300" b="1" i="1" kern="1200" dirty="0"/>
            <a:t>SQL</a:t>
          </a:r>
          <a:r>
            <a:rPr lang="fr-FR" sz="1300" b="1" kern="1200" dirty="0"/>
            <a:t> / types </a:t>
          </a:r>
          <a:r>
            <a:rPr lang="fr-FR" sz="1300" b="1" i="1" kern="1200" dirty="0"/>
            <a:t>JAVA</a:t>
          </a:r>
          <a:endParaRPr lang="fr-FR" sz="1300" kern="1200" dirty="0"/>
        </a:p>
      </dsp:txBody>
      <dsp:txXfrm>
        <a:off x="323534" y="1790994"/>
        <a:ext cx="4229732" cy="346292"/>
      </dsp:txXfrm>
    </dsp:sp>
    <dsp:sp modelId="{12BE3F87-9F74-4C8F-8498-130D009866A4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1EDA6-92E7-4E76-9DD1-5CBCDD42DB72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Transactions</a:t>
          </a:r>
          <a:endParaRPr lang="fr-FR" sz="1300" kern="1200" dirty="0"/>
        </a:p>
      </dsp:txBody>
      <dsp:txXfrm>
        <a:off x="323534" y="2380674"/>
        <a:ext cx="4229732" cy="346292"/>
      </dsp:txXfrm>
    </dsp:sp>
    <dsp:sp modelId="{C3CA3897-9133-488F-9E91-E53AB14E9E4B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9234"/>
              <a:lumOff val="237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13F7-DAF2-4639-8D00-9F7E22E01BF2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Auto incrément</a:t>
          </a:r>
          <a:endParaRPr lang="fr-FR" sz="1300" kern="1200" dirty="0"/>
        </a:p>
      </dsp:txBody>
      <dsp:txXfrm>
        <a:off x="323534" y="2970354"/>
        <a:ext cx="4229732" cy="346292"/>
      </dsp:txXfrm>
    </dsp:sp>
    <dsp:sp modelId="{6FC59BA6-842B-416C-BBC2-3AB81C9DBE0C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FA69-5A9B-4B54-8B09-C1FCDC024842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Recommandations</a:t>
          </a:r>
          <a:endParaRPr lang="fr-FR" sz="1300" kern="1200" dirty="0"/>
        </a:p>
      </dsp:txBody>
      <dsp:txXfrm>
        <a:off x="323534" y="3560034"/>
        <a:ext cx="4229732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Qu’est-ce que </a:t>
          </a:r>
          <a:r>
            <a:rPr lang="fr-FR" sz="1300" b="1" i="1" kern="1200"/>
            <a:t>JDBC</a:t>
          </a:r>
          <a:r>
            <a:rPr lang="fr-FR" sz="1300" b="1" kern="1200"/>
            <a:t> ?</a:t>
          </a:r>
          <a:endParaRPr lang="fr-FR" sz="1300" kern="1200" dirty="0"/>
        </a:p>
      </dsp:txBody>
      <dsp:txXfrm>
        <a:off x="323534" y="21953"/>
        <a:ext cx="4229732" cy="346292"/>
      </dsp:txXfrm>
    </dsp:sp>
    <dsp:sp modelId="{826C1455-B0F7-4FE2-B6EE-B1EFB7BE498D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847"/>
              <a:lumOff val="474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Drivers </a:t>
          </a:r>
          <a:r>
            <a:rPr lang="fr-FR" sz="1300" b="1" i="1" kern="1200"/>
            <a:t>JDBC</a:t>
          </a:r>
          <a:endParaRPr lang="fr-FR" sz="1300" kern="1200" dirty="0"/>
        </a:p>
      </dsp:txBody>
      <dsp:txXfrm>
        <a:off x="323534" y="611633"/>
        <a:ext cx="4229732" cy="346292"/>
      </dsp:txXfrm>
    </dsp:sp>
    <dsp:sp modelId="{73655820-DEC1-4D87-B318-33FC23C824F2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Mode opératoire</a:t>
          </a:r>
          <a:endParaRPr lang="fr-FR" sz="1300" kern="1200" dirty="0"/>
        </a:p>
      </dsp:txBody>
      <dsp:txXfrm>
        <a:off x="323534" y="1201314"/>
        <a:ext cx="4229732" cy="346292"/>
      </dsp:txXfrm>
    </dsp:sp>
    <dsp:sp modelId="{F3416F75-9C21-4DB3-ACCB-DA585C11AB18}">
      <dsp:nvSpPr>
        <dsp:cNvPr id="0" name=""/>
        <dsp:cNvSpPr/>
      </dsp:nvSpPr>
      <dsp:spPr>
        <a:xfrm>
          <a:off x="0" y="19802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Types </a:t>
          </a:r>
          <a:r>
            <a:rPr lang="fr-FR" sz="1300" b="1" i="1" kern="1200" dirty="0"/>
            <a:t>SQL</a:t>
          </a:r>
          <a:r>
            <a:rPr lang="fr-FR" sz="1300" b="1" kern="1200" dirty="0"/>
            <a:t> / types </a:t>
          </a:r>
          <a:r>
            <a:rPr lang="fr-FR" sz="1300" b="1" i="1" kern="1200" dirty="0"/>
            <a:t>JAVA</a:t>
          </a:r>
          <a:endParaRPr lang="fr-FR" sz="1300" kern="1200" dirty="0"/>
        </a:p>
      </dsp:txBody>
      <dsp:txXfrm>
        <a:off x="323534" y="1790994"/>
        <a:ext cx="4229732" cy="346292"/>
      </dsp:txXfrm>
    </dsp:sp>
    <dsp:sp modelId="{12BE3F87-9F74-4C8F-8498-130D009866A4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1EDA6-92E7-4E76-9DD1-5CBCDD42DB72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7387"/>
            <a:lumOff val="1896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Transactions</a:t>
          </a:r>
          <a:endParaRPr lang="fr-FR" sz="1300" kern="1200" dirty="0"/>
        </a:p>
      </dsp:txBody>
      <dsp:txXfrm>
        <a:off x="323534" y="2380674"/>
        <a:ext cx="4229732" cy="346292"/>
      </dsp:txXfrm>
    </dsp:sp>
    <dsp:sp modelId="{C3CA3897-9133-488F-9E91-E53AB14E9E4B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9234"/>
              <a:lumOff val="237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13F7-DAF2-4639-8D00-9F7E22E01BF2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Auto incrément</a:t>
          </a:r>
          <a:endParaRPr lang="fr-FR" sz="1300" kern="1200" dirty="0"/>
        </a:p>
      </dsp:txBody>
      <dsp:txXfrm>
        <a:off x="323534" y="2970354"/>
        <a:ext cx="4229732" cy="346292"/>
      </dsp:txXfrm>
    </dsp:sp>
    <dsp:sp modelId="{6FC59BA6-842B-416C-BBC2-3AB81C9DBE0C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FA69-5A9B-4B54-8B09-C1FCDC024842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Recommandations</a:t>
          </a:r>
          <a:endParaRPr lang="fr-FR" sz="1300" kern="1200" dirty="0"/>
        </a:p>
      </dsp:txBody>
      <dsp:txXfrm>
        <a:off x="323534" y="3560034"/>
        <a:ext cx="4229732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Qu’est-ce que </a:t>
          </a:r>
          <a:r>
            <a:rPr lang="fr-FR" sz="1300" b="1" i="1" kern="1200"/>
            <a:t>JDBC</a:t>
          </a:r>
          <a:r>
            <a:rPr lang="fr-FR" sz="1300" b="1" kern="1200"/>
            <a:t> ?</a:t>
          </a:r>
          <a:endParaRPr lang="fr-FR" sz="1300" kern="1200" dirty="0"/>
        </a:p>
      </dsp:txBody>
      <dsp:txXfrm>
        <a:off x="323534" y="21953"/>
        <a:ext cx="4229732" cy="346292"/>
      </dsp:txXfrm>
    </dsp:sp>
    <dsp:sp modelId="{826C1455-B0F7-4FE2-B6EE-B1EFB7BE498D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847"/>
              <a:lumOff val="474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Drivers </a:t>
          </a:r>
          <a:r>
            <a:rPr lang="fr-FR" sz="1300" b="1" i="1" kern="1200"/>
            <a:t>JDBC</a:t>
          </a:r>
          <a:endParaRPr lang="fr-FR" sz="1300" kern="1200" dirty="0"/>
        </a:p>
      </dsp:txBody>
      <dsp:txXfrm>
        <a:off x="323534" y="611633"/>
        <a:ext cx="4229732" cy="346292"/>
      </dsp:txXfrm>
    </dsp:sp>
    <dsp:sp modelId="{73655820-DEC1-4D87-B318-33FC23C824F2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Mode opératoire</a:t>
          </a:r>
          <a:endParaRPr lang="fr-FR" sz="1300" kern="1200" dirty="0"/>
        </a:p>
      </dsp:txBody>
      <dsp:txXfrm>
        <a:off x="323534" y="1201314"/>
        <a:ext cx="4229732" cy="346292"/>
      </dsp:txXfrm>
    </dsp:sp>
    <dsp:sp modelId="{F3416F75-9C21-4DB3-ACCB-DA585C11AB18}">
      <dsp:nvSpPr>
        <dsp:cNvPr id="0" name=""/>
        <dsp:cNvSpPr/>
      </dsp:nvSpPr>
      <dsp:spPr>
        <a:xfrm>
          <a:off x="0" y="19802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Types </a:t>
          </a:r>
          <a:r>
            <a:rPr lang="fr-FR" sz="1300" b="1" i="1" kern="1200" dirty="0"/>
            <a:t>SQL</a:t>
          </a:r>
          <a:r>
            <a:rPr lang="fr-FR" sz="1300" b="1" kern="1200" dirty="0"/>
            <a:t> / types </a:t>
          </a:r>
          <a:r>
            <a:rPr lang="fr-FR" sz="1300" b="1" i="1" kern="1200" dirty="0"/>
            <a:t>JAVA</a:t>
          </a:r>
          <a:endParaRPr lang="fr-FR" sz="1300" kern="1200" dirty="0"/>
        </a:p>
      </dsp:txBody>
      <dsp:txXfrm>
        <a:off x="323534" y="1790994"/>
        <a:ext cx="4229732" cy="346292"/>
      </dsp:txXfrm>
    </dsp:sp>
    <dsp:sp modelId="{12BE3F87-9F74-4C8F-8498-130D009866A4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1EDA6-92E7-4E76-9DD1-5CBCDD42DB72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Transactions</a:t>
          </a:r>
          <a:endParaRPr lang="fr-FR" sz="1300" kern="1200" dirty="0"/>
        </a:p>
      </dsp:txBody>
      <dsp:txXfrm>
        <a:off x="323534" y="2380674"/>
        <a:ext cx="4229732" cy="346292"/>
      </dsp:txXfrm>
    </dsp:sp>
    <dsp:sp modelId="{C3CA3897-9133-488F-9E91-E53AB14E9E4B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9234"/>
              <a:lumOff val="237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13F7-DAF2-4639-8D00-9F7E22E01BF2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9234"/>
            <a:lumOff val="237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Auto incrément</a:t>
          </a:r>
          <a:endParaRPr lang="fr-FR" sz="1300" kern="1200" dirty="0"/>
        </a:p>
      </dsp:txBody>
      <dsp:txXfrm>
        <a:off x="323534" y="2970354"/>
        <a:ext cx="4229732" cy="346292"/>
      </dsp:txXfrm>
    </dsp:sp>
    <dsp:sp modelId="{6FC59BA6-842B-416C-BBC2-3AB81C9DBE0C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FA69-5A9B-4B54-8B09-C1FCDC024842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Recommandations</a:t>
          </a:r>
          <a:endParaRPr lang="fr-FR" sz="1300" kern="1200" dirty="0"/>
        </a:p>
      </dsp:txBody>
      <dsp:txXfrm>
        <a:off x="323534" y="3560034"/>
        <a:ext cx="4229732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Qu’est-ce que </a:t>
          </a:r>
          <a:r>
            <a:rPr lang="fr-FR" sz="1300" b="1" i="1" kern="1200"/>
            <a:t>JDBC</a:t>
          </a:r>
          <a:r>
            <a:rPr lang="fr-FR" sz="1300" b="1" kern="1200"/>
            <a:t> ?</a:t>
          </a:r>
          <a:endParaRPr lang="fr-FR" sz="1300" kern="1200" dirty="0"/>
        </a:p>
      </dsp:txBody>
      <dsp:txXfrm>
        <a:off x="323534" y="21953"/>
        <a:ext cx="4229732" cy="346292"/>
      </dsp:txXfrm>
    </dsp:sp>
    <dsp:sp modelId="{826C1455-B0F7-4FE2-B6EE-B1EFB7BE498D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847"/>
              <a:lumOff val="474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Drivers </a:t>
          </a:r>
          <a:r>
            <a:rPr lang="fr-FR" sz="1300" b="1" i="1" kern="1200"/>
            <a:t>JDBC</a:t>
          </a:r>
          <a:endParaRPr lang="fr-FR" sz="1300" kern="1200" dirty="0"/>
        </a:p>
      </dsp:txBody>
      <dsp:txXfrm>
        <a:off x="323534" y="611633"/>
        <a:ext cx="4229732" cy="346292"/>
      </dsp:txXfrm>
    </dsp:sp>
    <dsp:sp modelId="{73655820-DEC1-4D87-B318-33FC23C824F2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/>
            <a:t>Mode opératoire</a:t>
          </a:r>
          <a:endParaRPr lang="fr-FR" sz="1300" kern="1200" dirty="0"/>
        </a:p>
      </dsp:txBody>
      <dsp:txXfrm>
        <a:off x="323534" y="1201314"/>
        <a:ext cx="4229732" cy="346292"/>
      </dsp:txXfrm>
    </dsp:sp>
    <dsp:sp modelId="{F3416F75-9C21-4DB3-ACCB-DA585C11AB18}">
      <dsp:nvSpPr>
        <dsp:cNvPr id="0" name=""/>
        <dsp:cNvSpPr/>
      </dsp:nvSpPr>
      <dsp:spPr>
        <a:xfrm>
          <a:off x="0" y="19802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Types </a:t>
          </a:r>
          <a:r>
            <a:rPr lang="fr-FR" sz="1300" b="1" i="1" kern="1200" dirty="0"/>
            <a:t>SQL</a:t>
          </a:r>
          <a:r>
            <a:rPr lang="fr-FR" sz="1300" b="1" kern="1200" dirty="0"/>
            <a:t> / types </a:t>
          </a:r>
          <a:r>
            <a:rPr lang="fr-FR" sz="1300" b="1" i="1" kern="1200" dirty="0"/>
            <a:t>JAVA</a:t>
          </a:r>
          <a:endParaRPr lang="fr-FR" sz="1300" kern="1200" dirty="0"/>
        </a:p>
      </dsp:txBody>
      <dsp:txXfrm>
        <a:off x="323534" y="1790994"/>
        <a:ext cx="4229732" cy="346292"/>
      </dsp:txXfrm>
    </dsp:sp>
    <dsp:sp modelId="{12BE3F87-9F74-4C8F-8498-130D009866A4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1EDA6-92E7-4E76-9DD1-5CBCDD42DB72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Transactions</a:t>
          </a:r>
          <a:endParaRPr lang="fr-FR" sz="1300" kern="1200" dirty="0"/>
        </a:p>
      </dsp:txBody>
      <dsp:txXfrm>
        <a:off x="323534" y="2380674"/>
        <a:ext cx="4229732" cy="346292"/>
      </dsp:txXfrm>
    </dsp:sp>
    <dsp:sp modelId="{C3CA3897-9133-488F-9E91-E53AB14E9E4B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9234"/>
              <a:lumOff val="237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13F7-DAF2-4639-8D00-9F7E22E01BF2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i="1" kern="1200" dirty="0"/>
            <a:t>Auto incrément</a:t>
          </a:r>
          <a:endParaRPr lang="fr-FR" sz="1300" kern="1200" dirty="0"/>
        </a:p>
      </dsp:txBody>
      <dsp:txXfrm>
        <a:off x="323534" y="2970354"/>
        <a:ext cx="4229732" cy="346292"/>
      </dsp:txXfrm>
    </dsp:sp>
    <dsp:sp modelId="{6FC59BA6-842B-416C-BBC2-3AB81C9DBE0C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FA69-5A9B-4B54-8B09-C1FCDC024842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Recommandations</a:t>
          </a:r>
          <a:endParaRPr lang="fr-FR" sz="1300" kern="1200" dirty="0"/>
        </a:p>
      </dsp:txBody>
      <dsp:txXfrm>
        <a:off x="323534" y="3560034"/>
        <a:ext cx="4229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>
                <a:latin typeface="Times New Roman" pitchFamily="18" charset="0"/>
              </a:rPr>
              <a:t>Page </a:t>
            </a:r>
            <a:fld id="{03A97E06-1103-4742-BADB-1E8D510DCA39}" type="slidenum">
              <a:rPr lang="fr-FR" sz="120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80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>
                <a:latin typeface="Times New Roman" pitchFamily="18" charset="0"/>
              </a:rPr>
              <a:t>Page </a:t>
            </a:r>
            <a:fld id="{A98297C4-51A2-4A12-B39C-81AD91582694}" type="slidenum">
              <a:rPr lang="fr-FR" sz="120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>
              <a:latin typeface="Times New Roman" pitchFamily="18" charset="0"/>
            </a:endParaRPr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07616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dbc/basics/transactions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</a:t>
            </a:r>
            <a:r>
              <a:rPr lang="fr-FR" baseline="0" dirty="0"/>
              <a:t> CACHEE, pour information à destination du formateur</a:t>
            </a:r>
            <a:endParaRPr lang="fr-FR" dirty="0"/>
          </a:p>
          <a:p>
            <a:r>
              <a:rPr lang="fr-FR" dirty="0"/>
              <a:t>Proposition</a:t>
            </a:r>
            <a:r>
              <a:rPr lang="fr-FR" baseline="0" dirty="0"/>
              <a:t> d’un ensemble d’icônes « pédagogiques » afin de repérer facilement les différentes catégories d’information</a:t>
            </a:r>
          </a:p>
          <a:p>
            <a:endParaRPr lang="fr-FR" baseline="0" dirty="0"/>
          </a:p>
          <a:p>
            <a:r>
              <a:rPr lang="fr-FR" baseline="0" dirty="0"/>
              <a:t>Pour les puces, il faut employer celle contenu dans PowerPoint ! Attention à leur nombre.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27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26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18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/>
              <a:t>Pour plus de détails voir : </a:t>
            </a:r>
            <a:r>
              <a:rPr lang="fr-FR">
                <a:hlinkClick r:id="rId3"/>
              </a:rPr>
              <a:t>http://docs.oracle.com/javase/tutorial/jdbc/basics/transactions.html</a:t>
            </a:r>
            <a:endParaRPr lang="fr-FR"/>
          </a:p>
        </p:txBody>
      </p:sp>
      <p:sp>
        <p:nvSpPr>
          <p:cNvPr id="2969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754B4A-CBC4-4211-B1D9-D97F89499017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56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/>
              <a:t>Dans cet exemple la table « personnels » contient un champ de clé unique nommé « id » de type « entier », d’où un parcours « simpliste » du ResultSet contenant la clé générée.</a:t>
            </a:r>
          </a:p>
        </p:txBody>
      </p:sp>
      <p:sp>
        <p:nvSpPr>
          <p:cNvPr id="3174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7DA6E3-4811-414B-96F3-EAB7FEF9C9CE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8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 </a:t>
            </a:r>
            <a:r>
              <a:rPr lang="fr-FR"/>
              <a:t>mais CACHEE (masquée)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5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 donnée à titre indicatif  afin de décrire les objectifs pédagogiques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8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 OBLIGATOIRE: couleurs et formes personnalisables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04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28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5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84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17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/>
              <a:t>Le remplacement des « ? » applique le bon type et entoure les chaines de caractères avec des guillemets simples automatique et « échappe » les caractères spéciaux.</a:t>
            </a:r>
          </a:p>
        </p:txBody>
      </p:sp>
      <p:sp>
        <p:nvSpPr>
          <p:cNvPr id="2560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0D1614-1EC4-41D5-8DC2-1A5C36ADCC2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154" y="2627375"/>
            <a:ext cx="7773693" cy="477040"/>
          </a:xfrm>
        </p:spPr>
        <p:txBody>
          <a:bodyPr/>
          <a:lstStyle>
            <a:lvl1pPr>
              <a:defRPr sz="2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69" y="3886852"/>
            <a:ext cx="6400663" cy="1751714"/>
          </a:xfrm>
          <a:prstGeom prst="rect">
            <a:avLst/>
          </a:prstGeom>
        </p:spPr>
        <p:txBody>
          <a:bodyPr lIns="81747" tIns="40874" rIns="81747" bIns="40874"/>
          <a:lstStyle>
            <a:lvl1pPr marL="0" indent="0" algn="ctr">
              <a:buNone/>
              <a:defRPr/>
            </a:lvl1pPr>
            <a:lvl2pPr marL="408737" indent="0" algn="ctr">
              <a:buNone/>
              <a:defRPr/>
            </a:lvl2pPr>
            <a:lvl3pPr marL="817474" indent="0" algn="ctr">
              <a:buNone/>
              <a:defRPr/>
            </a:lvl3pPr>
            <a:lvl4pPr marL="1226210" indent="0" algn="ctr">
              <a:buNone/>
              <a:defRPr/>
            </a:lvl4pPr>
            <a:lvl5pPr marL="1634947" indent="0" algn="ctr">
              <a:buNone/>
              <a:defRPr/>
            </a:lvl5pPr>
            <a:lvl6pPr marL="2043684" indent="0" algn="ctr">
              <a:buNone/>
              <a:defRPr/>
            </a:lvl6pPr>
            <a:lvl7pPr marL="2452421" indent="0" algn="ctr">
              <a:buNone/>
              <a:defRPr/>
            </a:lvl7pPr>
            <a:lvl8pPr marL="2861158" indent="0" algn="ctr">
              <a:buNone/>
              <a:defRPr/>
            </a:lvl8pPr>
            <a:lvl9pPr marL="32698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84638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50825" y="775901"/>
            <a:ext cx="1255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Définition</a:t>
            </a:r>
            <a:endParaRPr lang="fr-FR" sz="2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432454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Mot(s) clé(s) / notion(s):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1"/>
          </p:nvPr>
        </p:nvSpPr>
        <p:spPr>
          <a:xfrm>
            <a:off x="5292725" y="1263651"/>
            <a:ext cx="3671888" cy="2885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50825" y="1263650"/>
            <a:ext cx="4897438" cy="2886075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971550" y="4941888"/>
            <a:ext cx="7200900" cy="1511300"/>
          </a:xfrm>
          <a:prstGeom prst="rect">
            <a:avLst/>
          </a:prstGeom>
        </p:spPr>
        <p:txBody>
          <a:bodyPr/>
          <a:lstStyle>
            <a:lvl1pPr marL="62446" indent="-62446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832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5320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663833" y="1052736"/>
            <a:ext cx="8228647" cy="5256584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459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40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21897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677" y="3093061"/>
            <a:ext cx="822864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dirty="0"/>
              <a:t>TITRE DU DOCUMENT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46"/>
            <a:ext cx="480285" cy="792088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-180528" y="6550662"/>
            <a:ext cx="2843808" cy="26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20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/>
            <a:r>
              <a:rPr lang="fr-FR" sz="1100" dirty="0"/>
              <a:t>COMSIC\DGF\CFCT\GIR\PDI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2485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0873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817474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226210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63494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62446" indent="-62446" algn="l" defTabSz="913981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0549" indent="-97927" algn="l" defTabSz="9139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Times New Roman" pitchFamily="18" charset="0"/>
        </a:defRPr>
      </a:lvl2pPr>
      <a:lvl3pPr marL="668455" indent="-127730" algn="l" defTabSz="913981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Times New Roman" pitchFamily="18" charset="0"/>
        </a:defRPr>
      </a:lvl3pPr>
      <a:lvl4pPr marL="169313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4pPr>
      <a:lvl5pPr marL="211322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5pPr>
      <a:lvl6pPr marL="2521963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6pPr>
      <a:lvl7pPr marL="2930700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7pPr>
      <a:lvl8pPr marL="3339437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8pPr>
      <a:lvl9pPr marL="3748174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3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47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21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494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68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421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158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989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4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E79A1E1-DE2A-405C-B7AD-D9B0C0135C19}"/>
              </a:ext>
            </a:extLst>
          </p:cNvPr>
          <p:cNvSpPr txBox="1">
            <a:spLocks/>
          </p:cNvSpPr>
          <p:nvPr/>
        </p:nvSpPr>
        <p:spPr bwMode="auto">
          <a:xfrm>
            <a:off x="626353" y="1673805"/>
            <a:ext cx="8311131" cy="158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4800" u="sng" dirty="0">
                <a:latin typeface="Tahoma" panose="020B0604030504040204" pitchFamily="34" charset="0"/>
              </a:rPr>
              <a:t>Java : notions avancées</a:t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4800" u="sng" dirty="0">
                <a:latin typeface="Tahoma" panose="020B0604030504040204" pitchFamily="34" charset="0"/>
              </a:rPr>
              <a:t/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5400" dirty="0"/>
              <a:t>Java </a:t>
            </a:r>
            <a:r>
              <a:rPr lang="fr-FR" sz="5400" dirty="0" err="1"/>
              <a:t>Database</a:t>
            </a:r>
            <a:r>
              <a:rPr lang="fr-FR" sz="5400" dirty="0"/>
              <a:t> Connectivity</a:t>
            </a:r>
          </a:p>
          <a:p>
            <a:r>
              <a:rPr lang="fr-FR" sz="5400" dirty="0"/>
              <a:t>JDBC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FDBCD6-CF1D-4675-B42F-C07BA713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54" y="4059070"/>
            <a:ext cx="34290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dirty="0"/>
              <a:t>Qu’est ce que l’ORM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A54F87-03E1-48D2-BDE2-07398FEF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895350"/>
            <a:ext cx="8136830" cy="56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C0C0C0"/>
                  </a:outerShdw>
                </a:effectLst>
              </a:rPr>
              <a:t>Exemple de UML au modèle physique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3D2809-5227-4869-83FF-4261F27BDB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22" name="Picture 6" descr="%5BBibliotheque%5D1-1%5BBibliothecaire%5D,%20%5BBibliotheque%5D1-%3E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084219"/>
            <a:ext cx="5832475" cy="2044700"/>
          </a:xfrm>
          <a:prstGeom prst="rect">
            <a:avLst/>
          </a:prstGeom>
          <a:noFill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393" y="3937613"/>
            <a:ext cx="5585789" cy="280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755650" y="3467605"/>
            <a:ext cx="1984375" cy="1743075"/>
            <a:chOff x="1632" y="1248"/>
            <a:chExt cx="2682" cy="2286"/>
          </a:xfrm>
        </p:grpSpPr>
        <p:sp>
          <p:nvSpPr>
            <p:cNvPr id="9225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fr-FR"/>
            </a:p>
          </p:txBody>
        </p:sp>
        <p:sp>
          <p:nvSpPr>
            <p:cNvPr id="9226" name="AutoShape 10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fr-FR"/>
            </a:p>
          </p:txBody>
        </p:sp>
        <p:sp>
          <p:nvSpPr>
            <p:cNvPr id="9227" name="AutoShape 11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fr-F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4">
            <a:extLst>
              <a:ext uri="{FF2B5EF4-FFF2-40B4-BE49-F238E27FC236}">
                <a16:creationId xmlns:a16="http://schemas.microsoft.com/office/drawing/2014/main" id="{A9FA0233-E835-459A-917B-D063B14171A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à coins arrondis 5">
            <a:extLst>
              <a:ext uri="{FF2B5EF4-FFF2-40B4-BE49-F238E27FC236}">
                <a16:creationId xmlns:a16="http://schemas.microsoft.com/office/drawing/2014/main" id="{152D6576-E766-4274-830A-969E1BB9A11E}"/>
              </a:ext>
            </a:extLst>
          </p:cNvPr>
          <p:cNvSpPr/>
          <p:nvPr/>
        </p:nvSpPr>
        <p:spPr bwMode="auto">
          <a:xfrm>
            <a:off x="111561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23683376-DE0C-4828-B066-9A63B0C7BFFB}"/>
              </a:ext>
            </a:extLst>
          </p:cNvPr>
          <p:cNvSpPr/>
          <p:nvPr/>
        </p:nvSpPr>
        <p:spPr bwMode="auto">
          <a:xfrm>
            <a:off x="133164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9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A8C74-73B5-4811-B4D0-EC46F346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JDBC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8D457-AE83-4093-AFD6-0E4F166981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800" i="1" dirty="0">
                <a:solidFill>
                  <a:srgbClr val="FF0000"/>
                </a:solidFill>
              </a:rPr>
              <a:t>JDBC</a:t>
            </a:r>
            <a:r>
              <a:rPr lang="fr-FR" sz="2800" dirty="0"/>
              <a:t> = Java </a:t>
            </a:r>
            <a:r>
              <a:rPr lang="fr-FR" sz="2800" dirty="0" err="1"/>
              <a:t>DataBase</a:t>
            </a:r>
            <a:r>
              <a:rPr lang="fr-FR" sz="2800" dirty="0"/>
              <a:t> Connectivity</a:t>
            </a:r>
          </a:p>
          <a:p>
            <a:pPr marL="18900" indent="0">
              <a:buNone/>
            </a:pPr>
            <a:endParaRPr lang="fr-FR" sz="1800" dirty="0"/>
          </a:p>
          <a:p>
            <a:r>
              <a:rPr lang="fr-FR" sz="2800" i="1" dirty="0">
                <a:solidFill>
                  <a:srgbClr val="FF0000"/>
                </a:solidFill>
              </a:rPr>
              <a:t>API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/>
              <a:t>= couche d’abstraction standardisée pour l’accès aux bases de données en </a:t>
            </a:r>
            <a:r>
              <a:rPr lang="fr-FR" sz="2800" i="1" dirty="0"/>
              <a:t>JAVA</a:t>
            </a:r>
          </a:p>
          <a:p>
            <a:pPr marL="18900" indent="0">
              <a:buNone/>
            </a:pPr>
            <a:endParaRPr lang="fr-FR" sz="1800" dirty="0"/>
          </a:p>
          <a:p>
            <a:r>
              <a:rPr lang="fr-FR" sz="2800" i="1" dirty="0"/>
              <a:t>JDBC</a:t>
            </a:r>
            <a:r>
              <a:rPr lang="fr-FR" sz="2800" dirty="0"/>
              <a:t>  = </a:t>
            </a:r>
            <a:r>
              <a:rPr lang="fr-FR" sz="2800" dirty="0">
                <a:solidFill>
                  <a:srgbClr val="FF0000"/>
                </a:solidFill>
              </a:rPr>
              <a:t>interfaces, classes</a:t>
            </a:r>
            <a:r>
              <a:rPr lang="fr-FR" sz="2800" dirty="0"/>
              <a:t> (donc des méthodes) pour se connecter à une BDD et dialoguer en </a:t>
            </a:r>
            <a:r>
              <a:rPr lang="fr-FR" sz="2800" i="1" dirty="0">
                <a:solidFill>
                  <a:srgbClr val="FF0000"/>
                </a:solidFill>
              </a:rPr>
              <a:t>SQL</a:t>
            </a:r>
            <a:r>
              <a:rPr lang="fr-FR" sz="2800" dirty="0"/>
              <a:t> : </a:t>
            </a:r>
          </a:p>
          <a:p>
            <a:pPr lvl="1"/>
            <a:r>
              <a:rPr lang="fr-FR" sz="2400" dirty="0"/>
              <a:t>insertions, </a:t>
            </a:r>
          </a:p>
          <a:p>
            <a:pPr lvl="1"/>
            <a:r>
              <a:rPr lang="fr-FR" sz="2400" dirty="0"/>
              <a:t>lectures, </a:t>
            </a:r>
          </a:p>
          <a:p>
            <a:pPr lvl="1"/>
            <a:r>
              <a:rPr lang="fr-FR" sz="2400" dirty="0"/>
              <a:t>mises à jour, </a:t>
            </a:r>
          </a:p>
          <a:p>
            <a:pPr lvl="1"/>
            <a:r>
              <a:rPr lang="fr-FR" sz="2400" dirty="0"/>
              <a:t>suppressions </a:t>
            </a:r>
          </a:p>
          <a:p>
            <a:pPr lvl="1"/>
            <a:r>
              <a:rPr lang="fr-FR" sz="2400" dirty="0"/>
              <a:t>analyser la base de données …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628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4">
            <a:extLst>
              <a:ext uri="{FF2B5EF4-FFF2-40B4-BE49-F238E27FC236}">
                <a16:creationId xmlns:a16="http://schemas.microsoft.com/office/drawing/2014/main" id="{A9FA0233-E835-459A-917B-D063B14171A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à coins arrondis 5">
            <a:extLst>
              <a:ext uri="{FF2B5EF4-FFF2-40B4-BE49-F238E27FC236}">
                <a16:creationId xmlns:a16="http://schemas.microsoft.com/office/drawing/2014/main" id="{152D6576-E766-4274-830A-969E1BB9A11E}"/>
              </a:ext>
            </a:extLst>
          </p:cNvPr>
          <p:cNvSpPr/>
          <p:nvPr/>
        </p:nvSpPr>
        <p:spPr bwMode="auto">
          <a:xfrm>
            <a:off x="111561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23683376-DE0C-4828-B066-9A63B0C7BFFB}"/>
              </a:ext>
            </a:extLst>
          </p:cNvPr>
          <p:cNvSpPr/>
          <p:nvPr/>
        </p:nvSpPr>
        <p:spPr bwMode="auto">
          <a:xfrm>
            <a:off x="133164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7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A8C74-73B5-4811-B4D0-EC46F346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Drivers JDBC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8D457-AE83-4093-AFD6-0E4F166981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800" dirty="0"/>
              <a:t>Pour dialoguer avec une instance de BDD</a:t>
            </a:r>
          </a:p>
          <a:p>
            <a:endParaRPr lang="fr-FR" sz="2800" dirty="0"/>
          </a:p>
          <a:p>
            <a:r>
              <a:rPr lang="fr-FR" sz="2800" dirty="0"/>
              <a:t>Un driver </a:t>
            </a:r>
            <a:r>
              <a:rPr lang="fr-FR" sz="2800" i="1" dirty="0">
                <a:solidFill>
                  <a:srgbClr val="FF0000"/>
                </a:solidFill>
              </a:rPr>
              <a:t>JDBC</a:t>
            </a:r>
            <a:r>
              <a:rPr lang="fr-FR" sz="2800" dirty="0"/>
              <a:t> par éditeur de bases de données :</a:t>
            </a:r>
          </a:p>
          <a:p>
            <a:pPr lvl="1"/>
            <a:r>
              <a:rPr lang="fr-FR" sz="2400" i="1" dirty="0" err="1"/>
              <a:t>MySql</a:t>
            </a:r>
            <a:endParaRPr lang="fr-FR" sz="2400" i="1" dirty="0"/>
          </a:p>
          <a:p>
            <a:pPr lvl="1"/>
            <a:r>
              <a:rPr lang="fr-FR" sz="2400" i="1" dirty="0" err="1"/>
              <a:t>PostGres</a:t>
            </a:r>
            <a:endParaRPr lang="fr-FR" sz="2400" i="1" dirty="0"/>
          </a:p>
          <a:p>
            <a:pPr lvl="1"/>
            <a:r>
              <a:rPr lang="fr-FR" sz="2400" i="1" dirty="0"/>
              <a:t>Oracle</a:t>
            </a:r>
            <a:r>
              <a:rPr lang="fr-FR" sz="2400" dirty="0"/>
              <a:t> …</a:t>
            </a:r>
          </a:p>
          <a:p>
            <a:pPr marL="18900" indent="0">
              <a:buNone/>
            </a:pPr>
            <a:endParaRPr lang="fr-FR" sz="2800" dirty="0"/>
          </a:p>
          <a:p>
            <a:r>
              <a:rPr lang="fr-FR" sz="2800" dirty="0"/>
              <a:t>Packagé sous forme de </a:t>
            </a:r>
            <a:r>
              <a:rPr lang="fr-FR" sz="2800" i="1" dirty="0">
                <a:solidFill>
                  <a:srgbClr val="FF0000"/>
                </a:solidFill>
              </a:rPr>
              <a:t>jar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/>
              <a:t>=&gt; à ajouter dans les librairies du projet</a:t>
            </a:r>
            <a:endParaRPr lang="fr-FR" sz="2800" dirty="0">
              <a:solidFill>
                <a:srgbClr val="FF0000"/>
              </a:solidFill>
            </a:endParaRPr>
          </a:p>
          <a:p>
            <a:pPr marL="1890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746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Drivers </a:t>
            </a:r>
            <a:r>
              <a:rPr lang="fr-FR" i="1" dirty="0"/>
              <a:t>JDBC</a:t>
            </a:r>
            <a:endParaRPr lang="fr-FR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sz="2400" b="0" dirty="0"/>
              <a:t>4 types de drivers:</a:t>
            </a:r>
          </a:p>
          <a:p>
            <a:pPr>
              <a:spcBef>
                <a:spcPct val="0"/>
              </a:spcBef>
            </a:pPr>
            <a:endParaRPr lang="fr-FR" sz="2400" b="0" dirty="0"/>
          </a:p>
          <a:p>
            <a:pPr marL="717550" lvl="2">
              <a:spcBef>
                <a:spcPct val="0"/>
              </a:spcBef>
            </a:pPr>
            <a:r>
              <a:rPr lang="en-US" sz="2200" dirty="0">
                <a:solidFill>
                  <a:srgbClr val="FF0000"/>
                </a:solidFill>
              </a:rPr>
              <a:t>Type 1: </a:t>
            </a:r>
            <a:r>
              <a:rPr lang="en-US" sz="2200" i="1" dirty="0">
                <a:solidFill>
                  <a:srgbClr val="FF0000"/>
                </a:solidFill>
              </a:rPr>
              <a:t>JDBC/ODBC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Pont ODBC (Open </a:t>
            </a:r>
            <a:r>
              <a:rPr lang="en-US" sz="2200" dirty="0" err="1"/>
              <a:t>DataBase</a:t>
            </a:r>
            <a:r>
              <a:rPr lang="en-US" sz="2200" dirty="0"/>
              <a:t> Connectivity). </a:t>
            </a:r>
          </a:p>
          <a:p>
            <a:pPr marL="717550" lvl="2">
              <a:spcBef>
                <a:spcPct val="0"/>
              </a:spcBef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717550" lvl="2">
              <a:spcBef>
                <a:spcPct val="0"/>
              </a:spcBef>
            </a:pPr>
            <a:r>
              <a:rPr lang="en-US" sz="2200" dirty="0">
                <a:solidFill>
                  <a:srgbClr val="FF0000"/>
                </a:solidFill>
              </a:rPr>
              <a:t>Type2: Native </a:t>
            </a:r>
            <a:r>
              <a:rPr lang="en-US" sz="2200" i="1" dirty="0">
                <a:solidFill>
                  <a:srgbClr val="FF0000"/>
                </a:solidFill>
              </a:rPr>
              <a:t>API</a:t>
            </a:r>
            <a:r>
              <a:rPr lang="en-US" sz="2200" dirty="0">
                <a:solidFill>
                  <a:srgbClr val="FF0000"/>
                </a:solidFill>
              </a:rPr>
              <a:t> (Driver Java </a:t>
            </a:r>
            <a:r>
              <a:rPr lang="en-US" sz="2200" dirty="0" err="1">
                <a:solidFill>
                  <a:srgbClr val="FF0000"/>
                </a:solidFill>
              </a:rPr>
              <a:t>Partiel</a:t>
            </a:r>
            <a:r>
              <a:rPr lang="en-US" sz="2200" dirty="0">
                <a:solidFill>
                  <a:srgbClr val="FF0000"/>
                </a:solidFill>
              </a:rPr>
              <a:t>) : </a:t>
            </a:r>
            <a:r>
              <a:rPr lang="en-US" sz="2200" dirty="0"/>
              <a:t>Ce type de driver </a:t>
            </a:r>
            <a:r>
              <a:rPr lang="en-US" sz="2200" dirty="0" err="1"/>
              <a:t>utilise</a:t>
            </a:r>
            <a:r>
              <a:rPr lang="en-US" sz="2200" dirty="0"/>
              <a:t> </a:t>
            </a:r>
            <a:r>
              <a:rPr lang="en-US" sz="2200" dirty="0" err="1"/>
              <a:t>une</a:t>
            </a:r>
            <a:r>
              <a:rPr lang="en-US" sz="2200" dirty="0"/>
              <a:t> </a:t>
            </a:r>
            <a:r>
              <a:rPr lang="en-US" sz="2200" dirty="0" err="1"/>
              <a:t>bibliothèque</a:t>
            </a:r>
            <a:r>
              <a:rPr lang="en-US" sz="2200" dirty="0"/>
              <a:t> native interne </a:t>
            </a:r>
            <a:r>
              <a:rPr lang="en-US" sz="2200" dirty="0" err="1"/>
              <a:t>souvent</a:t>
            </a:r>
            <a:r>
              <a:rPr lang="en-US" sz="2200" dirty="0"/>
              <a:t> </a:t>
            </a:r>
            <a:r>
              <a:rPr lang="en-US" sz="2200" dirty="0" err="1"/>
              <a:t>écrite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C++ et </a:t>
            </a:r>
            <a:r>
              <a:rPr lang="en-US" sz="2200" dirty="0" err="1"/>
              <a:t>disponible</a:t>
            </a:r>
            <a:r>
              <a:rPr lang="en-US" sz="2200" dirty="0"/>
              <a:t> sous </a:t>
            </a:r>
            <a:r>
              <a:rPr lang="en-US" sz="2200" dirty="0" err="1"/>
              <a:t>forme</a:t>
            </a:r>
            <a:r>
              <a:rPr lang="en-US" sz="2200" dirty="0"/>
              <a:t> de .</a:t>
            </a:r>
            <a:r>
              <a:rPr lang="en-US" sz="2200" dirty="0" err="1"/>
              <a:t>dll</a:t>
            </a:r>
            <a:r>
              <a:rPr lang="en-US" sz="2200" dirty="0"/>
              <a:t> </a:t>
            </a:r>
            <a:r>
              <a:rPr lang="en-US" sz="2200" dirty="0" err="1"/>
              <a:t>ou</a:t>
            </a:r>
            <a:r>
              <a:rPr lang="en-US" sz="2200" dirty="0"/>
              <a:t> .so sur le </a:t>
            </a:r>
            <a:r>
              <a:rPr lang="en-US" sz="2200" dirty="0" err="1"/>
              <a:t>système</a:t>
            </a:r>
            <a:endParaRPr lang="en-US" sz="2200" dirty="0"/>
          </a:p>
          <a:p>
            <a:pPr marL="717550" lvl="2">
              <a:spcBef>
                <a:spcPct val="0"/>
              </a:spcBef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717550" lvl="2">
              <a:spcBef>
                <a:spcPct val="0"/>
              </a:spcBef>
            </a:pPr>
            <a:r>
              <a:rPr lang="en-US" sz="2200" dirty="0">
                <a:solidFill>
                  <a:srgbClr val="FF0000"/>
                </a:solidFill>
              </a:rPr>
              <a:t>Type 3: Open Protocol-Net : </a:t>
            </a:r>
            <a:r>
              <a:rPr lang="en-US" sz="2200" dirty="0"/>
              <a:t>Ce genre de Driver </a:t>
            </a:r>
            <a:r>
              <a:rPr lang="en-US" sz="2200" dirty="0" err="1"/>
              <a:t>utilise</a:t>
            </a:r>
            <a:r>
              <a:rPr lang="en-US" sz="2200" dirty="0"/>
              <a:t> un </a:t>
            </a:r>
            <a:r>
              <a:rPr lang="en-US" sz="2200" dirty="0" err="1"/>
              <a:t>protocole</a:t>
            </a:r>
            <a:r>
              <a:rPr lang="en-US" sz="2200" dirty="0"/>
              <a:t> </a:t>
            </a:r>
            <a:r>
              <a:rPr lang="en-US" sz="2200" dirty="0" err="1"/>
              <a:t>standardisé</a:t>
            </a:r>
            <a:r>
              <a:rPr lang="en-US" sz="2200" dirty="0"/>
              <a:t> </a:t>
            </a:r>
            <a:r>
              <a:rPr lang="en-US" sz="2200" dirty="0" err="1"/>
              <a:t>réseau</a:t>
            </a:r>
            <a:r>
              <a:rPr lang="en-US" sz="2200" dirty="0"/>
              <a:t> pour </a:t>
            </a:r>
            <a:r>
              <a:rPr lang="en-US" sz="2200" dirty="0" err="1"/>
              <a:t>discuter</a:t>
            </a:r>
            <a:r>
              <a:rPr lang="en-US" sz="2200" dirty="0"/>
              <a:t> avec </a:t>
            </a:r>
            <a:r>
              <a:rPr lang="en-US" sz="2200" dirty="0" err="1"/>
              <a:t>n’importe</a:t>
            </a:r>
            <a:r>
              <a:rPr lang="en-US" sz="2200" dirty="0"/>
              <a:t> </a:t>
            </a:r>
            <a:r>
              <a:rPr lang="en-US" sz="2200" dirty="0" err="1"/>
              <a:t>quel</a:t>
            </a:r>
            <a:r>
              <a:rPr lang="en-US" sz="2200" dirty="0"/>
              <a:t> type de base de </a:t>
            </a:r>
            <a:r>
              <a:rPr lang="en-US" sz="2200" dirty="0" err="1"/>
              <a:t>données</a:t>
            </a:r>
            <a:endParaRPr lang="en-US" sz="2200" dirty="0"/>
          </a:p>
          <a:p>
            <a:pPr marL="717550" lvl="2">
              <a:spcBef>
                <a:spcPct val="0"/>
              </a:spcBef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717550" lvl="2">
              <a:spcBef>
                <a:spcPct val="0"/>
              </a:spcBef>
            </a:pPr>
            <a:r>
              <a:rPr lang="en-US" sz="2200" dirty="0">
                <a:solidFill>
                  <a:srgbClr val="FF0000"/>
                </a:solidFill>
              </a:rPr>
              <a:t>Type 4: Proprietary Protocol-Net (driver JAVA 100%): </a:t>
            </a:r>
            <a:r>
              <a:rPr lang="en-US" sz="2200" dirty="0" err="1"/>
              <a:t>Utilise</a:t>
            </a:r>
            <a:r>
              <a:rPr lang="en-US" sz="2200" dirty="0"/>
              <a:t> un </a:t>
            </a:r>
            <a:r>
              <a:rPr lang="en-US" sz="2200" dirty="0" err="1"/>
              <a:t>protocole</a:t>
            </a:r>
            <a:r>
              <a:rPr lang="en-US" sz="2200" dirty="0"/>
              <a:t> </a:t>
            </a:r>
            <a:r>
              <a:rPr lang="en-US" sz="2200" dirty="0" err="1"/>
              <a:t>réseau</a:t>
            </a:r>
            <a:r>
              <a:rPr lang="en-US" sz="2200" dirty="0"/>
              <a:t> </a:t>
            </a:r>
            <a:r>
              <a:rPr lang="en-US" sz="2200" dirty="0" err="1"/>
              <a:t>spécifique</a:t>
            </a:r>
            <a:r>
              <a:rPr lang="en-US" sz="2200" dirty="0"/>
              <a:t> </a:t>
            </a:r>
            <a:r>
              <a:rPr lang="en-US" sz="2200" dirty="0" err="1"/>
              <a:t>optimisé</a:t>
            </a:r>
            <a:r>
              <a:rPr lang="en-US" sz="2200" dirty="0"/>
              <a:t> pour la base de </a:t>
            </a:r>
            <a:r>
              <a:rPr lang="en-US" sz="2200" dirty="0" err="1"/>
              <a:t>données</a:t>
            </a:r>
            <a:r>
              <a:rPr lang="en-US" sz="2200" dirty="0"/>
              <a:t> avec </a:t>
            </a:r>
            <a:r>
              <a:rPr lang="en-US" sz="2200" dirty="0" err="1"/>
              <a:t>laquelle</a:t>
            </a:r>
            <a:r>
              <a:rPr lang="en-US" sz="2200" dirty="0"/>
              <a:t> le driver inter-</a:t>
            </a:r>
            <a:r>
              <a:rPr lang="en-US" sz="2200" dirty="0" err="1"/>
              <a:t>agit</a:t>
            </a:r>
            <a:endParaRPr lang="en-US" sz="2200" dirty="0">
              <a:solidFill>
                <a:srgbClr val="FF0000"/>
              </a:solidFill>
            </a:endParaRPr>
          </a:p>
          <a:p>
            <a:pPr marL="1276200" lvl="3" indent="0">
              <a:spcBef>
                <a:spcPct val="0"/>
              </a:spcBef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1276200" lvl="3" indent="0">
              <a:spcBef>
                <a:spcPct val="0"/>
              </a:spcBef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18900" indent="0">
              <a:buNone/>
            </a:pPr>
            <a:endParaRPr lang="en-US" sz="1800" dirty="0"/>
          </a:p>
          <a:p>
            <a:pPr lvl="3">
              <a:spcBef>
                <a:spcPct val="0"/>
              </a:spcBef>
            </a:pPr>
            <a:endParaRPr lang="fr-FR" sz="1600" b="0" dirty="0"/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728E8661-086F-4085-834A-C9E8328B3EA9}" type="slidenum">
              <a:rPr lang="fr-FR" smtClean="0"/>
              <a:t>16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 bwMode="auto">
          <a:xfrm rot="20786605">
            <a:off x="1411333" y="3010775"/>
            <a:ext cx="7200900" cy="693738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triangle" w="lg" len="lg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fr-FR" sz="2000" b="1" dirty="0">
                <a:solidFill>
                  <a:schemeClr val="bg1"/>
                </a:solidFill>
              </a:rPr>
              <a:t>Pour de meilleurs performances, </a:t>
            </a:r>
          </a:p>
          <a:p>
            <a:pPr algn="ctr" eaLnBrk="0" hangingPunct="0">
              <a:defRPr/>
            </a:pPr>
            <a:r>
              <a:rPr lang="fr-FR" sz="2000" b="1" dirty="0">
                <a:solidFill>
                  <a:schemeClr val="bg1"/>
                </a:solidFill>
              </a:rPr>
              <a:t>il faut utiliser un Driver de type 4</a:t>
            </a:r>
          </a:p>
        </p:txBody>
      </p:sp>
    </p:spTree>
    <p:extLst>
      <p:ext uri="{BB962C8B-B14F-4D97-AF65-F5344CB8AC3E}">
        <p14:creationId xmlns:p14="http://schemas.microsoft.com/office/powerpoint/2010/main" val="37980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Drivers JDBC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dirty="0" smtClean="0"/>
              <a:t>Dans le fichier pom.xml de </a:t>
            </a:r>
            <a:r>
              <a:rPr lang="fr-FR" dirty="0" err="1" smtClean="0"/>
              <a:t>Maven</a:t>
            </a:r>
            <a:r>
              <a:rPr lang="fr-FR" dirty="0" smtClean="0"/>
              <a:t> :</a:t>
            </a:r>
          </a:p>
          <a:p>
            <a:pPr lvl="1">
              <a:spcBef>
                <a:spcPct val="0"/>
              </a:spcBef>
            </a:pPr>
            <a:endParaRPr lang="fr-FR" sz="2700" dirty="0"/>
          </a:p>
          <a:p>
            <a:pPr lvl="1">
              <a:spcBef>
                <a:spcPct val="0"/>
              </a:spcBef>
            </a:pPr>
            <a:endParaRPr lang="fr-FR" sz="2700" dirty="0" smtClean="0"/>
          </a:p>
          <a:p>
            <a:pPr lvl="1">
              <a:spcBef>
                <a:spcPct val="0"/>
              </a:spcBef>
            </a:pPr>
            <a:endParaRPr lang="fr-FR" sz="2700" dirty="0"/>
          </a:p>
          <a:p>
            <a:pPr>
              <a:spcBef>
                <a:spcPct val="0"/>
              </a:spcBef>
            </a:pPr>
            <a:endParaRPr lang="fr-FR" dirty="0" smtClean="0"/>
          </a:p>
          <a:p>
            <a:pPr>
              <a:spcBef>
                <a:spcPct val="0"/>
              </a:spcBef>
            </a:pPr>
            <a:endParaRPr lang="fr-FR" dirty="0"/>
          </a:p>
          <a:p>
            <a:pPr>
              <a:spcBef>
                <a:spcPct val="0"/>
              </a:spcBef>
            </a:pPr>
            <a:endParaRPr lang="fr-FR" dirty="0" smtClean="0"/>
          </a:p>
          <a:p>
            <a:pPr>
              <a:spcBef>
                <a:spcPct val="0"/>
              </a:spcBef>
            </a:pPr>
            <a:r>
              <a:rPr lang="fr-FR" dirty="0" smtClean="0"/>
              <a:t>Chaine </a:t>
            </a:r>
            <a:r>
              <a:rPr lang="fr-FR" dirty="0"/>
              <a:t>de connexion </a:t>
            </a:r>
            <a:r>
              <a:rPr lang="fr-FR" i="1" dirty="0"/>
              <a:t>JDBC</a:t>
            </a:r>
            <a:r>
              <a:rPr lang="fr-FR" dirty="0"/>
              <a:t> pour </a:t>
            </a:r>
            <a:r>
              <a:rPr lang="fr-FR" i="1" dirty="0" smtClean="0"/>
              <a:t>PostgreSQL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lvl="2">
              <a:spcBef>
                <a:spcPct val="0"/>
              </a:spcBef>
            </a:pP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i="1" dirty="0" err="1" smtClean="0">
                <a:solidFill>
                  <a:srgbClr val="FF0000"/>
                </a:solidFill>
              </a:rPr>
              <a:t>jdbc:postgresql</a:t>
            </a:r>
            <a:r>
              <a:rPr lang="fr-FR" sz="3200" i="1" dirty="0" smtClean="0">
                <a:solidFill>
                  <a:srgbClr val="FF0000"/>
                </a:solidFill>
              </a:rPr>
              <a:t>://localhost:5432/</a:t>
            </a:r>
            <a:r>
              <a:rPr lang="fr-FR" sz="3200" i="1" dirty="0" err="1" smtClean="0">
                <a:solidFill>
                  <a:srgbClr val="FF0000"/>
                </a:solidFill>
              </a:rPr>
              <a:t>mabdd</a:t>
            </a:r>
            <a:endParaRPr lang="fr-FR" sz="3200" i="1" dirty="0">
              <a:solidFill>
                <a:srgbClr val="FF0000"/>
              </a:solidFill>
            </a:endParaRPr>
          </a:p>
          <a:p>
            <a:pPr marL="1276200" lvl="3" indent="0">
              <a:spcBef>
                <a:spcPct val="0"/>
              </a:spcBef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276200" lvl="3" indent="0">
              <a:spcBef>
                <a:spcPct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8900" indent="0">
              <a:buNone/>
            </a:pPr>
            <a:endParaRPr lang="en-US" sz="2400" dirty="0"/>
          </a:p>
          <a:p>
            <a:pPr lvl="3">
              <a:spcBef>
                <a:spcPct val="0"/>
              </a:spcBef>
            </a:pPr>
            <a:endParaRPr lang="fr-FR" b="0" dirty="0"/>
          </a:p>
          <a:p>
            <a:pPr marL="18900" indent="0">
              <a:buNone/>
            </a:pPr>
            <a:endParaRPr lang="fr-FR" b="0" dirty="0"/>
          </a:p>
          <a:p>
            <a:pPr marL="1890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728E8661-086F-4085-834A-C9E8328B3EA9}" type="slidenum">
              <a:rPr lang="fr-FR" smtClean="0"/>
              <a:t>17</a:t>
            </a:fld>
            <a:endParaRPr lang="fr-FR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81567" y="1763815"/>
            <a:ext cx="5400600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groupId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org.postgresql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groupId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postgresql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    &lt;version&gt;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42.3.1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  <a:t>&lt;/version&gt;</a:t>
            </a:r>
            <a:b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5060B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&gt;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Drivers JDBC</a:t>
            </a:r>
            <a:endParaRPr lang="fr-F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8900" indent="0">
              <a:buNone/>
            </a:pPr>
            <a:r>
              <a:rPr lang="fr-FR" sz="2800" b="0" dirty="0">
                <a:solidFill>
                  <a:srgbClr val="FF0000"/>
                </a:solidFill>
              </a:rPr>
              <a:t>Chaines de connexion </a:t>
            </a:r>
            <a:r>
              <a:rPr lang="fr-FR" sz="2800" b="0" i="1" dirty="0"/>
              <a:t>JDBC</a:t>
            </a:r>
            <a:r>
              <a:rPr lang="fr-FR" sz="2800" b="0" dirty="0"/>
              <a:t> :</a:t>
            </a:r>
          </a:p>
          <a:p>
            <a:pPr marL="18900" indent="0">
              <a:buNone/>
            </a:pPr>
            <a:endParaRPr lang="fr-FR" sz="2800" b="0" dirty="0"/>
          </a:p>
          <a:p>
            <a:pPr marL="18900" indent="0">
              <a:buNone/>
            </a:pPr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url = "</a:t>
            </a:r>
            <a:r>
              <a:rPr lang="fr-FR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fr-FR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subprotocol</a:t>
            </a:r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&gt;:&lt;</a:t>
            </a:r>
            <a:r>
              <a:rPr lang="fr-FR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subname</a:t>
            </a:r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</a:p>
          <a:p>
            <a:pPr marL="18900" indent="0">
              <a:buNone/>
            </a:pPr>
            <a:endParaRPr lang="fr-FR" sz="2800" b="0" dirty="0"/>
          </a:p>
          <a:p>
            <a:pPr marL="18900" indent="0" algn="ctr">
              <a:buNone/>
            </a:pPr>
            <a:r>
              <a:rPr lang="fr-FR" sz="2800" b="0" dirty="0"/>
              <a:t>	</a:t>
            </a:r>
            <a:endParaRPr lang="fr-FR" sz="2400" b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728E8661-086F-4085-834A-C9E8328B3EA9}" type="slidenum">
              <a:rPr lang="fr-FR" smtClean="0"/>
              <a:t>18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BCCC9-BED4-45AC-AA72-377023EC4A5B}"/>
              </a:ext>
            </a:extLst>
          </p:cNvPr>
          <p:cNvSpPr/>
          <p:nvPr/>
        </p:nvSpPr>
        <p:spPr>
          <a:xfrm>
            <a:off x="90622" y="4945827"/>
            <a:ext cx="8982490" cy="1369663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8900" indent="0">
              <a:buNone/>
            </a:pPr>
            <a:r>
              <a:rPr lang="fr-FR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fr-FR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fr-FR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localhost:5432/</a:t>
            </a:r>
            <a:r>
              <a:rPr lang="fr-FR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maBaseDeDonnees</a:t>
            </a:r>
            <a:endParaRPr lang="fr-FR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900" indent="0">
              <a:buNone/>
            </a:pPr>
            <a:r>
              <a:rPr lang="fr-FR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jdbc:sqlserver</a:t>
            </a:r>
            <a:r>
              <a:rPr lang="fr-F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</a:t>
            </a:r>
            <a:r>
              <a:rPr lang="fr-F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maBaseDeDonnees</a:t>
            </a:r>
            <a:endParaRPr lang="fr-FR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900" indent="0">
              <a:buNone/>
            </a:pPr>
            <a:r>
              <a:rPr lang="fr-F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jdbc:oracle</a:t>
            </a:r>
            <a:r>
              <a:rPr lang="fr-F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://@IP:5050/</a:t>
            </a:r>
            <a:r>
              <a:rPr lang="fr-F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maBaseDeDonnees</a:t>
            </a:r>
            <a:endParaRPr lang="fr-FR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égende : encadrée 6">
            <a:extLst>
              <a:ext uri="{FF2B5EF4-FFF2-40B4-BE49-F238E27FC236}">
                <a16:creationId xmlns:a16="http://schemas.microsoft.com/office/drawing/2014/main" id="{8A60B6AD-6FC3-498B-B62C-A4C315A210FA}"/>
              </a:ext>
            </a:extLst>
          </p:cNvPr>
          <p:cNvSpPr/>
          <p:nvPr/>
        </p:nvSpPr>
        <p:spPr>
          <a:xfrm>
            <a:off x="1614925" y="2738279"/>
            <a:ext cx="1638301" cy="608949"/>
          </a:xfrm>
          <a:prstGeom prst="borderCallout1">
            <a:avLst>
              <a:gd name="adj1" fmla="val -10578"/>
              <a:gd name="adj2" fmla="val 51037"/>
              <a:gd name="adj3" fmla="val -70004"/>
              <a:gd name="adj4" fmla="val 120353"/>
            </a:avLst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protocole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Légende : encadrée 7">
            <a:extLst>
              <a:ext uri="{FF2B5EF4-FFF2-40B4-BE49-F238E27FC236}">
                <a16:creationId xmlns:a16="http://schemas.microsoft.com/office/drawing/2014/main" id="{E5DA7D4E-3776-4093-9989-CCEC0ECE6CC2}"/>
              </a:ext>
            </a:extLst>
          </p:cNvPr>
          <p:cNvSpPr/>
          <p:nvPr/>
        </p:nvSpPr>
        <p:spPr>
          <a:xfrm>
            <a:off x="2434076" y="3407879"/>
            <a:ext cx="4433179" cy="965728"/>
          </a:xfrm>
          <a:prstGeom prst="borderCallout1">
            <a:avLst>
              <a:gd name="adj1" fmla="val -14710"/>
              <a:gd name="adj2" fmla="val 49510"/>
              <a:gd name="adj3" fmla="val -116209"/>
              <a:gd name="adj4" fmla="val 60597"/>
            </a:avLst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lvl="2"/>
            <a:r>
              <a:rPr lang="fr-FR" sz="2400" dirty="0"/>
              <a:t>nom du driver ou mécanisme de connexion à la base de données</a:t>
            </a:r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F84CB995-817E-4FD8-838B-CCDEEF940F1C}"/>
              </a:ext>
            </a:extLst>
          </p:cNvPr>
          <p:cNvSpPr/>
          <p:nvPr/>
        </p:nvSpPr>
        <p:spPr>
          <a:xfrm>
            <a:off x="6370502" y="2738279"/>
            <a:ext cx="2679595" cy="608949"/>
          </a:xfrm>
          <a:prstGeom prst="borderCallout1">
            <a:avLst>
              <a:gd name="adj1" fmla="val -10578"/>
              <a:gd name="adj2" fmla="val 51037"/>
              <a:gd name="adj3" fmla="val -75366"/>
              <a:gd name="adj4" fmla="val 44684"/>
            </a:avLst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source de données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742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4">
            <a:extLst>
              <a:ext uri="{FF2B5EF4-FFF2-40B4-BE49-F238E27FC236}">
                <a16:creationId xmlns:a16="http://schemas.microsoft.com/office/drawing/2014/main" id="{A9FA0233-E835-459A-917B-D063B14171A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à coins arrondis 5">
            <a:extLst>
              <a:ext uri="{FF2B5EF4-FFF2-40B4-BE49-F238E27FC236}">
                <a16:creationId xmlns:a16="http://schemas.microsoft.com/office/drawing/2014/main" id="{152D6576-E766-4274-830A-969E1BB9A11E}"/>
              </a:ext>
            </a:extLst>
          </p:cNvPr>
          <p:cNvSpPr/>
          <p:nvPr/>
        </p:nvSpPr>
        <p:spPr bwMode="auto">
          <a:xfrm>
            <a:off x="111561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23683376-DE0C-4828-B066-9A63B0C7BFFB}"/>
              </a:ext>
            </a:extLst>
          </p:cNvPr>
          <p:cNvSpPr/>
          <p:nvPr/>
        </p:nvSpPr>
        <p:spPr bwMode="auto">
          <a:xfrm>
            <a:off x="133164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8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ICONOGRAPHIE</a:t>
            </a:r>
          </a:p>
        </p:txBody>
      </p:sp>
      <p:sp>
        <p:nvSpPr>
          <p:cNvPr id="23" name="Espace réservé du texte 3"/>
          <p:cNvSpPr txBox="1">
            <a:spLocks/>
          </p:cNvSpPr>
          <p:nvPr/>
        </p:nvSpPr>
        <p:spPr>
          <a:xfrm>
            <a:off x="1605608" y="883237"/>
            <a:ext cx="5486672" cy="360040"/>
          </a:xfrm>
          <a:prstGeom prst="rect">
            <a:avLst/>
          </a:prstGeom>
        </p:spPr>
        <p:txBody>
          <a:bodyPr/>
          <a:lstStyle>
            <a:lvl1pPr marL="62446" indent="-62446" algn="l" defTabSz="913981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ebdings" pitchFamily="18" charset="2"/>
              <a:buChar char="4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549" indent="-97927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rgbClr val="000099"/>
                </a:solidFill>
                <a:latin typeface="Times New Roman" pitchFamily="18" charset="0"/>
              </a:defRPr>
            </a:lvl2pPr>
            <a:lvl3pPr marL="668455" indent="-127730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313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11322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21963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30700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339437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748174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fr-FR" sz="1600" b="0" kern="0" dirty="0"/>
              <a:t>Pour bien commencer ; pour bien comprendre.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57517" y="1574256"/>
            <a:ext cx="748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Ce que vous devez impérativement retenir dans un paragraphe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47664" y="2348880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À savoir : s’applique à une section, à une  sous-partie ou une partie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48690" y="3140968"/>
            <a:ext cx="5183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Attention ! Point particulier ou source d’erreur.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70073" y="3898827"/>
            <a:ext cx="3894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Mode d’emploi ou clé de la réussite.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87978" y="3789829"/>
            <a:ext cx="3220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Petit conseil pratique, idée de départ ou observation.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75656" y="4555427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Approfondissez vos connaissances ! Pour aller plus loin mais pas nécessairement à savoir.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82376" y="5462666"/>
            <a:ext cx="33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Repère, se situer dans le cours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23391" y="5390658"/>
            <a:ext cx="2985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Questions de renforcement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47664" y="5949280"/>
            <a:ext cx="7560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Un rappel de l’idée générale du chapitre. Il est incomplet et sert à vous rappeler les points que vous devez travailler. </a:t>
            </a:r>
          </a:p>
          <a:p>
            <a:r>
              <a:rPr lang="fr-FR" sz="1600" dirty="0"/>
              <a:t>Ce résumé est toujours suivi de questions de renforcement.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34641" cy="69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8" y="3719332"/>
            <a:ext cx="789788" cy="789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Picture 2" descr="D:\Bibliotheque\Clipart\questi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157192"/>
            <a:ext cx="619730" cy="7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D:\Bibliotheque\Clipart\savoi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1" y="2132856"/>
            <a:ext cx="615763" cy="78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Bibliotheque\Clipart\essenti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5696"/>
            <a:ext cx="766735" cy="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:\Bibliotheque\search-2876776__48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9" y="4509120"/>
            <a:ext cx="877287" cy="8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44" y="3645024"/>
            <a:ext cx="441708" cy="81875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333148"/>
            <a:ext cx="459817" cy="597589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5800"/>
            <a:ext cx="791877" cy="718984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9" y="6031164"/>
            <a:ext cx="658911" cy="710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479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 opératoire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F10529-B609-4A74-A40B-BA759251A6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840E646-3F34-4FC3-9F33-98D2735F458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3100" y="860425"/>
            <a:ext cx="72009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728E8661-086F-4085-834A-C9E8328B3EA9}" type="slidenum">
              <a:rPr lang="fr-FR" smtClean="0"/>
              <a:t>20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D928F-732E-4F53-8BF7-A57F044D2E0B}"/>
              </a:ext>
            </a:extLst>
          </p:cNvPr>
          <p:cNvSpPr/>
          <p:nvPr/>
        </p:nvSpPr>
        <p:spPr>
          <a:xfrm rot="20813311">
            <a:off x="-164386" y="1386568"/>
            <a:ext cx="5938625" cy="453684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url,user,pwd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37925-7EDB-467A-8D78-5276A3EB87A1}"/>
              </a:ext>
            </a:extLst>
          </p:cNvPr>
          <p:cNvSpPr/>
          <p:nvPr/>
        </p:nvSpPr>
        <p:spPr>
          <a:xfrm rot="360749">
            <a:off x="5763252" y="2534467"/>
            <a:ext cx="3198271" cy="453684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cnx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.createStatement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sz="4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32883-C852-424D-84BD-A99B709354E1}"/>
              </a:ext>
            </a:extLst>
          </p:cNvPr>
          <p:cNvSpPr/>
          <p:nvPr/>
        </p:nvSpPr>
        <p:spPr>
          <a:xfrm rot="20677606">
            <a:off x="4399716" y="4589029"/>
            <a:ext cx="5092284" cy="453684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.executeQuery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requeteSql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6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1FEF6D-1035-40FB-A5CE-247EBD61B49B}"/>
              </a:ext>
            </a:extLst>
          </p:cNvPr>
          <p:cNvSpPr/>
          <p:nvPr/>
        </p:nvSpPr>
        <p:spPr>
          <a:xfrm rot="844155">
            <a:off x="1130505" y="4245606"/>
            <a:ext cx="2925320" cy="453684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{…}</a:t>
            </a:r>
            <a:endParaRPr lang="fr-FR" sz="6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94C9882-3BB1-4278-B3B9-C25CBA14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5092">
            <a:off x="1055282" y="585424"/>
            <a:ext cx="1684280" cy="17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35F7C85-B59B-4F9E-9D3B-D7F4EB2E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5092">
            <a:off x="5424637" y="1632186"/>
            <a:ext cx="1684280" cy="17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8CE9653-2DE5-4698-B6F8-17DC095CF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5092">
            <a:off x="7196384" y="1443390"/>
            <a:ext cx="1684280" cy="17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3E5E26F-83A8-4C08-9A01-B0879A55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5092">
            <a:off x="4667822" y="4356308"/>
            <a:ext cx="1684280" cy="17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324F5ED-D596-4968-A1D9-1352CC60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5092">
            <a:off x="5420592" y="3789738"/>
            <a:ext cx="1684280" cy="17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B6D8945-CD77-4BB3-A3AB-4DBA25819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5092">
            <a:off x="1650898" y="3254008"/>
            <a:ext cx="1684280" cy="17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4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 opératoire : méthodes </a:t>
            </a:r>
            <a:r>
              <a:rPr lang="fr-FR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i="1" dirty="0" err="1">
                <a:solidFill>
                  <a:srgbClr val="FF0000"/>
                </a:solidFill>
              </a:rPr>
              <a:t>executeQuery</a:t>
            </a:r>
            <a:r>
              <a:rPr lang="fr-FR" i="1" dirty="0"/>
              <a:t>(String </a:t>
            </a:r>
            <a:r>
              <a:rPr lang="fr-FR" i="1" dirty="0" err="1"/>
              <a:t>sql</a:t>
            </a:r>
            <a:r>
              <a:rPr lang="fr-FR" i="1" dirty="0"/>
              <a:t>) </a:t>
            </a:r>
            <a:r>
              <a:rPr lang="fr-FR" dirty="0"/>
              <a:t>: </a:t>
            </a:r>
            <a:r>
              <a:rPr lang="fr-FR" i="1" dirty="0"/>
              <a:t>SELECT</a:t>
            </a:r>
          </a:p>
          <a:p>
            <a:pPr lvl="1">
              <a:defRPr/>
            </a:pPr>
            <a:r>
              <a:rPr lang="fr-FR" dirty="0"/>
              <a:t>retourne un </a:t>
            </a:r>
            <a:r>
              <a:rPr lang="fr-FR" i="1" dirty="0" err="1"/>
              <a:t>ResultSet</a:t>
            </a:r>
            <a:r>
              <a:rPr lang="fr-FR" dirty="0"/>
              <a:t> pour les </a:t>
            </a:r>
            <a:r>
              <a:rPr lang="fr-FR" i="1" dirty="0"/>
              <a:t>tuples</a:t>
            </a:r>
            <a:r>
              <a:rPr lang="fr-FR" dirty="0"/>
              <a:t> en réponse de la requête SQL</a:t>
            </a:r>
          </a:p>
          <a:p>
            <a:pPr lvl="1">
              <a:defRPr/>
            </a:pPr>
            <a:endParaRPr lang="fr-FR" dirty="0"/>
          </a:p>
          <a:p>
            <a:pPr>
              <a:defRPr/>
            </a:pPr>
            <a:r>
              <a:rPr lang="fr-FR" i="1" dirty="0" err="1">
                <a:solidFill>
                  <a:srgbClr val="FF0000"/>
                </a:solidFill>
              </a:rPr>
              <a:t>executeUpdate</a:t>
            </a:r>
            <a:r>
              <a:rPr lang="fr-FR" i="1" dirty="0"/>
              <a:t>(String </a:t>
            </a:r>
            <a:r>
              <a:rPr lang="fr-FR" i="1" dirty="0" err="1"/>
              <a:t>sql</a:t>
            </a:r>
            <a:r>
              <a:rPr lang="fr-FR" i="1" dirty="0"/>
              <a:t>)</a:t>
            </a:r>
            <a:r>
              <a:rPr lang="fr-FR" dirty="0"/>
              <a:t> : </a:t>
            </a:r>
            <a:r>
              <a:rPr lang="fr-FR" i="1" dirty="0"/>
              <a:t>INSERT</a:t>
            </a:r>
            <a:r>
              <a:rPr lang="fr-FR" dirty="0"/>
              <a:t>, </a:t>
            </a:r>
            <a:r>
              <a:rPr lang="fr-FR" i="1" dirty="0"/>
              <a:t>UPDATE</a:t>
            </a:r>
            <a:r>
              <a:rPr lang="fr-FR" dirty="0"/>
              <a:t>, </a:t>
            </a:r>
            <a:r>
              <a:rPr lang="fr-FR" i="1" dirty="0"/>
              <a:t>DELETE</a:t>
            </a:r>
          </a:p>
          <a:p>
            <a:pPr lvl="1">
              <a:defRPr/>
            </a:pPr>
            <a:r>
              <a:rPr lang="fr-FR" dirty="0"/>
              <a:t>retourne le nombre de </a:t>
            </a:r>
            <a:r>
              <a:rPr lang="fr-FR" i="1" dirty="0"/>
              <a:t>tuples</a:t>
            </a:r>
            <a:r>
              <a:rPr lang="fr-FR" dirty="0"/>
              <a:t> impactés par la requête</a:t>
            </a:r>
          </a:p>
          <a:p>
            <a:pPr lvl="1">
              <a:defRPr/>
            </a:pPr>
            <a:endParaRPr lang="fr-FR" dirty="0"/>
          </a:p>
          <a:p>
            <a:pPr>
              <a:defRPr/>
            </a:pPr>
            <a:r>
              <a:rPr lang="fr-FR" i="1" dirty="0" err="1">
                <a:solidFill>
                  <a:srgbClr val="FF0000"/>
                </a:solidFill>
              </a:rPr>
              <a:t>execute</a:t>
            </a:r>
            <a:r>
              <a:rPr lang="fr-FR" i="1" dirty="0"/>
              <a:t>(String </a:t>
            </a:r>
            <a:r>
              <a:rPr lang="fr-FR" i="1" dirty="0" err="1"/>
              <a:t>sql</a:t>
            </a:r>
            <a:r>
              <a:rPr lang="fr-FR" i="1" dirty="0"/>
              <a:t>) </a:t>
            </a:r>
            <a:r>
              <a:rPr lang="fr-FR" dirty="0"/>
              <a:t>: tout type de requête </a:t>
            </a:r>
            <a:r>
              <a:rPr lang="fr-FR" i="1" dirty="0"/>
              <a:t>SQL</a:t>
            </a:r>
          </a:p>
          <a:p>
            <a:pPr lvl="1">
              <a:defRPr/>
            </a:pPr>
            <a:r>
              <a:rPr lang="fr-FR" dirty="0"/>
              <a:t>Renvoie un </a:t>
            </a:r>
            <a:r>
              <a:rPr lang="fr-FR" i="1" dirty="0" err="1"/>
              <a:t>ResultSet</a:t>
            </a:r>
            <a:r>
              <a:rPr lang="fr-FR" dirty="0"/>
              <a:t> (</a:t>
            </a:r>
            <a:r>
              <a:rPr lang="fr-FR" i="1" dirty="0" err="1"/>
              <a:t>null</a:t>
            </a:r>
            <a:r>
              <a:rPr lang="fr-FR" dirty="0"/>
              <a:t> si pas </a:t>
            </a:r>
            <a:r>
              <a:rPr lang="fr-FR" i="1" dirty="0"/>
              <a:t>SELECT</a:t>
            </a:r>
            <a:r>
              <a:rPr lang="fr-FR" dirty="0"/>
              <a:t>)</a:t>
            </a:r>
          </a:p>
          <a:p>
            <a:pPr lvl="1">
              <a:defRPr/>
            </a:pPr>
            <a:endParaRPr lang="fr-FR" dirty="0"/>
          </a:p>
          <a:p>
            <a:pPr lvl="1">
              <a:defRPr/>
            </a:pPr>
            <a:endParaRPr lang="fr-FR" dirty="0"/>
          </a:p>
          <a:p>
            <a:pPr lvl="1">
              <a:defRPr/>
            </a:pPr>
            <a:endParaRPr lang="fr-FR" dirty="0"/>
          </a:p>
          <a:p>
            <a:pPr>
              <a:defRPr/>
            </a:pP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 opératoire : </a:t>
            </a:r>
            <a:r>
              <a:rPr lang="fr-FR" dirty="0"/>
              <a:t>Requêtes paramétrées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800" dirty="0"/>
              <a:t>Requêtes préparées : </a:t>
            </a:r>
            <a:r>
              <a:rPr lang="fr-FR" sz="2800" b="1" i="1" dirty="0" err="1">
                <a:solidFill>
                  <a:srgbClr val="FF0000"/>
                </a:solidFill>
              </a:rPr>
              <a:t>PreparedStatement</a:t>
            </a:r>
            <a:r>
              <a:rPr lang="fr-FR" sz="2800" dirty="0"/>
              <a:t>, dont les restrictions seront injectées avec des variables.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944561" y="5227946"/>
            <a:ext cx="7794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fr-FR" sz="1600" b="1" dirty="0">
              <a:latin typeface="Trebuchet MS" pitchFamily="34" charset="0"/>
            </a:endParaRPr>
          </a:p>
        </p:txBody>
      </p:sp>
      <p:sp>
        <p:nvSpPr>
          <p:cNvPr id="7" name="Flèche vers le bas 6"/>
          <p:cNvSpPr/>
          <p:nvPr/>
        </p:nvSpPr>
        <p:spPr bwMode="auto">
          <a:xfrm>
            <a:off x="4697856" y="4002839"/>
            <a:ext cx="288032" cy="504056"/>
          </a:xfrm>
          <a:prstGeom prst="downArrow">
            <a:avLst/>
          </a:prstGeom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r" eaLnBrk="0" hangingPunct="0">
              <a:defRPr/>
            </a:pPr>
            <a:endParaRPr lang="fr-FR" sz="40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5497DA-A2DD-40EF-9FD1-9C9DDC345193}"/>
              </a:ext>
            </a:extLst>
          </p:cNvPr>
          <p:cNvSpPr/>
          <p:nvPr/>
        </p:nvSpPr>
        <p:spPr>
          <a:xfrm>
            <a:off x="696011" y="2005091"/>
            <a:ext cx="8340039" cy="1765260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connexion.getPreparedStatement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grade, nom,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WHERE identifiant=? AND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=?");</a:t>
            </a:r>
            <a:endParaRPr lang="fr-FR" sz="18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(1,"AA1234BB");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(2,25);</a:t>
            </a:r>
            <a:endParaRPr lang="fr-FR" sz="18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78C2E-012B-4E12-B816-510EE6A5C93D}"/>
              </a:ext>
            </a:extLst>
          </p:cNvPr>
          <p:cNvSpPr/>
          <p:nvPr/>
        </p:nvSpPr>
        <p:spPr>
          <a:xfrm>
            <a:off x="696011" y="4692018"/>
            <a:ext cx="8340039" cy="480981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Trebuchet MS" pitchFamily="34" charset="0"/>
              </a:rPr>
              <a:t>SELECT grade, nom, </a:t>
            </a:r>
            <a:r>
              <a:rPr lang="fr-FR" sz="1800" b="1" dirty="0" err="1">
                <a:latin typeface="Trebuchet MS" pitchFamily="34" charset="0"/>
              </a:rPr>
              <a:t>prenom</a:t>
            </a:r>
            <a:r>
              <a:rPr lang="fr-FR" sz="1800" b="1" dirty="0">
                <a:latin typeface="Trebuchet MS" pitchFamily="34" charset="0"/>
              </a:rPr>
              <a:t> WHERE identifiant = 'AA1234BB‘ AND </a:t>
            </a:r>
            <a:r>
              <a:rPr lang="fr-FR" sz="1800" b="1" dirty="0" err="1">
                <a:latin typeface="Trebuchet MS" pitchFamily="34" charset="0"/>
              </a:rPr>
              <a:t>age</a:t>
            </a:r>
            <a:r>
              <a:rPr lang="fr-FR" sz="1800" b="1" dirty="0">
                <a:latin typeface="Trebuchet MS" pitchFamily="34" charset="0"/>
              </a:rPr>
              <a:t>=25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15EB5CD-9B38-45C1-A7D8-A84D4278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90" y="1177562"/>
            <a:ext cx="891329" cy="901288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55CE760-13F6-4510-894D-108C65858A9C}"/>
              </a:ext>
            </a:extLst>
          </p:cNvPr>
          <p:cNvGrpSpPr/>
          <p:nvPr/>
        </p:nvGrpSpPr>
        <p:grpSpPr>
          <a:xfrm>
            <a:off x="1241630" y="2137399"/>
            <a:ext cx="7227839" cy="4343758"/>
            <a:chOff x="1241630" y="2137399"/>
            <a:chExt cx="7227839" cy="4343758"/>
          </a:xfrm>
        </p:grpSpPr>
        <p:sp>
          <p:nvSpPr>
            <p:cNvPr id="4" name="Rectangle à coins arrondis 3"/>
            <p:cNvSpPr/>
            <p:nvPr/>
          </p:nvSpPr>
          <p:spPr bwMode="auto">
            <a:xfrm>
              <a:off x="1241630" y="5751199"/>
              <a:ext cx="7227839" cy="729958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triangle" w="lg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fr-FR" sz="2400" b="1" dirty="0">
                  <a:solidFill>
                    <a:schemeClr val="bg1"/>
                  </a:solidFill>
                </a:rPr>
                <a:t>Attention, la numérotation commence à 1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0663220-2DC9-4939-9CD1-5210F6B9A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35092">
              <a:off x="2012527" y="2103807"/>
              <a:ext cx="1684280" cy="175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4">
            <a:extLst>
              <a:ext uri="{FF2B5EF4-FFF2-40B4-BE49-F238E27FC236}">
                <a16:creationId xmlns:a16="http://schemas.microsoft.com/office/drawing/2014/main" id="{A9FA0233-E835-459A-917B-D063B14171A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à coins arrondis 5">
            <a:extLst>
              <a:ext uri="{FF2B5EF4-FFF2-40B4-BE49-F238E27FC236}">
                <a16:creationId xmlns:a16="http://schemas.microsoft.com/office/drawing/2014/main" id="{152D6576-E766-4274-830A-969E1BB9A11E}"/>
              </a:ext>
            </a:extLst>
          </p:cNvPr>
          <p:cNvSpPr/>
          <p:nvPr/>
        </p:nvSpPr>
        <p:spPr bwMode="auto">
          <a:xfrm>
            <a:off x="111561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23683376-DE0C-4828-B066-9A63B0C7BFFB}"/>
              </a:ext>
            </a:extLst>
          </p:cNvPr>
          <p:cNvSpPr/>
          <p:nvPr/>
        </p:nvSpPr>
        <p:spPr bwMode="auto">
          <a:xfrm>
            <a:off x="133164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3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SQL / types JAVA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728E8661-086F-4085-834A-C9E8328B3EA9}" type="slidenum">
              <a:rPr lang="fr-FR" smtClean="0"/>
              <a:t>24</a:t>
            </a:fld>
            <a:endParaRPr lang="fr-F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B9CF6DD-E94D-4F65-99B5-CDD9FBEB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2" y="895350"/>
            <a:ext cx="453707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663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JAVA / types 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728E8661-086F-4085-834A-C9E8328B3EA9}" type="slidenum">
              <a:rPr lang="fr-FR" smtClean="0"/>
              <a:t>25</a:t>
            </a:fld>
            <a:endParaRPr lang="fr-F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78FF75-CFA0-47DC-B012-27301474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908050"/>
            <a:ext cx="5741988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48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4">
            <a:extLst>
              <a:ext uri="{FF2B5EF4-FFF2-40B4-BE49-F238E27FC236}">
                <a16:creationId xmlns:a16="http://schemas.microsoft.com/office/drawing/2014/main" id="{A9FA0233-E835-459A-917B-D063B14171A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à coins arrondis 5">
            <a:extLst>
              <a:ext uri="{FF2B5EF4-FFF2-40B4-BE49-F238E27FC236}">
                <a16:creationId xmlns:a16="http://schemas.microsoft.com/office/drawing/2014/main" id="{152D6576-E766-4274-830A-969E1BB9A11E}"/>
              </a:ext>
            </a:extLst>
          </p:cNvPr>
          <p:cNvSpPr/>
          <p:nvPr/>
        </p:nvSpPr>
        <p:spPr bwMode="auto">
          <a:xfrm>
            <a:off x="111561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23683376-DE0C-4828-B066-9A63B0C7BFFB}"/>
              </a:ext>
            </a:extLst>
          </p:cNvPr>
          <p:cNvSpPr/>
          <p:nvPr/>
        </p:nvSpPr>
        <p:spPr bwMode="auto">
          <a:xfrm>
            <a:off x="133164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3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Transactions</a:t>
            </a:r>
          </a:p>
        </p:txBody>
      </p:sp>
      <p:sp>
        <p:nvSpPr>
          <p:cNvPr id="28674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  <a:latin typeface="Lucida Console" pitchFamily="49" charset="0"/>
              </a:rPr>
              <a:t>connexion.setAutoCommit</a:t>
            </a:r>
            <a:r>
              <a:rPr lang="fr-FR" sz="1400" dirty="0">
                <a:solidFill>
                  <a:schemeClr val="tx1"/>
                </a:solidFill>
                <a:latin typeface="Lucida Console" pitchFamily="49" charset="0"/>
              </a:rPr>
              <a:t>(false);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try</a:t>
            </a:r>
            <a:r>
              <a:rPr lang="fr-FR" sz="1400" dirty="0"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  // exécuter ici des requêtes : </a:t>
            </a:r>
            <a:r>
              <a:rPr lang="fr-FR" sz="1400" dirty="0" err="1">
                <a:latin typeface="Lucida Console" pitchFamily="49" charset="0"/>
              </a:rPr>
              <a:t>statements</a:t>
            </a:r>
            <a:endParaRPr lang="fr-FR" sz="1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  // et </a:t>
            </a:r>
            <a:r>
              <a:rPr lang="fr-FR" sz="1400" dirty="0" err="1">
                <a:latin typeface="Lucida Console" pitchFamily="49" charset="0"/>
              </a:rPr>
              <a:t>preparedStatements</a:t>
            </a:r>
            <a:endParaRPr lang="fr-FR" sz="1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  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  // application de la transaction 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6600"/>
                </a:solidFill>
                <a:latin typeface="Lucida Console" pitchFamily="49" charset="0"/>
              </a:rPr>
              <a:t>  </a:t>
            </a:r>
            <a:r>
              <a:rPr lang="fr-FR" sz="1400" dirty="0" err="1">
                <a:solidFill>
                  <a:srgbClr val="006600"/>
                </a:solidFill>
                <a:latin typeface="Lucida Console" pitchFamily="49" charset="0"/>
              </a:rPr>
              <a:t>connexion.commit</a:t>
            </a:r>
            <a:r>
              <a:rPr lang="fr-FR" sz="1400" dirty="0">
                <a:solidFill>
                  <a:srgbClr val="00660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} catch (</a:t>
            </a:r>
            <a:r>
              <a:rPr lang="fr-FR" sz="1400" dirty="0" err="1">
                <a:latin typeface="Lucida Console" pitchFamily="49" charset="0"/>
              </a:rPr>
              <a:t>SQLException</a:t>
            </a:r>
            <a:r>
              <a:rPr lang="fr-FR" sz="1400" dirty="0">
                <a:latin typeface="Lucida Console" pitchFamily="49" charset="0"/>
              </a:rPr>
              <a:t> erreur)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  // retour en arrière car une erreur est survenue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fr-FR" sz="1400" dirty="0" err="1">
                <a:solidFill>
                  <a:srgbClr val="FF0000"/>
                </a:solidFill>
                <a:latin typeface="Lucida Console" pitchFamily="49" charset="0"/>
              </a:rPr>
              <a:t>connexion.rollback</a:t>
            </a:r>
            <a:r>
              <a:rPr lang="fr-FR" sz="1400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finally</a:t>
            </a:r>
            <a:r>
              <a:rPr lang="fr-FR" sz="1400" dirty="0"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  // fermeture des ressources :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  // </a:t>
            </a:r>
            <a:r>
              <a:rPr lang="fr-FR" sz="1400" dirty="0" err="1">
                <a:latin typeface="Lucida Console" pitchFamily="49" charset="0"/>
              </a:rPr>
              <a:t>statement</a:t>
            </a:r>
            <a:r>
              <a:rPr lang="fr-FR" sz="1400" dirty="0">
                <a:latin typeface="Lucida Console" pitchFamily="49" charset="0"/>
              </a:rPr>
              <a:t>, </a:t>
            </a:r>
            <a:r>
              <a:rPr lang="fr-FR" sz="1400" dirty="0" err="1">
                <a:latin typeface="Lucida Console" pitchFamily="49" charset="0"/>
              </a:rPr>
              <a:t>preparedStatements</a:t>
            </a:r>
            <a:endParaRPr lang="fr-FR" sz="1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fr-FR" sz="1400" dirty="0" err="1">
                <a:solidFill>
                  <a:schemeClr val="tx1"/>
                </a:solidFill>
                <a:latin typeface="Lucida Console" pitchFamily="49" charset="0"/>
              </a:rPr>
              <a:t>connexion.setAutoCommit</a:t>
            </a:r>
            <a:r>
              <a:rPr lang="fr-FR" sz="14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fr-FR" sz="1400" dirty="0" err="1">
                <a:solidFill>
                  <a:schemeClr val="tx1"/>
                </a:solidFill>
                <a:latin typeface="Lucida Console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}</a:t>
            </a:r>
          </a:p>
          <a:p>
            <a:endParaRPr lang="fr-FR" sz="1400" dirty="0"/>
          </a:p>
        </p:txBody>
      </p:sp>
      <p:grpSp>
        <p:nvGrpSpPr>
          <p:cNvPr id="12" name="Groupe 11"/>
          <p:cNvGrpSpPr>
            <a:grpSpLocks/>
          </p:cNvGrpSpPr>
          <p:nvPr/>
        </p:nvGrpSpPr>
        <p:grpSpPr bwMode="auto">
          <a:xfrm>
            <a:off x="5508623" y="998724"/>
            <a:ext cx="3419475" cy="369332"/>
            <a:chOff x="5724128" y="638442"/>
            <a:chExt cx="3419872" cy="369094"/>
          </a:xfrm>
        </p:grpSpPr>
        <p:sp>
          <p:nvSpPr>
            <p:cNvPr id="4" name="Flèche droite 3"/>
            <p:cNvSpPr/>
            <p:nvPr/>
          </p:nvSpPr>
          <p:spPr bwMode="auto">
            <a:xfrm rot="10800000">
              <a:off x="5724128" y="692696"/>
              <a:ext cx="680094" cy="288032"/>
            </a:xfrm>
            <a:prstGeom prst="rightArrow">
              <a:avLst/>
            </a:prstGeom>
            <a:ln>
              <a:headEnd type="none" w="med" len="med"/>
              <a:tailEnd type="triangle" w="lg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eaLnBrk="0" hangingPunct="0">
                <a:defRPr/>
              </a:pPr>
              <a:endParaRPr lang="fr-FR" sz="4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403657" y="638442"/>
              <a:ext cx="2740343" cy="3690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Désactivation </a:t>
              </a:r>
              <a:r>
                <a:rPr lang="fr-FR" sz="1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autocommit</a:t>
              </a:r>
              <a:endPara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3" name="Groupe 12"/>
          <p:cNvGrpSpPr>
            <a:grpSpLocks/>
          </p:cNvGrpSpPr>
          <p:nvPr/>
        </p:nvGrpSpPr>
        <p:grpSpPr bwMode="auto">
          <a:xfrm>
            <a:off x="5508624" y="2978951"/>
            <a:ext cx="3400425" cy="370714"/>
            <a:chOff x="5724128" y="2698485"/>
            <a:chExt cx="3400345" cy="370475"/>
          </a:xfrm>
        </p:grpSpPr>
        <p:sp>
          <p:nvSpPr>
            <p:cNvPr id="5" name="Flèche droite 4"/>
            <p:cNvSpPr/>
            <p:nvPr/>
          </p:nvSpPr>
          <p:spPr bwMode="auto">
            <a:xfrm rot="10800000">
              <a:off x="5724128" y="2780928"/>
              <a:ext cx="680094" cy="288032"/>
            </a:xfrm>
            <a:prstGeom prst="rightArrow">
              <a:avLst/>
            </a:prstGeom>
            <a:ln>
              <a:headEnd type="none" w="med" len="med"/>
              <a:tailEnd type="triangle" w="lg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eaLnBrk="0" hangingPunct="0">
                <a:defRPr/>
              </a:pPr>
              <a:endParaRPr lang="fr-FR" sz="4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403562" y="2698485"/>
              <a:ext cx="2720911" cy="3690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Validation de la transaction</a:t>
              </a:r>
            </a:p>
          </p:txBody>
        </p:sp>
      </p:grpSp>
      <p:grpSp>
        <p:nvGrpSpPr>
          <p:cNvPr id="14" name="Groupe 13"/>
          <p:cNvGrpSpPr>
            <a:grpSpLocks/>
          </p:cNvGrpSpPr>
          <p:nvPr/>
        </p:nvGrpSpPr>
        <p:grpSpPr bwMode="auto">
          <a:xfrm>
            <a:off x="5508623" y="4108310"/>
            <a:ext cx="3527426" cy="369332"/>
            <a:chOff x="5724128" y="3888747"/>
            <a:chExt cx="3527589" cy="371006"/>
          </a:xfrm>
        </p:grpSpPr>
        <p:sp>
          <p:nvSpPr>
            <p:cNvPr id="6" name="Flèche droite 5"/>
            <p:cNvSpPr/>
            <p:nvPr/>
          </p:nvSpPr>
          <p:spPr bwMode="auto">
            <a:xfrm rot="10800000">
              <a:off x="5724128" y="3933056"/>
              <a:ext cx="680094" cy="288032"/>
            </a:xfrm>
            <a:prstGeom prst="rightArrow">
              <a:avLst/>
            </a:prstGeom>
            <a:ln>
              <a:headEnd type="none" w="med" len="med"/>
              <a:tailEnd type="triangle" w="lg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eaLnBrk="0" hangingPunct="0">
                <a:defRPr/>
              </a:pPr>
              <a:endParaRPr lang="fr-FR" sz="4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414723" y="3888747"/>
              <a:ext cx="2836994" cy="371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Annulation de la transaction</a:t>
              </a:r>
            </a:p>
          </p:txBody>
        </p:sp>
      </p:grpSp>
      <p:grpSp>
        <p:nvGrpSpPr>
          <p:cNvPr id="15" name="Groupe 14"/>
          <p:cNvGrpSpPr>
            <a:grpSpLocks/>
          </p:cNvGrpSpPr>
          <p:nvPr/>
        </p:nvGrpSpPr>
        <p:grpSpPr bwMode="auto">
          <a:xfrm>
            <a:off x="5508622" y="5790139"/>
            <a:ext cx="3794321" cy="369332"/>
            <a:chOff x="5724128" y="5648706"/>
            <a:chExt cx="3794762" cy="369857"/>
          </a:xfrm>
        </p:grpSpPr>
        <p:sp>
          <p:nvSpPr>
            <p:cNvPr id="7" name="Flèche droite 6"/>
            <p:cNvSpPr/>
            <p:nvPr/>
          </p:nvSpPr>
          <p:spPr bwMode="auto">
            <a:xfrm rot="10800000">
              <a:off x="5724128" y="5696873"/>
              <a:ext cx="680094" cy="288032"/>
            </a:xfrm>
            <a:prstGeom prst="rightArrow">
              <a:avLst/>
            </a:prstGeom>
            <a:ln>
              <a:headEnd type="none" w="med" len="med"/>
              <a:tailEnd type="triangle" w="lg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eaLnBrk="0" hangingPunct="0">
                <a:defRPr/>
              </a:pPr>
              <a:endParaRPr lang="fr-FR" sz="4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424297" y="5648706"/>
              <a:ext cx="3094593" cy="369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Ré-activation</a:t>
              </a:r>
              <a:r>
                <a:rPr lang="fr-FR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 de l’</a:t>
              </a:r>
              <a:r>
                <a:rPr lang="fr-FR" sz="1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autocommit</a:t>
              </a:r>
              <a:endPara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4">
            <a:extLst>
              <a:ext uri="{FF2B5EF4-FFF2-40B4-BE49-F238E27FC236}">
                <a16:creationId xmlns:a16="http://schemas.microsoft.com/office/drawing/2014/main" id="{A9FA0233-E835-459A-917B-D063B14171A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à coins arrondis 5">
            <a:extLst>
              <a:ext uri="{FF2B5EF4-FFF2-40B4-BE49-F238E27FC236}">
                <a16:creationId xmlns:a16="http://schemas.microsoft.com/office/drawing/2014/main" id="{152D6576-E766-4274-830A-969E1BB9A11E}"/>
              </a:ext>
            </a:extLst>
          </p:cNvPr>
          <p:cNvSpPr/>
          <p:nvPr/>
        </p:nvSpPr>
        <p:spPr bwMode="auto">
          <a:xfrm>
            <a:off x="111561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23683376-DE0C-4828-B066-9A63B0C7BFFB}"/>
              </a:ext>
            </a:extLst>
          </p:cNvPr>
          <p:cNvSpPr/>
          <p:nvPr/>
        </p:nvSpPr>
        <p:spPr bwMode="auto">
          <a:xfrm>
            <a:off x="133164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2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title"/>
          </p:nvPr>
        </p:nvSpPr>
        <p:spPr>
          <a:xfrm>
            <a:off x="467544" y="55320"/>
            <a:ext cx="8228647" cy="763390"/>
          </a:xfrm>
        </p:spPr>
        <p:txBody>
          <a:bodyPr/>
          <a:lstStyle/>
          <a:p>
            <a:r>
              <a:rPr lang="fr-FR" sz="3200" dirty="0"/>
              <a:t>Auto incrément : récupérer la clé technique ?</a:t>
            </a:r>
          </a:p>
        </p:txBody>
      </p:sp>
      <p:sp>
        <p:nvSpPr>
          <p:cNvPr id="30722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b="1" dirty="0">
                <a:solidFill>
                  <a:srgbClr val="006600"/>
                </a:solidFill>
                <a:latin typeface="Lucida Console" pitchFamily="49" charset="0"/>
              </a:rPr>
              <a:t>// préparation de la requête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String </a:t>
            </a:r>
            <a:r>
              <a:rPr lang="fr-FR" sz="1400" dirty="0" err="1">
                <a:latin typeface="Lucida Console" pitchFamily="49" charset="0"/>
              </a:rPr>
              <a:t>query</a:t>
            </a:r>
            <a:r>
              <a:rPr lang="fr-FR" sz="1400" dirty="0">
                <a:latin typeface="Lucida Console" pitchFamily="49" charset="0"/>
              </a:rPr>
              <a:t> = "INSERT INTO personnels (</a:t>
            </a:r>
            <a:r>
              <a:rPr lang="fr-FR" sz="1400" dirty="0" err="1">
                <a:latin typeface="Lucida Console" pitchFamily="49" charset="0"/>
              </a:rPr>
              <a:t>grade,nom,prenom</a:t>
            </a:r>
            <a:r>
              <a:rPr lang="fr-FR" sz="1400" dirty="0">
                <a:latin typeface="Lucida Console" pitchFamily="49" charset="0"/>
              </a:rPr>
              <a:t>) </a:t>
            </a:r>
          </a:p>
          <a:p>
            <a:pPr marL="0" indent="0">
              <a:buNone/>
            </a:pPr>
            <a:r>
              <a:rPr lang="fr-FR" sz="1400" dirty="0">
                <a:latin typeface="Lucida Console" pitchFamily="49" charset="0"/>
              </a:rPr>
              <a:t>			      VALUES (?,?,?)";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PreparedStatement</a:t>
            </a:r>
            <a:r>
              <a:rPr lang="fr-FR" sz="1400" dirty="0">
                <a:latin typeface="Lucida Console" pitchFamily="49" charset="0"/>
              </a:rPr>
              <a:t> </a:t>
            </a:r>
            <a:r>
              <a:rPr lang="fr-FR" sz="1400" dirty="0" err="1">
                <a:latin typeface="Lucida Console" pitchFamily="49" charset="0"/>
              </a:rPr>
              <a:t>ps</a:t>
            </a:r>
            <a:r>
              <a:rPr lang="fr-FR" sz="1400" dirty="0">
                <a:latin typeface="Lucida Console" pitchFamily="49" charset="0"/>
              </a:rPr>
              <a:t> = </a:t>
            </a:r>
            <a:r>
              <a:rPr lang="fr-FR" sz="1400" dirty="0" err="1">
                <a:latin typeface="Lucida Console" pitchFamily="49" charset="0"/>
              </a:rPr>
              <a:t>connexion.prepareStatement</a:t>
            </a:r>
            <a:r>
              <a:rPr lang="fr-FR" sz="1400" dirty="0">
                <a:latin typeface="Lucida Console" pitchFamily="49" charset="0"/>
              </a:rPr>
              <a:t>(</a:t>
            </a:r>
            <a:r>
              <a:rPr lang="fr-FR" sz="1400" dirty="0" err="1">
                <a:latin typeface="Lucida Console" pitchFamily="49" charset="0"/>
              </a:rPr>
              <a:t>query,Statement.RETURN_GENERATED_KEYS</a:t>
            </a:r>
            <a:r>
              <a:rPr lang="fr-FR" sz="1400" dirty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fr-FR" sz="1400" b="1" dirty="0">
              <a:solidFill>
                <a:srgbClr val="00660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6600"/>
                </a:solidFill>
                <a:latin typeface="Lucida Console" pitchFamily="49" charset="0"/>
              </a:rPr>
              <a:t>// remplacement des "?" par des valeurs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ps.setString</a:t>
            </a:r>
            <a:r>
              <a:rPr lang="fr-FR" sz="1400" dirty="0">
                <a:latin typeface="Lucida Console" pitchFamily="49" charset="0"/>
              </a:rPr>
              <a:t>(1,"SERGENT");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ps.setString</a:t>
            </a:r>
            <a:r>
              <a:rPr lang="fr-FR" sz="1400" dirty="0">
                <a:latin typeface="Lucida Console" pitchFamily="49" charset="0"/>
              </a:rPr>
              <a:t>(2,"DUPONT");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ps.setString</a:t>
            </a:r>
            <a:r>
              <a:rPr lang="fr-FR" sz="1400" dirty="0">
                <a:latin typeface="Lucida Console" pitchFamily="49" charset="0"/>
              </a:rPr>
              <a:t>(3,"Jean");</a:t>
            </a:r>
          </a:p>
          <a:p>
            <a:pPr marL="0" indent="0">
              <a:buNone/>
            </a:pPr>
            <a:endParaRPr lang="fr-FR" sz="1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6600"/>
                </a:solidFill>
                <a:latin typeface="Lucida Console" pitchFamily="49" charset="0"/>
              </a:rPr>
              <a:t>// exécution de la requête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ps.executeUpdate</a:t>
            </a:r>
            <a:r>
              <a:rPr lang="fr-FR" sz="1400" dirty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endParaRPr lang="fr-FR" sz="1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6600"/>
                </a:solidFill>
                <a:latin typeface="Lucida Console" pitchFamily="49" charset="0"/>
              </a:rPr>
              <a:t>// récupération de la clé juste créé pour l'</a:t>
            </a:r>
            <a:r>
              <a:rPr lang="fr-FR" sz="1400" b="1" dirty="0" err="1">
                <a:solidFill>
                  <a:srgbClr val="006600"/>
                </a:solidFill>
                <a:latin typeface="Lucida Console" pitchFamily="49" charset="0"/>
              </a:rPr>
              <a:t>enregistement</a:t>
            </a:r>
            <a:endParaRPr lang="fr-FR" sz="1400" b="1" dirty="0">
              <a:solidFill>
                <a:srgbClr val="00660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ResultSet</a:t>
            </a:r>
            <a:r>
              <a:rPr lang="fr-FR" sz="1400" dirty="0">
                <a:latin typeface="Lucida Console" pitchFamily="49" charset="0"/>
              </a:rPr>
              <a:t> keys = </a:t>
            </a:r>
            <a:r>
              <a:rPr lang="fr-FR" sz="1400" dirty="0" err="1">
                <a:latin typeface="Lucida Console" pitchFamily="49" charset="0"/>
              </a:rPr>
              <a:t>ps.getGeneratedKeys</a:t>
            </a:r>
            <a:r>
              <a:rPr lang="fr-FR" sz="1400" dirty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keys.next</a:t>
            </a:r>
            <a:r>
              <a:rPr lang="fr-FR" sz="1400" dirty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int</a:t>
            </a:r>
            <a:r>
              <a:rPr lang="fr-FR" sz="1400" dirty="0">
                <a:latin typeface="Lucida Console" pitchFamily="49" charset="0"/>
              </a:rPr>
              <a:t> </a:t>
            </a:r>
            <a:r>
              <a:rPr lang="fr-FR" sz="1400" dirty="0" err="1">
                <a:latin typeface="Lucida Console" pitchFamily="49" charset="0"/>
              </a:rPr>
              <a:t>lastKey</a:t>
            </a:r>
            <a:r>
              <a:rPr lang="fr-FR" sz="1400" dirty="0">
                <a:latin typeface="Lucida Console" pitchFamily="49" charset="0"/>
              </a:rPr>
              <a:t> = </a:t>
            </a:r>
            <a:r>
              <a:rPr lang="fr-FR" sz="1400" dirty="0" err="1">
                <a:latin typeface="Lucida Console" pitchFamily="49" charset="0"/>
              </a:rPr>
              <a:t>keys.getInt</a:t>
            </a:r>
            <a:r>
              <a:rPr lang="fr-FR" sz="1400" dirty="0">
                <a:latin typeface="Lucida Console" pitchFamily="49" charset="0"/>
              </a:rPr>
              <a:t>(1);</a:t>
            </a:r>
          </a:p>
          <a:p>
            <a:pPr marL="0" indent="0">
              <a:buNone/>
            </a:pPr>
            <a:r>
              <a:rPr lang="fr-FR" sz="1400" dirty="0" err="1">
                <a:latin typeface="Lucida Console" pitchFamily="49" charset="0"/>
              </a:rPr>
              <a:t>keys.close</a:t>
            </a:r>
            <a:r>
              <a:rPr lang="fr-FR" sz="1400" dirty="0">
                <a:latin typeface="Lucida Console" pitchFamily="49" charset="0"/>
              </a:rPr>
              <a:t>();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0BAB5CB-949E-4EFD-A8B6-BE4F3530E22D}"/>
              </a:ext>
            </a:extLst>
          </p:cNvPr>
          <p:cNvGrpSpPr/>
          <p:nvPr/>
        </p:nvGrpSpPr>
        <p:grpSpPr>
          <a:xfrm rot="835131">
            <a:off x="3513178" y="2306750"/>
            <a:ext cx="5323234" cy="2727431"/>
            <a:chOff x="3086835" y="1493785"/>
            <a:chExt cx="5323234" cy="272743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A983D9F-B8F2-4B1C-B0DF-D33023574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578">
              <a:off x="5380463" y="1493785"/>
              <a:ext cx="1143000" cy="1143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6FE7CE-8331-4089-A318-6B534165F18A}"/>
                </a:ext>
              </a:extLst>
            </p:cNvPr>
            <p:cNvSpPr/>
            <p:nvPr/>
          </p:nvSpPr>
          <p:spPr>
            <a:xfrm>
              <a:off x="3086835" y="2770562"/>
              <a:ext cx="5323234" cy="14506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3038" algn="ctr"/>
              <a:r>
                <a:rPr lang="fr-FR" sz="3200" dirty="0">
                  <a:solidFill>
                    <a:srgbClr val="FF0000"/>
                  </a:solidFill>
                  <a:latin typeface="Arial" charset="0"/>
                </a:rPr>
                <a:t>Auto incrément </a:t>
              </a:r>
              <a:r>
                <a:rPr lang="fr-FR" sz="3200" dirty="0">
                  <a:solidFill>
                    <a:schemeClr val="tx1"/>
                  </a:solidFill>
                  <a:latin typeface="Arial" charset="0"/>
                </a:rPr>
                <a:t>(côté BDD) </a:t>
              </a:r>
            </a:p>
            <a:p>
              <a:pPr marL="173038" algn="ctr"/>
              <a:r>
                <a:rPr lang="fr-FR" sz="3200" dirty="0">
                  <a:solidFill>
                    <a:schemeClr val="tx1"/>
                  </a:solidFill>
                  <a:latin typeface="Arial" charset="0"/>
                </a:rPr>
                <a:t>ou </a:t>
              </a:r>
            </a:p>
            <a:p>
              <a:pPr marL="173038" algn="ctr"/>
              <a:r>
                <a:rPr lang="fr-FR" sz="3200" dirty="0" smtClean="0">
                  <a:solidFill>
                    <a:srgbClr val="FF0000"/>
                  </a:solidFill>
                  <a:latin typeface="Arial" charset="0"/>
                </a:rPr>
                <a:t>Long</a:t>
              </a:r>
              <a:r>
                <a:rPr lang="fr-FR" sz="3200" dirty="0" smtClean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r-FR" sz="3200" dirty="0">
                  <a:solidFill>
                    <a:schemeClr val="tx1"/>
                  </a:solidFill>
                  <a:latin typeface="Arial" charset="0"/>
                </a:rPr>
                <a:t>(côté objet)</a:t>
              </a:r>
              <a:endParaRPr lang="fr-FR" sz="32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3528" y="44624"/>
            <a:ext cx="835292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Statut de version</a:t>
            </a:r>
          </a:p>
        </p:txBody>
      </p:sp>
      <p:graphicFrame>
        <p:nvGraphicFramePr>
          <p:cNvPr id="4" name="Group 153"/>
          <p:cNvGraphicFramePr>
            <a:graphicFrameLocks noGrp="1"/>
          </p:cNvGraphicFramePr>
          <p:nvPr/>
        </p:nvGraphicFramePr>
        <p:xfrm>
          <a:off x="256081" y="974344"/>
          <a:ext cx="8637287" cy="2812270"/>
        </p:xfrm>
        <a:graphic>
          <a:graphicData uri="http://schemas.openxmlformats.org/drawingml/2006/table">
            <a:tbl>
              <a:tblPr/>
              <a:tblGrid>
                <a:gridCol w="373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5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8123" marR="98123" marT="54151" marB="5415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Version de référence ou perso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Rédacteur(s) ou cours responsable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Validation par le responsable de matière et/ou de domaine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Approbation par le pédago2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Annule et remplace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161667" y="3758396"/>
            <a:ext cx="3042181" cy="31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236" tIns="51117" rIns="102236" bIns="51117" anchor="ctr">
            <a:spAutoFit/>
          </a:bodyPr>
          <a:lstStyle/>
          <a:p>
            <a:pPr algn="ctr" defTabSz="1021842"/>
            <a:r>
              <a:rPr lang="fr-FR" sz="1400" b="1" dirty="0"/>
              <a:t>SUIVI DES MODIFICATIONS</a:t>
            </a:r>
            <a:endParaRPr lang="fr-FR" sz="1400" dirty="0">
              <a:latin typeface="Times New Roman" pitchFamily="18" charset="0"/>
            </a:endParaRPr>
          </a:p>
        </p:txBody>
      </p:sp>
      <p:graphicFrame>
        <p:nvGraphicFramePr>
          <p:cNvPr id="6" name="Group 151"/>
          <p:cNvGraphicFramePr>
            <a:graphicFrameLocks noGrp="1"/>
          </p:cNvGraphicFramePr>
          <p:nvPr/>
        </p:nvGraphicFramePr>
        <p:xfrm>
          <a:off x="250632" y="4115047"/>
          <a:ext cx="8635923" cy="2410297"/>
        </p:xfrm>
        <a:graphic>
          <a:graphicData uri="http://schemas.openxmlformats.org/drawingml/2006/table">
            <a:tbl>
              <a:tblPr/>
              <a:tblGrid>
                <a:gridCol w="9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3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MOTIF DE LA MODIFICATION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19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6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6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1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2165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4">
            <a:extLst>
              <a:ext uri="{FF2B5EF4-FFF2-40B4-BE49-F238E27FC236}">
                <a16:creationId xmlns:a16="http://schemas.microsoft.com/office/drawing/2014/main" id="{A9FA0233-E835-459A-917B-D063B14171A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à coins arrondis 5">
            <a:extLst>
              <a:ext uri="{FF2B5EF4-FFF2-40B4-BE49-F238E27FC236}">
                <a16:creationId xmlns:a16="http://schemas.microsoft.com/office/drawing/2014/main" id="{152D6576-E766-4274-830A-969E1BB9A11E}"/>
              </a:ext>
            </a:extLst>
          </p:cNvPr>
          <p:cNvSpPr/>
          <p:nvPr/>
        </p:nvSpPr>
        <p:spPr bwMode="auto">
          <a:xfrm>
            <a:off x="111561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23683376-DE0C-4828-B066-9A63B0C7BFFB}"/>
              </a:ext>
            </a:extLst>
          </p:cNvPr>
          <p:cNvSpPr/>
          <p:nvPr/>
        </p:nvSpPr>
        <p:spPr bwMode="auto">
          <a:xfrm>
            <a:off x="133164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1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400" dirty="0"/>
              <a:t>Ouvrir et fermer une </a:t>
            </a:r>
            <a:r>
              <a:rPr lang="fr-FR" sz="2400" b="1" i="1" dirty="0"/>
              <a:t>connexion</a:t>
            </a:r>
            <a:r>
              <a:rPr lang="fr-FR" sz="2400" dirty="0"/>
              <a:t> = couteux en </a:t>
            </a:r>
            <a:r>
              <a:rPr lang="fr-FR" sz="2400" b="1" i="1" dirty="0"/>
              <a:t>CPU</a:t>
            </a:r>
          </a:p>
          <a:p>
            <a:r>
              <a:rPr lang="fr-FR" sz="2400" dirty="0"/>
              <a:t>Conserver une </a:t>
            </a:r>
            <a:r>
              <a:rPr lang="fr-FR" sz="2400" b="1" i="1" dirty="0"/>
              <a:t>connexion</a:t>
            </a:r>
            <a:r>
              <a:rPr lang="fr-FR" sz="2400" dirty="0"/>
              <a:t> = couteux en </a:t>
            </a:r>
            <a:r>
              <a:rPr lang="fr-FR" sz="2400" b="1" i="1" dirty="0"/>
              <a:t>mémoire</a:t>
            </a:r>
            <a:endParaRPr lang="fr-FR" sz="2400" dirty="0"/>
          </a:p>
          <a:p>
            <a:r>
              <a:rPr lang="fr-FR" sz="2400" dirty="0"/>
              <a:t>clore (</a:t>
            </a:r>
            <a:r>
              <a:rPr lang="fr-FR" sz="2400" b="1" i="1" dirty="0">
                <a:solidFill>
                  <a:srgbClr val="FF0000"/>
                </a:solidFill>
              </a:rPr>
              <a:t>close()</a:t>
            </a:r>
            <a:r>
              <a:rPr lang="fr-FR" sz="2400" dirty="0"/>
              <a:t>) dans l’ordre :</a:t>
            </a:r>
          </a:p>
          <a:p>
            <a:pPr lvl="1"/>
            <a:r>
              <a:rPr lang="fr-FR" sz="1800" dirty="0"/>
              <a:t>L’instance de </a:t>
            </a:r>
            <a:r>
              <a:rPr lang="fr-FR" sz="1800" b="1" i="1" dirty="0" err="1"/>
              <a:t>ResultSet</a:t>
            </a:r>
            <a:r>
              <a:rPr lang="fr-FR" sz="1800" dirty="0"/>
              <a:t> ;</a:t>
            </a:r>
          </a:p>
          <a:p>
            <a:pPr lvl="1"/>
            <a:r>
              <a:rPr lang="fr-FR" sz="1800" dirty="0"/>
              <a:t>L’instance de </a:t>
            </a:r>
            <a:r>
              <a:rPr lang="fr-FR" sz="1800" b="1" i="1" dirty="0" err="1"/>
              <a:t>Statement</a:t>
            </a:r>
            <a:r>
              <a:rPr lang="fr-FR" sz="1800" b="1" dirty="0"/>
              <a:t> / </a:t>
            </a:r>
            <a:r>
              <a:rPr lang="fr-FR" sz="1800" b="1" i="1" dirty="0" err="1"/>
              <a:t>PrepareStatement</a:t>
            </a:r>
            <a:r>
              <a:rPr lang="fr-FR" sz="1800" b="1" dirty="0"/>
              <a:t> </a:t>
            </a:r>
            <a:r>
              <a:rPr lang="fr-FR" sz="1800" dirty="0"/>
              <a:t>;</a:t>
            </a:r>
          </a:p>
          <a:p>
            <a:pPr lvl="1"/>
            <a:r>
              <a:rPr lang="fr-FR" sz="1800" dirty="0"/>
              <a:t>L’instance de </a:t>
            </a:r>
            <a:r>
              <a:rPr lang="fr-FR" sz="1800" b="1" i="1" dirty="0"/>
              <a:t>Connection</a:t>
            </a:r>
            <a:endParaRPr lang="fr-FR" sz="1800" b="1" dirty="0"/>
          </a:p>
          <a:p>
            <a:r>
              <a:rPr lang="fr-FR" sz="2400" dirty="0"/>
              <a:t>Utiliser un bloc </a:t>
            </a:r>
            <a:r>
              <a:rPr lang="fr-FR" sz="2400" b="1" i="1" dirty="0"/>
              <a:t>Try / Catch / </a:t>
            </a:r>
            <a:r>
              <a:rPr lang="fr-FR" sz="2400" b="1" i="1" dirty="0" err="1"/>
              <a:t>Finally</a:t>
            </a:r>
            <a:r>
              <a:rPr lang="fr-FR" sz="2400" dirty="0"/>
              <a:t>  pour clore en cas d’exception sous peine de non libération de ressources </a:t>
            </a:r>
          </a:p>
          <a:p>
            <a:r>
              <a:rPr lang="fr-FR" sz="2400" dirty="0"/>
              <a:t>Ne pas construire des requêtes </a:t>
            </a:r>
            <a:r>
              <a:rPr lang="fr-FR" sz="2400" i="1" dirty="0"/>
              <a:t>SQL</a:t>
            </a:r>
            <a:r>
              <a:rPr lang="fr-FR" sz="2400" dirty="0"/>
              <a:t> en fonction de la saisie utilisateur =&gt; injection </a:t>
            </a:r>
            <a:r>
              <a:rPr lang="fr-FR" sz="2400" i="1" dirty="0"/>
              <a:t>SQL</a:t>
            </a:r>
            <a:r>
              <a:rPr lang="fr-FR" sz="2400" dirty="0"/>
              <a:t> potentielle</a:t>
            </a:r>
          </a:p>
          <a:p>
            <a:r>
              <a:rPr lang="fr-FR" sz="2400" dirty="0"/>
              <a:t>Utiliser des </a:t>
            </a:r>
            <a:r>
              <a:rPr lang="fr-FR" sz="2400" b="1" i="1" dirty="0" err="1"/>
              <a:t>PreparedStatement</a:t>
            </a:r>
            <a:r>
              <a:rPr lang="fr-FR" sz="2400" dirty="0"/>
              <a:t> (donc pré-paramétrés avec des </a:t>
            </a:r>
            <a:r>
              <a:rPr lang="fr-FR" sz="2400" b="1" i="1" dirty="0"/>
              <a:t>?</a:t>
            </a:r>
            <a:r>
              <a:rPr lang="fr-FR" sz="2400" dirty="0"/>
              <a:t>)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ADD22FA9-CD8C-4638-8593-5AAE32D76058}"/>
              </a:ext>
            </a:extLst>
          </p:cNvPr>
          <p:cNvSpPr/>
          <p:nvPr/>
        </p:nvSpPr>
        <p:spPr bwMode="auto">
          <a:xfrm rot="247847">
            <a:off x="2475304" y="2439359"/>
            <a:ext cx="4193392" cy="7045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fr-FR" sz="3600" dirty="0" err="1">
                <a:solidFill>
                  <a:schemeClr val="bg1"/>
                </a:solidFill>
              </a:rPr>
              <a:t>try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resources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3">
            <a:extLst>
              <a:ext uri="{FF2B5EF4-FFF2-40B4-BE49-F238E27FC236}">
                <a16:creationId xmlns:a16="http://schemas.microsoft.com/office/drawing/2014/main" id="{58C522AA-6C2D-4C05-A111-037C47390856}"/>
              </a:ext>
            </a:extLst>
          </p:cNvPr>
          <p:cNvSpPr/>
          <p:nvPr/>
        </p:nvSpPr>
        <p:spPr bwMode="auto">
          <a:xfrm rot="247847">
            <a:off x="2457353" y="3609489"/>
            <a:ext cx="4193392" cy="7045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fr-FR" sz="3600" dirty="0" err="1">
                <a:solidFill>
                  <a:schemeClr val="bg1"/>
                </a:solidFill>
              </a:rPr>
              <a:t>try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resources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/>
              <a:t>Java </a:t>
            </a:r>
            <a:r>
              <a:rPr lang="fr-FR" dirty="0" err="1"/>
              <a:t>Database</a:t>
            </a:r>
            <a:r>
              <a:rPr lang="fr-FR" dirty="0"/>
              <a:t> Connectivity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F36A6D3-0F68-4AD7-80C5-3F3D79AE68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7106" name="Text Box 10"/>
          <p:cNvSpPr txBox="1">
            <a:spLocks noChangeArrowheads="1"/>
          </p:cNvSpPr>
          <p:nvPr/>
        </p:nvSpPr>
        <p:spPr bwMode="auto">
          <a:xfrm>
            <a:off x="5337085" y="2439988"/>
            <a:ext cx="300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4000" dirty="0">
                <a:latin typeface="Comic Sans MS" pitchFamily="66" charset="0"/>
              </a:rPr>
              <a:t>Questions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319694-D1B4-43FD-B4DD-0AA8D7B50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673804"/>
            <a:ext cx="5873153" cy="391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916832"/>
            <a:ext cx="3203848" cy="1754312"/>
          </a:xfrm>
        </p:spPr>
        <p:txBody>
          <a:bodyPr/>
          <a:lstStyle/>
          <a:p>
            <a:pPr algn="l"/>
            <a:r>
              <a:rPr lang="fr-FR" dirty="0">
                <a:solidFill>
                  <a:srgbClr val="1B587C"/>
                </a:solidFill>
                <a:latin typeface="+mn-lt"/>
              </a:rPr>
              <a:t>Taxonomie </a:t>
            </a:r>
            <a:br>
              <a:rPr lang="fr-FR" dirty="0">
                <a:solidFill>
                  <a:srgbClr val="1B587C"/>
                </a:solidFill>
                <a:latin typeface="+mn-lt"/>
              </a:rPr>
            </a:br>
            <a:r>
              <a:rPr lang="fr-FR" dirty="0">
                <a:solidFill>
                  <a:srgbClr val="1B587C"/>
                </a:solidFill>
                <a:latin typeface="+mn-lt"/>
              </a:rPr>
              <a:t>de </a:t>
            </a:r>
            <a:br>
              <a:rPr lang="fr-FR" dirty="0">
                <a:solidFill>
                  <a:srgbClr val="1B587C"/>
                </a:solidFill>
                <a:latin typeface="+mn-lt"/>
              </a:rPr>
            </a:br>
            <a:r>
              <a:rPr lang="fr-FR" dirty="0">
                <a:solidFill>
                  <a:srgbClr val="1B587C"/>
                </a:solidFill>
                <a:latin typeface="+mn-lt"/>
              </a:rPr>
              <a:t>BLOOM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54" y="897170"/>
            <a:ext cx="1581150" cy="59626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07931"/>
            <a:ext cx="1628775" cy="57245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0"/>
            <a:ext cx="1800200" cy="65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-3634892" y="4122846"/>
            <a:ext cx="2868518" cy="1652588"/>
            <a:chOff x="1104599" y="4099396"/>
            <a:chExt cx="2868518" cy="1652588"/>
          </a:xfrm>
        </p:grpSpPr>
        <p:sp>
          <p:nvSpPr>
            <p:cNvPr id="3" name="Arrondir un rectangle avec un coin diagonal 2"/>
            <p:cNvSpPr>
              <a:spLocks/>
            </p:cNvSpPr>
            <p:nvPr/>
          </p:nvSpPr>
          <p:spPr bwMode="auto">
            <a:xfrm>
              <a:off x="1104599" y="40993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solidFill>
              <a:srgbClr val="66FF99"/>
            </a:soli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fr-FR" sz="2000" b="1" dirty="0">
                  <a:latin typeface="Verdana" pitchFamily="34" charset="0"/>
                </a:rPr>
                <a:t>   Sensibilisation</a:t>
              </a:r>
            </a:p>
          </p:txBody>
        </p:sp>
        <p:sp>
          <p:nvSpPr>
            <p:cNvPr id="4" name="Arrondir un rectangle avec un coin diagonal 3"/>
            <p:cNvSpPr/>
            <p:nvPr/>
          </p:nvSpPr>
          <p:spPr bwMode="auto">
            <a:xfrm>
              <a:off x="1115616" y="452802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5" name="Arrondir un rectangle avec un coin diagonal 4"/>
            <p:cNvSpPr>
              <a:spLocks/>
            </p:cNvSpPr>
            <p:nvPr/>
          </p:nvSpPr>
          <p:spPr bwMode="auto">
            <a:xfrm>
              <a:off x="1104599" y="495664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solidFill>
              <a:srgbClr val="FFC183"/>
            </a:soli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fr-FR" sz="2000" b="1" dirty="0">
                  <a:solidFill>
                    <a:srgbClr val="969696"/>
                  </a:solidFill>
                  <a:latin typeface="Verdana" pitchFamily="34" charset="0"/>
                </a:rPr>
                <a:t>   Maîtrise</a:t>
              </a:r>
            </a:p>
          </p:txBody>
        </p:sp>
        <p:sp>
          <p:nvSpPr>
            <p:cNvPr id="6" name="Arrondir un rectangle avec un coin diagonal 5"/>
            <p:cNvSpPr/>
            <p:nvPr/>
          </p:nvSpPr>
          <p:spPr bwMode="auto">
            <a:xfrm>
              <a:off x="1115616" y="538527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5353">
                    <a:tint val="66000"/>
                    <a:satMod val="160000"/>
                  </a:srgbClr>
                </a:gs>
                <a:gs pos="50000">
                  <a:srgbClr val="FF5353">
                    <a:tint val="44500"/>
                    <a:satMod val="160000"/>
                  </a:srgbClr>
                </a:gs>
                <a:gs pos="100000">
                  <a:srgbClr val="FF535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Verdana" pitchFamily="34" charset="0"/>
                  <a:cs typeface="+mn-cs"/>
                </a:rPr>
                <a:t>Expertise</a:t>
              </a:r>
            </a:p>
          </p:txBody>
        </p:sp>
        <p:sp>
          <p:nvSpPr>
            <p:cNvPr id="12" name="Arrondir un rectangle avec un coin diagonal 3"/>
            <p:cNvSpPr/>
            <p:nvPr/>
          </p:nvSpPr>
          <p:spPr bwMode="auto">
            <a:xfrm>
              <a:off x="1115616" y="453437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3" name="Arrondir un rectangle avec un coin diagonal 5"/>
            <p:cNvSpPr>
              <a:spLocks/>
            </p:cNvSpPr>
            <p:nvPr/>
          </p:nvSpPr>
          <p:spPr bwMode="auto">
            <a:xfrm>
              <a:off x="1115617" y="53947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8F8F"/>
                </a:gs>
                <a:gs pos="50000">
                  <a:srgbClr val="FFBBBB">
                    <a:alpha val="85500"/>
                  </a:srgbClr>
                </a:gs>
                <a:gs pos="100000">
                  <a:srgbClr val="FFDEDE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Verdana" pitchFamily="34" charset="0"/>
                  <a:cs typeface="+mn-cs"/>
                </a:rPr>
                <a:t>Expertise</a:t>
              </a:r>
            </a:p>
          </p:txBody>
        </p:sp>
        <p:sp>
          <p:nvSpPr>
            <p:cNvPr id="14" name="Arrondir un rectangle avec un coin diagonal 3"/>
            <p:cNvSpPr>
              <a:spLocks/>
            </p:cNvSpPr>
            <p:nvPr/>
          </p:nvSpPr>
          <p:spPr bwMode="auto">
            <a:xfrm>
              <a:off x="1115617" y="45438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5" name="Arrondir un rectangle avec un coin diagonal 3"/>
            <p:cNvSpPr>
              <a:spLocks/>
            </p:cNvSpPr>
            <p:nvPr/>
          </p:nvSpPr>
          <p:spPr bwMode="auto">
            <a:xfrm>
              <a:off x="1115617" y="4534371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6" name="Arrondir un rectangle avec un coin diagonal 5"/>
            <p:cNvSpPr>
              <a:spLocks/>
            </p:cNvSpPr>
            <p:nvPr/>
          </p:nvSpPr>
          <p:spPr bwMode="auto">
            <a:xfrm>
              <a:off x="1104600" y="53947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8F8F"/>
                </a:gs>
                <a:gs pos="50000">
                  <a:srgbClr val="FFBBBB">
                    <a:alpha val="85500"/>
                  </a:srgbClr>
                </a:gs>
                <a:gs pos="100000">
                  <a:srgbClr val="FFDEDE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fr-FR" sz="2000" b="1" dirty="0">
                  <a:solidFill>
                    <a:schemeClr val="bg2"/>
                  </a:solidFill>
                  <a:latin typeface="Verdana" pitchFamily="34" charset="0"/>
                  <a:cs typeface="+mn-cs"/>
                </a:rPr>
                <a:t>   Expertise</a:t>
              </a:r>
            </a:p>
          </p:txBody>
        </p:sp>
        <p:sp>
          <p:nvSpPr>
            <p:cNvPr id="17" name="Arrondir un rectangle avec un coin diagonal 3"/>
            <p:cNvSpPr>
              <a:spLocks/>
            </p:cNvSpPr>
            <p:nvPr/>
          </p:nvSpPr>
          <p:spPr bwMode="auto">
            <a:xfrm>
              <a:off x="1109362" y="453754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fr-FR" sz="2000" b="1" dirty="0">
                  <a:solidFill>
                    <a:schemeClr val="bg2"/>
                  </a:solidFill>
                  <a:latin typeface="Verdana" pitchFamily="34" charset="0"/>
                  <a:cs typeface="+mn-cs"/>
                </a:rPr>
                <a:t>   Application</a:t>
              </a:r>
            </a:p>
          </p:txBody>
        </p:sp>
      </p:grpSp>
      <p:pic>
        <p:nvPicPr>
          <p:cNvPr id="18" name="Picture 2" descr="http://organisons.files.wordpress.com/2010/01/gestion-du-temps-horloge.png?w=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14304"/>
            <a:ext cx="1061681" cy="10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27584" y="3210787"/>
            <a:ext cx="2255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Niveau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d’acquisition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27584" y="1124744"/>
            <a:ext cx="7916684" cy="17366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Objectifs.</a:t>
            </a:r>
          </a:p>
          <a:p>
            <a:endParaRPr lang="fr-FR" sz="3200" dirty="0">
              <a:solidFill>
                <a:schemeClr val="accent2"/>
              </a:solidFill>
            </a:endParaRPr>
          </a:p>
          <a:p>
            <a:endParaRPr lang="fr-FR" sz="3200" dirty="0">
              <a:solidFill>
                <a:schemeClr val="accent2"/>
              </a:solidFill>
            </a:endParaRPr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Objectifs et Modalités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-3348880" y="1340768"/>
            <a:ext cx="2046288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ctr" eaLnBrk="0" hangingPunct="0"/>
            <a:endParaRPr lang="fr-FR" sz="1400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0" name="Étoile à 5 branches 5"/>
          <p:cNvSpPr/>
          <p:nvPr/>
        </p:nvSpPr>
        <p:spPr bwMode="auto">
          <a:xfrm>
            <a:off x="5011213" y="4251628"/>
            <a:ext cx="285750" cy="285750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fr-FR" sz="2400" b="1" dirty="0">
              <a:solidFill>
                <a:schemeClr val="accent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9" name="Étoile à 5 branches 4"/>
          <p:cNvSpPr>
            <a:spLocks/>
          </p:cNvSpPr>
          <p:nvPr/>
        </p:nvSpPr>
        <p:spPr bwMode="auto">
          <a:xfrm>
            <a:off x="4725463" y="4251628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" name="Étoile à 5 branches 3"/>
          <p:cNvSpPr>
            <a:spLocks/>
          </p:cNvSpPr>
          <p:nvPr/>
        </p:nvSpPr>
        <p:spPr bwMode="auto">
          <a:xfrm>
            <a:off x="4439713" y="4251628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" name="Étoile à 5 branches 2"/>
          <p:cNvSpPr>
            <a:spLocks/>
          </p:cNvSpPr>
          <p:nvPr/>
        </p:nvSpPr>
        <p:spPr bwMode="auto">
          <a:xfrm>
            <a:off x="4141263" y="4254803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lnTo>
                  <a:pt x="0" y="109146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7" name="Étoile à 5 branches 1"/>
          <p:cNvSpPr>
            <a:spLocks/>
          </p:cNvSpPr>
          <p:nvPr/>
        </p:nvSpPr>
        <p:spPr bwMode="auto">
          <a:xfrm>
            <a:off x="3852338" y="4254803"/>
            <a:ext cx="285750" cy="285750"/>
          </a:xfrm>
          <a:custGeom>
            <a:avLst/>
            <a:gdLst>
              <a:gd name="T0" fmla="*/ 0 w 285750"/>
              <a:gd name="T1" fmla="*/ 109147 h 285750"/>
              <a:gd name="T2" fmla="*/ 109147 w 285750"/>
              <a:gd name="T3" fmla="*/ 109147 h 285750"/>
              <a:gd name="T4" fmla="*/ 142875 w 285750"/>
              <a:gd name="T5" fmla="*/ 0 h 285750"/>
              <a:gd name="T6" fmla="*/ 176603 w 285750"/>
              <a:gd name="T7" fmla="*/ 109147 h 285750"/>
              <a:gd name="T8" fmla="*/ 285750 w 285750"/>
              <a:gd name="T9" fmla="*/ 109147 h 285750"/>
              <a:gd name="T10" fmla="*/ 197447 w 285750"/>
              <a:gd name="T11" fmla="*/ 176602 h 285750"/>
              <a:gd name="T12" fmla="*/ 231176 w 285750"/>
              <a:gd name="T13" fmla="*/ 285749 h 285750"/>
              <a:gd name="T14" fmla="*/ 142875 w 285750"/>
              <a:gd name="T15" fmla="*/ 218292 h 285750"/>
              <a:gd name="T16" fmla="*/ 54574 w 285750"/>
              <a:gd name="T17" fmla="*/ 285749 h 285750"/>
              <a:gd name="T18" fmla="*/ 88303 w 285750"/>
              <a:gd name="T19" fmla="*/ 176602 h 285750"/>
              <a:gd name="T20" fmla="*/ 0 w 285750"/>
              <a:gd name="T21" fmla="*/ 109147 h 2857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5750" h="285750">
                <a:moveTo>
                  <a:pt x="0" y="109147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7"/>
                </a:lnTo>
                <a:lnTo>
                  <a:pt x="197447" y="176602"/>
                </a:lnTo>
                <a:lnTo>
                  <a:pt x="231176" y="285749"/>
                </a:lnTo>
                <a:lnTo>
                  <a:pt x="142875" y="218292"/>
                </a:lnTo>
                <a:lnTo>
                  <a:pt x="54574" y="285749"/>
                </a:lnTo>
                <a:lnTo>
                  <a:pt x="88303" y="176602"/>
                </a:lnTo>
                <a:lnTo>
                  <a:pt x="0" y="109147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3" name="Picture 5" descr="D:\Bibliotheque\Clipart\essenti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03" y="4671830"/>
            <a:ext cx="766735" cy="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Diagramme 26"/>
          <p:cNvGraphicFramePr/>
          <p:nvPr/>
        </p:nvGraphicFramePr>
        <p:xfrm>
          <a:off x="-145777" y="3269208"/>
          <a:ext cx="4202410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8" name="Rectangle 27"/>
          <p:cNvSpPr/>
          <p:nvPr/>
        </p:nvSpPr>
        <p:spPr>
          <a:xfrm>
            <a:off x="3047349" y="3189301"/>
            <a:ext cx="3097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Niveau technique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À atteindre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68144" y="3210787"/>
            <a:ext cx="1435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Durée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2 x 50mn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64302" y="3180590"/>
            <a:ext cx="1435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Type de 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La séance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812360" y="3944981"/>
            <a:ext cx="10871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 2" panose="05020102010507070707" pitchFamily="18" charset="2"/>
              </a:rPr>
              <a:t> </a:t>
            </a:r>
            <a:r>
              <a:rPr lang="fr-FR" dirty="0"/>
              <a:t>TH</a:t>
            </a:r>
          </a:p>
          <a:p>
            <a:r>
              <a:rPr lang="fr-FR" dirty="0">
                <a:sym typeface="Wingdings 2" panose="05020102010507070707" pitchFamily="18" charset="2"/>
              </a:rPr>
              <a:t> </a:t>
            </a:r>
            <a:r>
              <a:rPr lang="fr-FR" dirty="0"/>
              <a:t>TD</a:t>
            </a:r>
          </a:p>
          <a:p>
            <a:r>
              <a:rPr lang="fr-FR" dirty="0">
                <a:sym typeface="Wingdings 2" panose="05020102010507070707" pitchFamily="18" charset="2"/>
              </a:rPr>
              <a:t> </a:t>
            </a:r>
            <a:r>
              <a:rPr lang="fr-FR" dirty="0"/>
              <a:t>TP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SYNTH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autres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5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48482600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4">
            <a:extLst>
              <a:ext uri="{FF2B5EF4-FFF2-40B4-BE49-F238E27FC236}">
                <a16:creationId xmlns:a16="http://schemas.microsoft.com/office/drawing/2014/main" id="{A9FA0233-E835-459A-917B-D063B14171A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à coins arrondis 5">
            <a:extLst>
              <a:ext uri="{FF2B5EF4-FFF2-40B4-BE49-F238E27FC236}">
                <a16:creationId xmlns:a16="http://schemas.microsoft.com/office/drawing/2014/main" id="{152D6576-E766-4274-830A-969E1BB9A11E}"/>
              </a:ext>
            </a:extLst>
          </p:cNvPr>
          <p:cNvSpPr/>
          <p:nvPr/>
        </p:nvSpPr>
        <p:spPr bwMode="auto">
          <a:xfrm>
            <a:off x="111561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23683376-DE0C-4828-B066-9A63B0C7BFFB}"/>
              </a:ext>
            </a:extLst>
          </p:cNvPr>
          <p:cNvSpPr/>
          <p:nvPr/>
        </p:nvSpPr>
        <p:spPr bwMode="auto">
          <a:xfrm>
            <a:off x="133164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1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dirty="0"/>
              <a:t>Persistance  ?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81D9EE7-DAAF-4BF1-995F-8E9AC3A8967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3" b="7803"/>
          <a:stretch/>
        </p:blipFill>
        <p:spPr>
          <a:xfrm>
            <a:off x="6385893" y="815394"/>
            <a:ext cx="2730036" cy="2145448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E03110-3EEE-47F7-9238-6790928DB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2000" dirty="0">
                <a:solidFill>
                  <a:schemeClr val="tx1"/>
                </a:solidFill>
                <a:latin typeface="Arial" charset="0"/>
              </a:rPr>
              <a:t>Fait de persister, de durer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CCC96-8E2A-4B35-8000-9C5343F11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2135187"/>
            <a:ext cx="1143000" cy="1143000"/>
          </a:xfrm>
          <a:prstGeom prst="rect">
            <a:avLst/>
          </a:prstGeo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3220DC9-7A05-4826-A5A8-BBE0FD690B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24" y="1263650"/>
            <a:ext cx="6121375" cy="2886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fr-FR" sz="2800" dirty="0"/>
              <a:t>La </a:t>
            </a:r>
            <a:r>
              <a:rPr lang="fr-FR" sz="2800" b="1" dirty="0">
                <a:solidFill>
                  <a:srgbClr val="FF0000"/>
                </a:solidFill>
              </a:rPr>
              <a:t>persistance</a:t>
            </a:r>
            <a:r>
              <a:rPr lang="fr-FR" sz="2800" dirty="0"/>
              <a:t> (</a:t>
            </a:r>
            <a:r>
              <a:rPr lang="fr-FR" sz="2800" dirty="0" err="1"/>
              <a:t>persistence</a:t>
            </a:r>
            <a:r>
              <a:rPr lang="fr-FR" sz="2800" dirty="0"/>
              <a:t> en anglais) est le moyen de </a:t>
            </a:r>
            <a:r>
              <a:rPr lang="fr-FR" sz="2800" b="1" dirty="0">
                <a:solidFill>
                  <a:srgbClr val="FF0000"/>
                </a:solidFill>
              </a:rPr>
              <a:t>sauvegarder </a:t>
            </a:r>
            <a:r>
              <a:rPr lang="fr-FR" sz="2800" dirty="0"/>
              <a:t>l’état d’un </a:t>
            </a:r>
            <a:r>
              <a:rPr lang="fr-FR" sz="2800" u="sng" dirty="0"/>
              <a:t>graphe d’objets </a:t>
            </a:r>
            <a:r>
              <a:rPr lang="fr-FR" sz="2800" dirty="0"/>
              <a:t>en mémoire sur un support dont la durée de vie est (sensée) infinie (disque dur, etc.)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5320"/>
            <a:ext cx="8228647" cy="997416"/>
          </a:xfrm>
        </p:spPr>
        <p:txBody>
          <a:bodyPr/>
          <a:lstStyle/>
          <a:p>
            <a:pPr eaLnBrk="1" hangingPunct="1"/>
            <a:r>
              <a:rPr lang="fr-FR" sz="4000" dirty="0"/>
              <a:t>Persistance  / base de données?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0247E5-67C1-4079-98D1-82C9E66634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" name="Espace réservé du contenu 3">
            <a:extLst>
              <a:ext uri="{FF2B5EF4-FFF2-40B4-BE49-F238E27FC236}">
                <a16:creationId xmlns:a16="http://schemas.microsoft.com/office/drawing/2014/main" id="{3D399A7B-5B65-4A99-86A7-F09F91B1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355" y="1289162"/>
            <a:ext cx="29337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50">
            <a:extLst>
              <a:ext uri="{FF2B5EF4-FFF2-40B4-BE49-F238E27FC236}">
                <a16:creationId xmlns:a16="http://schemas.microsoft.com/office/drawing/2014/main" id="{1B170820-5C2F-4118-AE75-8823CE94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955" y="1565705"/>
            <a:ext cx="4699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Sauvegarde de graphes d’objets dans un SGBD-R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2B6F901-1467-461D-AB65-7C863C45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47" y="3956162"/>
            <a:ext cx="1143000" cy="1143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EE8E8E-40D4-4C00-B927-E1999A69F9CD}"/>
              </a:ext>
            </a:extLst>
          </p:cNvPr>
          <p:cNvSpPr/>
          <p:nvPr/>
        </p:nvSpPr>
        <p:spPr>
          <a:xfrm>
            <a:off x="1556665" y="5232939"/>
            <a:ext cx="6661887" cy="80635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173038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ORM = 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Relational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Mapping </a:t>
            </a:r>
          </a:p>
        </p:txBody>
      </p:sp>
    </p:spTree>
    <p:extLst>
      <p:ext uri="{BB962C8B-B14F-4D97-AF65-F5344CB8AC3E}">
        <p14:creationId xmlns:p14="http://schemas.microsoft.com/office/powerpoint/2010/main" val="10905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dirty="0"/>
              <a:t>Qu’est ce que l’ORM ?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1404BFC-5EA6-40B8-974E-AA0F394246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sauvegarde de l’état d’un </a:t>
            </a:r>
            <a:r>
              <a:rPr lang="fr-FR" dirty="0">
                <a:solidFill>
                  <a:srgbClr val="FF0000"/>
                </a:solidFill>
              </a:rPr>
              <a:t>graphe d’objets </a:t>
            </a:r>
            <a:r>
              <a:rPr lang="fr-FR" dirty="0"/>
              <a:t>en mémoire sous forme </a:t>
            </a:r>
            <a:r>
              <a:rPr lang="fr-FR" dirty="0">
                <a:solidFill>
                  <a:srgbClr val="FF0000"/>
                </a:solidFill>
              </a:rPr>
              <a:t>relationnelle</a:t>
            </a:r>
            <a:r>
              <a:rPr lang="fr-FR" dirty="0"/>
              <a:t> en base de données</a:t>
            </a:r>
          </a:p>
          <a:p>
            <a:r>
              <a:rPr lang="fr-FR" u="sng" dirty="0"/>
              <a:t>Par exemple :</a:t>
            </a:r>
          </a:p>
          <a:p>
            <a:pPr marL="0" indent="0">
              <a:buNone/>
            </a:pPr>
            <a:r>
              <a:rPr lang="fr-FR" dirty="0"/>
              <a:t>	classe persistante = table dans SGBD-R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Etat d’objets </a:t>
            </a:r>
            <a:r>
              <a:rPr lang="fr-FR" dirty="0"/>
              <a:t>= </a:t>
            </a:r>
            <a:r>
              <a:rPr lang="fr-FR" dirty="0">
                <a:solidFill>
                  <a:srgbClr val="FF0000"/>
                </a:solidFill>
              </a:rPr>
              <a:t>champs</a:t>
            </a:r>
            <a:r>
              <a:rPr lang="fr-FR" dirty="0"/>
              <a:t> dans une table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Associations d’objets </a:t>
            </a:r>
            <a:r>
              <a:rPr lang="fr-FR" dirty="0"/>
              <a:t>= </a:t>
            </a:r>
          </a:p>
          <a:p>
            <a:pPr marL="0" indent="0">
              <a:buNone/>
            </a:pPr>
            <a:r>
              <a:rPr lang="fr-FR" dirty="0"/>
              <a:t>	tables de </a:t>
            </a:r>
            <a:r>
              <a:rPr lang="fr-FR" dirty="0">
                <a:solidFill>
                  <a:srgbClr val="FF0000"/>
                </a:solidFill>
              </a:rPr>
              <a:t>jointures</a:t>
            </a:r>
            <a:r>
              <a:rPr lang="fr-FR" dirty="0"/>
              <a:t> ou des </a:t>
            </a:r>
            <a:r>
              <a:rPr lang="fr-FR" dirty="0">
                <a:solidFill>
                  <a:srgbClr val="FF0000"/>
                </a:solidFill>
              </a:rPr>
              <a:t>clés étrangères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IAPO GARDE ET FINALE">
  <a:themeElements>
    <a:clrScheme name="Personnalisé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1B587C"/>
      </a:folHlink>
    </a:clrScheme>
    <a:fontScheme name="DIAPO GARDE ET FINA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APO GARDE ET FIN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GARDE ET FINA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015_Les collections 2</Template>
  <TotalTime>2156</TotalTime>
  <Pages>19</Pages>
  <Words>1546</Words>
  <Application>Microsoft Office PowerPoint</Application>
  <PresentationFormat>Affichage à l'écran (4:3)</PresentationFormat>
  <Paragraphs>332</Paragraphs>
  <Slides>32</Slides>
  <Notes>15</Notes>
  <HiddenSlides>3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Comic Sans MS</vt:lpstr>
      <vt:lpstr>Courier New</vt:lpstr>
      <vt:lpstr>JetBrains Mono</vt:lpstr>
      <vt:lpstr>Lucida Console</vt:lpstr>
      <vt:lpstr>Tahoma</vt:lpstr>
      <vt:lpstr>Times New Roman</vt:lpstr>
      <vt:lpstr>Trebuchet MS</vt:lpstr>
      <vt:lpstr>Verdana</vt:lpstr>
      <vt:lpstr>Webdings</vt:lpstr>
      <vt:lpstr>Wingdings</vt:lpstr>
      <vt:lpstr>Wingdings 2</vt:lpstr>
      <vt:lpstr>DIAPO GARDE ET FINALE</vt:lpstr>
      <vt:lpstr>Présentation PowerPoint</vt:lpstr>
      <vt:lpstr>Présentation PowerPoint</vt:lpstr>
      <vt:lpstr>Présentation PowerPoint</vt:lpstr>
      <vt:lpstr>Taxonomie  de  BLOOM</vt:lpstr>
      <vt:lpstr>Présentation PowerPoint</vt:lpstr>
      <vt:lpstr>Présentation PowerPoint</vt:lpstr>
      <vt:lpstr>Persistance  ?</vt:lpstr>
      <vt:lpstr>Persistance  / base de données?</vt:lpstr>
      <vt:lpstr>Qu’est ce que l’ORM ?</vt:lpstr>
      <vt:lpstr>Qu’est ce que l’ORM ?</vt:lpstr>
      <vt:lpstr>Exemple de UML au modèle physique</vt:lpstr>
      <vt:lpstr>Présentation PowerPoint</vt:lpstr>
      <vt:lpstr>Qu’est ce que JDBC ?</vt:lpstr>
      <vt:lpstr>Présentation PowerPoint</vt:lpstr>
      <vt:lpstr>Drivers JDBC</vt:lpstr>
      <vt:lpstr>Drivers JDBC</vt:lpstr>
      <vt:lpstr>Drivers JDBC</vt:lpstr>
      <vt:lpstr>Drivers JDBC</vt:lpstr>
      <vt:lpstr>Présentation PowerPoint</vt:lpstr>
      <vt:lpstr>Mode opératoire</vt:lpstr>
      <vt:lpstr>Mode opératoire : méthodes Statement</vt:lpstr>
      <vt:lpstr>Mode opératoire : Requêtes paramétrées</vt:lpstr>
      <vt:lpstr>Présentation PowerPoint</vt:lpstr>
      <vt:lpstr>Types SQL / types JAVA</vt:lpstr>
      <vt:lpstr>Types JAVA / types SQL</vt:lpstr>
      <vt:lpstr>Présentation PowerPoint</vt:lpstr>
      <vt:lpstr>Transactions</vt:lpstr>
      <vt:lpstr>Présentation PowerPoint</vt:lpstr>
      <vt:lpstr>Auto incrément : récupérer la clé technique ?</vt:lpstr>
      <vt:lpstr>Présentation PowerPoint</vt:lpstr>
      <vt:lpstr>Recommandations</vt:lpstr>
      <vt:lpstr>Java Database Connectivity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Avancé Les Flux</dc:title>
  <dc:subject>Les Flux</dc:subject>
  <dc:creator>ADJ Leconte</dc:creator>
  <cp:lastModifiedBy>POTACZALA Vincent</cp:lastModifiedBy>
  <cp:revision>2007</cp:revision>
  <cp:lastPrinted>2002-11-12T07:11:49Z</cp:lastPrinted>
  <dcterms:created xsi:type="dcterms:W3CDTF">1998-09-08T18:17:20Z</dcterms:created>
  <dcterms:modified xsi:type="dcterms:W3CDTF">2023-12-19T06:45:43Z</dcterms:modified>
  <cp:category>Cours</cp:category>
</cp:coreProperties>
</file>