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0.xml" ContentType="application/vnd.openxmlformats-officedocument.presentationml.tag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4.xml" ContentType="application/vnd.openxmlformats-officedocument.presentationml.tags+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5.xml" ContentType="application/vnd.openxmlformats-officedocument.presentationml.tags+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1" r:id="rId1"/>
  </p:sldMasterIdLst>
  <p:notesMasterIdLst>
    <p:notesMasterId r:id="rId29"/>
  </p:notesMasterIdLst>
  <p:handoutMasterIdLst>
    <p:handoutMasterId r:id="rId30"/>
  </p:handoutMasterIdLst>
  <p:sldIdLst>
    <p:sldId id="1020" r:id="rId2"/>
    <p:sldId id="259" r:id="rId3"/>
    <p:sldId id="257" r:id="rId4"/>
    <p:sldId id="1018" r:id="rId5"/>
    <p:sldId id="268" r:id="rId6"/>
    <p:sldId id="272" r:id="rId7"/>
    <p:sldId id="260" r:id="rId8"/>
    <p:sldId id="1072" r:id="rId9"/>
    <p:sldId id="1071" r:id="rId10"/>
    <p:sldId id="1073" r:id="rId11"/>
    <p:sldId id="1063" r:id="rId12"/>
    <p:sldId id="1078" r:id="rId13"/>
    <p:sldId id="1065" r:id="rId14"/>
    <p:sldId id="1068" r:id="rId15"/>
    <p:sldId id="1074" r:id="rId16"/>
    <p:sldId id="1054" r:id="rId17"/>
    <p:sldId id="1053" r:id="rId18"/>
    <p:sldId id="1044" r:id="rId19"/>
    <p:sldId id="1075" r:id="rId20"/>
    <p:sldId id="1057" r:id="rId21"/>
    <p:sldId id="1066" r:id="rId22"/>
    <p:sldId id="1067" r:id="rId23"/>
    <p:sldId id="1076" r:id="rId24"/>
    <p:sldId id="1059" r:id="rId25"/>
    <p:sldId id="1069" r:id="rId26"/>
    <p:sldId id="1077" r:id="rId27"/>
    <p:sldId id="1048" r:id="rId28"/>
  </p:sldIdLst>
  <p:sldSz cx="9144000" cy="6858000" type="screen4x3"/>
  <p:notesSz cx="7099300" cy="10234613"/>
  <p:kinsoku lang="ja-JP" invalStChars="、。，．・：；？！゛゜ヽヾゝゞ々ー’”）〕］｝〉》」』】°‰′″℃￠％ぁぃぅぇぉっゃゅょゎァィゥェォッャュョヮヵヶ!%),.:;?]}｡｣､･ｧｨｩｪｫｬｭｮｯｰﾞﾟ" invalEndChars="‘“（〔［｛〈《「『【￥＄$([\{｢￡"/>
  <p:defaultTextStyle>
    <a:defPPr>
      <a:defRPr lang="fr-FR"/>
    </a:defPPr>
    <a:lvl1pPr algn="l" rtl="0" fontAlgn="base">
      <a:spcBef>
        <a:spcPct val="0"/>
      </a:spcBef>
      <a:spcAft>
        <a:spcPct val="0"/>
      </a:spcAft>
      <a:defRPr sz="4000" b="1" kern="1200">
        <a:solidFill>
          <a:schemeClr val="tx1"/>
        </a:solidFill>
        <a:latin typeface="Times New Roman" pitchFamily="18" charset="0"/>
        <a:ea typeface="+mn-ea"/>
        <a:cs typeface="+mn-cs"/>
      </a:defRPr>
    </a:lvl1pPr>
    <a:lvl2pPr marL="457200" algn="l" rtl="0" fontAlgn="base">
      <a:spcBef>
        <a:spcPct val="0"/>
      </a:spcBef>
      <a:spcAft>
        <a:spcPct val="0"/>
      </a:spcAft>
      <a:defRPr sz="4000" b="1" kern="1200">
        <a:solidFill>
          <a:schemeClr val="tx1"/>
        </a:solidFill>
        <a:latin typeface="Times New Roman" pitchFamily="18" charset="0"/>
        <a:ea typeface="+mn-ea"/>
        <a:cs typeface="+mn-cs"/>
      </a:defRPr>
    </a:lvl2pPr>
    <a:lvl3pPr marL="914400" algn="l" rtl="0" fontAlgn="base">
      <a:spcBef>
        <a:spcPct val="0"/>
      </a:spcBef>
      <a:spcAft>
        <a:spcPct val="0"/>
      </a:spcAft>
      <a:defRPr sz="4000" b="1" kern="1200">
        <a:solidFill>
          <a:schemeClr val="tx1"/>
        </a:solidFill>
        <a:latin typeface="Times New Roman" pitchFamily="18" charset="0"/>
        <a:ea typeface="+mn-ea"/>
        <a:cs typeface="+mn-cs"/>
      </a:defRPr>
    </a:lvl3pPr>
    <a:lvl4pPr marL="1371600" algn="l" rtl="0" fontAlgn="base">
      <a:spcBef>
        <a:spcPct val="0"/>
      </a:spcBef>
      <a:spcAft>
        <a:spcPct val="0"/>
      </a:spcAft>
      <a:defRPr sz="4000" b="1" kern="1200">
        <a:solidFill>
          <a:schemeClr val="tx1"/>
        </a:solidFill>
        <a:latin typeface="Times New Roman" pitchFamily="18" charset="0"/>
        <a:ea typeface="+mn-ea"/>
        <a:cs typeface="+mn-cs"/>
      </a:defRPr>
    </a:lvl4pPr>
    <a:lvl5pPr marL="1828800" algn="l" rtl="0" fontAlgn="base">
      <a:spcBef>
        <a:spcPct val="0"/>
      </a:spcBef>
      <a:spcAft>
        <a:spcPct val="0"/>
      </a:spcAft>
      <a:defRPr sz="4000" b="1" kern="1200">
        <a:solidFill>
          <a:schemeClr val="tx1"/>
        </a:solidFill>
        <a:latin typeface="Times New Roman" pitchFamily="18" charset="0"/>
        <a:ea typeface="+mn-ea"/>
        <a:cs typeface="+mn-cs"/>
      </a:defRPr>
    </a:lvl5pPr>
    <a:lvl6pPr marL="2286000" algn="l" defTabSz="914400" rtl="0" eaLnBrk="1" latinLnBrk="0" hangingPunct="1">
      <a:defRPr sz="4000" b="1" kern="1200">
        <a:solidFill>
          <a:schemeClr val="tx1"/>
        </a:solidFill>
        <a:latin typeface="Times New Roman" pitchFamily="18" charset="0"/>
        <a:ea typeface="+mn-ea"/>
        <a:cs typeface="+mn-cs"/>
      </a:defRPr>
    </a:lvl6pPr>
    <a:lvl7pPr marL="2743200" algn="l" defTabSz="914400" rtl="0" eaLnBrk="1" latinLnBrk="0" hangingPunct="1">
      <a:defRPr sz="4000" b="1" kern="1200">
        <a:solidFill>
          <a:schemeClr val="tx1"/>
        </a:solidFill>
        <a:latin typeface="Times New Roman" pitchFamily="18" charset="0"/>
        <a:ea typeface="+mn-ea"/>
        <a:cs typeface="+mn-cs"/>
      </a:defRPr>
    </a:lvl7pPr>
    <a:lvl8pPr marL="3200400" algn="l" defTabSz="914400" rtl="0" eaLnBrk="1" latinLnBrk="0" hangingPunct="1">
      <a:defRPr sz="4000" b="1" kern="1200">
        <a:solidFill>
          <a:schemeClr val="tx1"/>
        </a:solidFill>
        <a:latin typeface="Times New Roman" pitchFamily="18" charset="0"/>
        <a:ea typeface="+mn-ea"/>
        <a:cs typeface="+mn-cs"/>
      </a:defRPr>
    </a:lvl8pPr>
    <a:lvl9pPr marL="3657600" algn="l" defTabSz="914400" rtl="0" eaLnBrk="1" latinLnBrk="0" hangingPunct="1">
      <a:defRPr sz="40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4045">
          <p15:clr>
            <a:srgbClr val="A4A3A4"/>
          </p15:clr>
        </p15:guide>
        <p15:guide id="2" pos="5685">
          <p15:clr>
            <a:srgbClr val="A4A3A4"/>
          </p15:clr>
        </p15:guide>
      </p15:sldGuideLst>
    </p:ext>
    <p:ext uri="{2D200454-40CA-4A62-9FC3-DE9A4176ACB9}">
      <p15:notesGuideLst xmlns:p15="http://schemas.microsoft.com/office/powerpoint/2012/main">
        <p15:guide id="1" orient="horz" pos="3222">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6600"/>
    <a:srgbClr val="1205BB"/>
    <a:srgbClr val="003300"/>
    <a:srgbClr val="FF0000"/>
    <a:srgbClr val="FFFF99"/>
    <a:srgbClr val="FEACAC"/>
    <a:srgbClr val="FF3300"/>
    <a:srgbClr val="FFC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3" autoAdjust="0"/>
    <p:restoredTop sz="62743" autoAdjust="0"/>
  </p:normalViewPr>
  <p:slideViewPr>
    <p:cSldViewPr>
      <p:cViewPr varScale="1">
        <p:scale>
          <a:sx n="69" d="100"/>
          <a:sy n="69" d="100"/>
        </p:scale>
        <p:origin x="1584" y="72"/>
      </p:cViewPr>
      <p:guideLst>
        <p:guide orient="horz" pos="4045"/>
        <p:guide pos="56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p:scale>
          <a:sx n="100" d="100"/>
          <a:sy n="100" d="100"/>
        </p:scale>
        <p:origin x="-864" y="-72"/>
      </p:cViewPr>
      <p:guideLst>
        <p:guide orient="horz" pos="3222"/>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29DEC2-38E8-4D89-A114-93D6C7CAEA69}" type="doc">
      <dgm:prSet loTypeId="urn:microsoft.com/office/officeart/2005/8/layout/list1" loCatId="list" qsTypeId="urn:microsoft.com/office/officeart/2009/2/quickstyle/3d8" qsCatId="3D" csTypeId="urn:microsoft.com/office/officeart/2005/8/colors/accent2_5" csCatId="accent2" phldr="1"/>
      <dgm:spPr/>
      <dgm:t>
        <a:bodyPr/>
        <a:lstStyle/>
        <a:p>
          <a:endParaRPr lang="fr-FR"/>
        </a:p>
      </dgm:t>
    </dgm:pt>
    <dgm:pt modelId="{62CDAF29-5773-495B-B8F7-2E5500CB04C3}">
      <dgm:prSet phldrT="[Texte]"/>
      <dgm:spPr>
        <a:solidFill>
          <a:srgbClr val="4D4BA3">
            <a:alpha val="90000"/>
          </a:srgbClr>
        </a:solidFill>
      </dgm:spPr>
      <dgm:t>
        <a:bodyPr/>
        <a:lstStyle/>
        <a:p>
          <a:r>
            <a:rPr lang="fr-FR" b="0" dirty="0">
              <a:solidFill>
                <a:srgbClr val="FFFF00"/>
              </a:solidFill>
            </a:rPr>
            <a:t>Sensibilisation</a:t>
          </a:r>
        </a:p>
      </dgm:t>
    </dgm:pt>
    <dgm:pt modelId="{9E10FEA2-91A0-41FC-B78C-36E7A29F688F}" type="parTrans" cxnId="{FD1EBDD6-75BE-41B1-AE38-8A78DD85F8FA}">
      <dgm:prSet/>
      <dgm:spPr/>
      <dgm:t>
        <a:bodyPr/>
        <a:lstStyle/>
        <a:p>
          <a:endParaRPr lang="fr-FR"/>
        </a:p>
      </dgm:t>
    </dgm:pt>
    <dgm:pt modelId="{2E6157A9-51D2-4065-98E7-38C62607012F}" type="sibTrans" cxnId="{FD1EBDD6-75BE-41B1-AE38-8A78DD85F8FA}">
      <dgm:prSet/>
      <dgm:spPr/>
      <dgm:t>
        <a:bodyPr/>
        <a:lstStyle/>
        <a:p>
          <a:endParaRPr lang="fr-FR"/>
        </a:p>
      </dgm:t>
    </dgm:pt>
    <dgm:pt modelId="{117B449B-485A-4B34-B92E-7AEBADD81065}">
      <dgm:prSet phldrT="[Texte]"/>
      <dgm:spPr>
        <a:solidFill>
          <a:srgbClr val="FFFF00">
            <a:alpha val="76667"/>
          </a:srgbClr>
        </a:solidFill>
      </dgm:spPr>
      <dgm:t>
        <a:bodyPr/>
        <a:lstStyle/>
        <a:p>
          <a:r>
            <a:rPr lang="fr-FR" b="1" dirty="0">
              <a:solidFill>
                <a:srgbClr val="4D4BA3"/>
              </a:solidFill>
            </a:rPr>
            <a:t>Application</a:t>
          </a:r>
        </a:p>
      </dgm:t>
    </dgm:pt>
    <dgm:pt modelId="{979F4323-9CB5-4D6C-9D6B-C9E0427A446C}" type="parTrans" cxnId="{BF2BF443-C685-4FC9-84B4-8DE75D058649}">
      <dgm:prSet/>
      <dgm:spPr/>
      <dgm:t>
        <a:bodyPr/>
        <a:lstStyle/>
        <a:p>
          <a:endParaRPr lang="fr-FR"/>
        </a:p>
      </dgm:t>
    </dgm:pt>
    <dgm:pt modelId="{D56C165B-4E64-4F82-8448-BB8BC001D1E2}" type="sibTrans" cxnId="{BF2BF443-C685-4FC9-84B4-8DE75D058649}">
      <dgm:prSet/>
      <dgm:spPr/>
      <dgm:t>
        <a:bodyPr/>
        <a:lstStyle/>
        <a:p>
          <a:endParaRPr lang="fr-FR"/>
        </a:p>
      </dgm:t>
    </dgm:pt>
    <dgm:pt modelId="{1A9907F9-90C8-4DF5-864E-FFA020039A8C}">
      <dgm:prSet phldrT="[Texte]"/>
      <dgm:spPr/>
      <dgm:t>
        <a:bodyPr/>
        <a:lstStyle/>
        <a:p>
          <a:r>
            <a:rPr lang="fr-FR" dirty="0">
              <a:solidFill>
                <a:srgbClr val="FFFF00"/>
              </a:solidFill>
            </a:rPr>
            <a:t>Maîtrise</a:t>
          </a:r>
        </a:p>
      </dgm:t>
    </dgm:pt>
    <dgm:pt modelId="{AB1C31A1-0E54-4223-934D-2AAB7BDAAFFC}" type="parTrans" cxnId="{7BCF9AC4-5B08-472B-A91C-0979E62BD64A}">
      <dgm:prSet/>
      <dgm:spPr/>
      <dgm:t>
        <a:bodyPr/>
        <a:lstStyle/>
        <a:p>
          <a:endParaRPr lang="fr-FR"/>
        </a:p>
      </dgm:t>
    </dgm:pt>
    <dgm:pt modelId="{45FC720F-9FCA-4393-AF89-1DD5D85D382B}" type="sibTrans" cxnId="{7BCF9AC4-5B08-472B-A91C-0979E62BD64A}">
      <dgm:prSet/>
      <dgm:spPr/>
      <dgm:t>
        <a:bodyPr/>
        <a:lstStyle/>
        <a:p>
          <a:endParaRPr lang="fr-FR"/>
        </a:p>
      </dgm:t>
    </dgm:pt>
    <dgm:pt modelId="{4A86C873-D3B2-4C93-8FAF-24F0A3CCACF4}">
      <dgm:prSet phldrT="[Texte]"/>
      <dgm:spPr/>
      <dgm:t>
        <a:bodyPr/>
        <a:lstStyle/>
        <a:p>
          <a:r>
            <a:rPr lang="fr-FR" dirty="0">
              <a:solidFill>
                <a:srgbClr val="FFFF00"/>
              </a:solidFill>
            </a:rPr>
            <a:t>Expertise</a:t>
          </a:r>
        </a:p>
      </dgm:t>
    </dgm:pt>
    <dgm:pt modelId="{16AD301E-B985-45B8-A24E-BD8AD912CD9C}" type="parTrans" cxnId="{433F9E55-9B98-4AB6-8F54-EA74DCC5BC11}">
      <dgm:prSet/>
      <dgm:spPr/>
      <dgm:t>
        <a:bodyPr/>
        <a:lstStyle/>
        <a:p>
          <a:endParaRPr lang="fr-FR"/>
        </a:p>
      </dgm:t>
    </dgm:pt>
    <dgm:pt modelId="{D428DB6B-3E79-4417-B9D2-71E139DD0479}" type="sibTrans" cxnId="{433F9E55-9B98-4AB6-8F54-EA74DCC5BC11}">
      <dgm:prSet/>
      <dgm:spPr/>
      <dgm:t>
        <a:bodyPr/>
        <a:lstStyle/>
        <a:p>
          <a:endParaRPr lang="fr-FR"/>
        </a:p>
      </dgm:t>
    </dgm:pt>
    <dgm:pt modelId="{66BB3E51-E1FF-422A-8B77-E14DDA937383}" type="pres">
      <dgm:prSet presAssocID="{A629DEC2-38E8-4D89-A114-93D6C7CAEA69}" presName="linear" presStyleCnt="0">
        <dgm:presLayoutVars>
          <dgm:dir/>
          <dgm:animLvl val="lvl"/>
          <dgm:resizeHandles val="exact"/>
        </dgm:presLayoutVars>
      </dgm:prSet>
      <dgm:spPr/>
    </dgm:pt>
    <dgm:pt modelId="{8BF06D59-F9FC-4D18-B10D-F22C36E66472}" type="pres">
      <dgm:prSet presAssocID="{62CDAF29-5773-495B-B8F7-2E5500CB04C3}" presName="parentLin" presStyleCnt="0"/>
      <dgm:spPr/>
    </dgm:pt>
    <dgm:pt modelId="{BEEF1D5A-A9A1-4947-BAF3-25F091FAC588}" type="pres">
      <dgm:prSet presAssocID="{62CDAF29-5773-495B-B8F7-2E5500CB04C3}" presName="parentLeftMargin" presStyleLbl="node1" presStyleIdx="0" presStyleCnt="4"/>
      <dgm:spPr/>
    </dgm:pt>
    <dgm:pt modelId="{648663E5-1BE6-45C9-B25B-9DD66165A046}" type="pres">
      <dgm:prSet presAssocID="{62CDAF29-5773-495B-B8F7-2E5500CB04C3}" presName="parentText" presStyleLbl="node1" presStyleIdx="0" presStyleCnt="4">
        <dgm:presLayoutVars>
          <dgm:chMax val="0"/>
          <dgm:bulletEnabled val="1"/>
        </dgm:presLayoutVars>
      </dgm:prSet>
      <dgm:spPr/>
    </dgm:pt>
    <dgm:pt modelId="{D546D6DE-7DE9-4C69-AE78-A650F785F51F}" type="pres">
      <dgm:prSet presAssocID="{62CDAF29-5773-495B-B8F7-2E5500CB04C3}" presName="negativeSpace" presStyleCnt="0"/>
      <dgm:spPr/>
    </dgm:pt>
    <dgm:pt modelId="{6CA66F97-FDB4-4679-85BA-EAF9584C1F91}" type="pres">
      <dgm:prSet presAssocID="{62CDAF29-5773-495B-B8F7-2E5500CB04C3}" presName="childText" presStyleLbl="conFgAcc1" presStyleIdx="0" presStyleCnt="4">
        <dgm:presLayoutVars>
          <dgm:bulletEnabled val="1"/>
        </dgm:presLayoutVars>
      </dgm:prSet>
      <dgm:spPr/>
    </dgm:pt>
    <dgm:pt modelId="{16442C67-41C0-4C79-B1EA-47BF1545626B}" type="pres">
      <dgm:prSet presAssocID="{2E6157A9-51D2-4065-98E7-38C62607012F}" presName="spaceBetweenRectangles" presStyleCnt="0"/>
      <dgm:spPr/>
    </dgm:pt>
    <dgm:pt modelId="{8F4951F0-AA99-49C7-9F48-14C57EF0252F}" type="pres">
      <dgm:prSet presAssocID="{117B449B-485A-4B34-B92E-7AEBADD81065}" presName="parentLin" presStyleCnt="0"/>
      <dgm:spPr/>
    </dgm:pt>
    <dgm:pt modelId="{12FBA333-82C5-4116-8CDA-893C06D71565}" type="pres">
      <dgm:prSet presAssocID="{117B449B-485A-4B34-B92E-7AEBADD81065}" presName="parentLeftMargin" presStyleLbl="node1" presStyleIdx="0" presStyleCnt="4"/>
      <dgm:spPr/>
    </dgm:pt>
    <dgm:pt modelId="{C1F80358-2633-4090-96D2-3C28AF6BE026}" type="pres">
      <dgm:prSet presAssocID="{117B449B-485A-4B34-B92E-7AEBADD81065}" presName="parentText" presStyleLbl="node1" presStyleIdx="1" presStyleCnt="4">
        <dgm:presLayoutVars>
          <dgm:chMax val="0"/>
          <dgm:bulletEnabled val="1"/>
        </dgm:presLayoutVars>
      </dgm:prSet>
      <dgm:spPr/>
    </dgm:pt>
    <dgm:pt modelId="{9917C26F-1B3F-4350-8880-A57273922E1B}" type="pres">
      <dgm:prSet presAssocID="{117B449B-485A-4B34-B92E-7AEBADD81065}" presName="negativeSpace" presStyleCnt="0"/>
      <dgm:spPr/>
    </dgm:pt>
    <dgm:pt modelId="{71A09D26-99DF-40D2-B8CF-68C5451BC46C}" type="pres">
      <dgm:prSet presAssocID="{117B449B-485A-4B34-B92E-7AEBADD81065}" presName="childText" presStyleLbl="conFgAcc1" presStyleIdx="1" presStyleCnt="4">
        <dgm:presLayoutVars>
          <dgm:bulletEnabled val="1"/>
        </dgm:presLayoutVars>
      </dgm:prSet>
      <dgm:spPr/>
    </dgm:pt>
    <dgm:pt modelId="{F7BB7722-0B96-42E6-B513-D40E067218AC}" type="pres">
      <dgm:prSet presAssocID="{D56C165B-4E64-4F82-8448-BB8BC001D1E2}" presName="spaceBetweenRectangles" presStyleCnt="0"/>
      <dgm:spPr/>
    </dgm:pt>
    <dgm:pt modelId="{B4FCD84D-1D61-4C81-95F6-06020995B51A}" type="pres">
      <dgm:prSet presAssocID="{1A9907F9-90C8-4DF5-864E-FFA020039A8C}" presName="parentLin" presStyleCnt="0"/>
      <dgm:spPr/>
    </dgm:pt>
    <dgm:pt modelId="{3432091B-82D2-4D44-9CD2-24669C4CD59F}" type="pres">
      <dgm:prSet presAssocID="{1A9907F9-90C8-4DF5-864E-FFA020039A8C}" presName="parentLeftMargin" presStyleLbl="node1" presStyleIdx="1" presStyleCnt="4"/>
      <dgm:spPr/>
    </dgm:pt>
    <dgm:pt modelId="{87A2777E-8160-438E-99A6-EE52601A1441}" type="pres">
      <dgm:prSet presAssocID="{1A9907F9-90C8-4DF5-864E-FFA020039A8C}" presName="parentText" presStyleLbl="node1" presStyleIdx="2" presStyleCnt="4">
        <dgm:presLayoutVars>
          <dgm:chMax val="0"/>
          <dgm:bulletEnabled val="1"/>
        </dgm:presLayoutVars>
      </dgm:prSet>
      <dgm:spPr/>
    </dgm:pt>
    <dgm:pt modelId="{2D2AECDF-49A1-450A-9622-2AA234309F52}" type="pres">
      <dgm:prSet presAssocID="{1A9907F9-90C8-4DF5-864E-FFA020039A8C}" presName="negativeSpace" presStyleCnt="0"/>
      <dgm:spPr/>
    </dgm:pt>
    <dgm:pt modelId="{05B1A81A-E3D5-41C9-9CD8-D5457ACDF095}" type="pres">
      <dgm:prSet presAssocID="{1A9907F9-90C8-4DF5-864E-FFA020039A8C}" presName="childText" presStyleLbl="conFgAcc1" presStyleIdx="2" presStyleCnt="4">
        <dgm:presLayoutVars>
          <dgm:bulletEnabled val="1"/>
        </dgm:presLayoutVars>
      </dgm:prSet>
      <dgm:spPr/>
    </dgm:pt>
    <dgm:pt modelId="{834C05F5-2E75-476B-A10D-618A616B6F9A}" type="pres">
      <dgm:prSet presAssocID="{45FC720F-9FCA-4393-AF89-1DD5D85D382B}" presName="spaceBetweenRectangles" presStyleCnt="0"/>
      <dgm:spPr/>
    </dgm:pt>
    <dgm:pt modelId="{C7499D1E-54D4-4FA4-BEFB-BA183E2AAAF5}" type="pres">
      <dgm:prSet presAssocID="{4A86C873-D3B2-4C93-8FAF-24F0A3CCACF4}" presName="parentLin" presStyleCnt="0"/>
      <dgm:spPr/>
    </dgm:pt>
    <dgm:pt modelId="{6D83E474-9154-47E0-8B81-A316E644D045}" type="pres">
      <dgm:prSet presAssocID="{4A86C873-D3B2-4C93-8FAF-24F0A3CCACF4}" presName="parentLeftMargin" presStyleLbl="node1" presStyleIdx="2" presStyleCnt="4"/>
      <dgm:spPr/>
    </dgm:pt>
    <dgm:pt modelId="{2DCC4153-87F6-4E61-B10E-68759B707C1D}" type="pres">
      <dgm:prSet presAssocID="{4A86C873-D3B2-4C93-8FAF-24F0A3CCACF4}" presName="parentText" presStyleLbl="node1" presStyleIdx="3" presStyleCnt="4">
        <dgm:presLayoutVars>
          <dgm:chMax val="0"/>
          <dgm:bulletEnabled val="1"/>
        </dgm:presLayoutVars>
      </dgm:prSet>
      <dgm:spPr/>
    </dgm:pt>
    <dgm:pt modelId="{2F84727F-EDC1-4094-9AAA-9809799F631A}" type="pres">
      <dgm:prSet presAssocID="{4A86C873-D3B2-4C93-8FAF-24F0A3CCACF4}" presName="negativeSpace" presStyleCnt="0"/>
      <dgm:spPr/>
    </dgm:pt>
    <dgm:pt modelId="{EEC9AB94-FA83-4A54-915D-0B5C2A01F4B9}" type="pres">
      <dgm:prSet presAssocID="{4A86C873-D3B2-4C93-8FAF-24F0A3CCACF4}" presName="childText" presStyleLbl="conFgAcc1" presStyleIdx="3" presStyleCnt="4">
        <dgm:presLayoutVars>
          <dgm:bulletEnabled val="1"/>
        </dgm:presLayoutVars>
      </dgm:prSet>
      <dgm:spPr/>
    </dgm:pt>
  </dgm:ptLst>
  <dgm:cxnLst>
    <dgm:cxn modelId="{E346792C-E15A-45AB-A114-16CC167F9F84}" type="presOf" srcId="{117B449B-485A-4B34-B92E-7AEBADD81065}" destId="{12FBA333-82C5-4116-8CDA-893C06D71565}" srcOrd="0" destOrd="0" presId="urn:microsoft.com/office/officeart/2005/8/layout/list1"/>
    <dgm:cxn modelId="{D3753131-FE41-4F20-8608-7FC3383CD0CF}" type="presOf" srcId="{4A86C873-D3B2-4C93-8FAF-24F0A3CCACF4}" destId="{6D83E474-9154-47E0-8B81-A316E644D045}" srcOrd="0" destOrd="0" presId="urn:microsoft.com/office/officeart/2005/8/layout/list1"/>
    <dgm:cxn modelId="{BF2BF443-C685-4FC9-84B4-8DE75D058649}" srcId="{A629DEC2-38E8-4D89-A114-93D6C7CAEA69}" destId="{117B449B-485A-4B34-B92E-7AEBADD81065}" srcOrd="1" destOrd="0" parTransId="{979F4323-9CB5-4D6C-9D6B-C9E0427A446C}" sibTransId="{D56C165B-4E64-4F82-8448-BB8BC001D1E2}"/>
    <dgm:cxn modelId="{433F9E55-9B98-4AB6-8F54-EA74DCC5BC11}" srcId="{A629DEC2-38E8-4D89-A114-93D6C7CAEA69}" destId="{4A86C873-D3B2-4C93-8FAF-24F0A3CCACF4}" srcOrd="3" destOrd="0" parTransId="{16AD301E-B985-45B8-A24E-BD8AD912CD9C}" sibTransId="{D428DB6B-3E79-4417-B9D2-71E139DD0479}"/>
    <dgm:cxn modelId="{D0E0A17A-2A9A-4D6E-834B-D9726EE126AA}" type="presOf" srcId="{117B449B-485A-4B34-B92E-7AEBADD81065}" destId="{C1F80358-2633-4090-96D2-3C28AF6BE026}" srcOrd="1" destOrd="0" presId="urn:microsoft.com/office/officeart/2005/8/layout/list1"/>
    <dgm:cxn modelId="{8217E65A-3E79-43EB-80F6-AB49C5426F7E}" type="presOf" srcId="{4A86C873-D3B2-4C93-8FAF-24F0A3CCACF4}" destId="{2DCC4153-87F6-4E61-B10E-68759B707C1D}" srcOrd="1" destOrd="0" presId="urn:microsoft.com/office/officeart/2005/8/layout/list1"/>
    <dgm:cxn modelId="{29F7A87C-C08A-46FF-AB32-30D3EFAFEA37}" type="presOf" srcId="{1A9907F9-90C8-4DF5-864E-FFA020039A8C}" destId="{87A2777E-8160-438E-99A6-EE52601A1441}" srcOrd="1" destOrd="0" presId="urn:microsoft.com/office/officeart/2005/8/layout/list1"/>
    <dgm:cxn modelId="{45F2DDA9-ACD9-443C-80D1-80ACE447C137}" type="presOf" srcId="{1A9907F9-90C8-4DF5-864E-FFA020039A8C}" destId="{3432091B-82D2-4D44-9CD2-24669C4CD59F}" srcOrd="0" destOrd="0" presId="urn:microsoft.com/office/officeart/2005/8/layout/list1"/>
    <dgm:cxn modelId="{7BCF9AC4-5B08-472B-A91C-0979E62BD64A}" srcId="{A629DEC2-38E8-4D89-A114-93D6C7CAEA69}" destId="{1A9907F9-90C8-4DF5-864E-FFA020039A8C}" srcOrd="2" destOrd="0" parTransId="{AB1C31A1-0E54-4223-934D-2AAB7BDAAFFC}" sibTransId="{45FC720F-9FCA-4393-AF89-1DD5D85D382B}"/>
    <dgm:cxn modelId="{718850CC-ADAE-4B55-9D53-40AE5030BF6D}" type="presOf" srcId="{62CDAF29-5773-495B-B8F7-2E5500CB04C3}" destId="{648663E5-1BE6-45C9-B25B-9DD66165A046}" srcOrd="1" destOrd="0" presId="urn:microsoft.com/office/officeart/2005/8/layout/list1"/>
    <dgm:cxn modelId="{FD1EBDD6-75BE-41B1-AE38-8A78DD85F8FA}" srcId="{A629DEC2-38E8-4D89-A114-93D6C7CAEA69}" destId="{62CDAF29-5773-495B-B8F7-2E5500CB04C3}" srcOrd="0" destOrd="0" parTransId="{9E10FEA2-91A0-41FC-B78C-36E7A29F688F}" sibTransId="{2E6157A9-51D2-4065-98E7-38C62607012F}"/>
    <dgm:cxn modelId="{C53E74E2-B2D8-425E-B408-E076816D1126}" type="presOf" srcId="{A629DEC2-38E8-4D89-A114-93D6C7CAEA69}" destId="{66BB3E51-E1FF-422A-8B77-E14DDA937383}" srcOrd="0" destOrd="0" presId="urn:microsoft.com/office/officeart/2005/8/layout/list1"/>
    <dgm:cxn modelId="{966F62E9-B8FE-4440-B465-831794BF7C3D}" type="presOf" srcId="{62CDAF29-5773-495B-B8F7-2E5500CB04C3}" destId="{BEEF1D5A-A9A1-4947-BAF3-25F091FAC588}" srcOrd="0" destOrd="0" presId="urn:microsoft.com/office/officeart/2005/8/layout/list1"/>
    <dgm:cxn modelId="{4F4FFEEB-6A65-47AF-ACEF-0C282F5AF439}" type="presParOf" srcId="{66BB3E51-E1FF-422A-8B77-E14DDA937383}" destId="{8BF06D59-F9FC-4D18-B10D-F22C36E66472}" srcOrd="0" destOrd="0" presId="urn:microsoft.com/office/officeart/2005/8/layout/list1"/>
    <dgm:cxn modelId="{F7FDB115-E6E3-4AAD-829E-17C2722A4EAA}" type="presParOf" srcId="{8BF06D59-F9FC-4D18-B10D-F22C36E66472}" destId="{BEEF1D5A-A9A1-4947-BAF3-25F091FAC588}" srcOrd="0" destOrd="0" presId="urn:microsoft.com/office/officeart/2005/8/layout/list1"/>
    <dgm:cxn modelId="{49B67AD9-2B7F-43F1-BC91-7EBF536213FB}" type="presParOf" srcId="{8BF06D59-F9FC-4D18-B10D-F22C36E66472}" destId="{648663E5-1BE6-45C9-B25B-9DD66165A046}" srcOrd="1" destOrd="0" presId="urn:microsoft.com/office/officeart/2005/8/layout/list1"/>
    <dgm:cxn modelId="{5B15B448-3144-4AD1-9443-80C85B91521D}" type="presParOf" srcId="{66BB3E51-E1FF-422A-8B77-E14DDA937383}" destId="{D546D6DE-7DE9-4C69-AE78-A650F785F51F}" srcOrd="1" destOrd="0" presId="urn:microsoft.com/office/officeart/2005/8/layout/list1"/>
    <dgm:cxn modelId="{636378D2-C702-4CB7-AB03-57FA6D789864}" type="presParOf" srcId="{66BB3E51-E1FF-422A-8B77-E14DDA937383}" destId="{6CA66F97-FDB4-4679-85BA-EAF9584C1F91}" srcOrd="2" destOrd="0" presId="urn:microsoft.com/office/officeart/2005/8/layout/list1"/>
    <dgm:cxn modelId="{6BE835E6-E55D-4FD7-8ACD-E31F1964E1A3}" type="presParOf" srcId="{66BB3E51-E1FF-422A-8B77-E14DDA937383}" destId="{16442C67-41C0-4C79-B1EA-47BF1545626B}" srcOrd="3" destOrd="0" presId="urn:microsoft.com/office/officeart/2005/8/layout/list1"/>
    <dgm:cxn modelId="{1FBA9735-CE2B-434B-95CE-77314AF6CB4F}" type="presParOf" srcId="{66BB3E51-E1FF-422A-8B77-E14DDA937383}" destId="{8F4951F0-AA99-49C7-9F48-14C57EF0252F}" srcOrd="4" destOrd="0" presId="urn:microsoft.com/office/officeart/2005/8/layout/list1"/>
    <dgm:cxn modelId="{F15C4530-C8DB-428F-B8AF-A6D3DFB4AABC}" type="presParOf" srcId="{8F4951F0-AA99-49C7-9F48-14C57EF0252F}" destId="{12FBA333-82C5-4116-8CDA-893C06D71565}" srcOrd="0" destOrd="0" presId="urn:microsoft.com/office/officeart/2005/8/layout/list1"/>
    <dgm:cxn modelId="{EEBB40F4-AD60-4E45-AC1A-4C02B2828547}" type="presParOf" srcId="{8F4951F0-AA99-49C7-9F48-14C57EF0252F}" destId="{C1F80358-2633-4090-96D2-3C28AF6BE026}" srcOrd="1" destOrd="0" presId="urn:microsoft.com/office/officeart/2005/8/layout/list1"/>
    <dgm:cxn modelId="{1BEF8418-C32C-4289-82A1-5CA479160CAB}" type="presParOf" srcId="{66BB3E51-E1FF-422A-8B77-E14DDA937383}" destId="{9917C26F-1B3F-4350-8880-A57273922E1B}" srcOrd="5" destOrd="0" presId="urn:microsoft.com/office/officeart/2005/8/layout/list1"/>
    <dgm:cxn modelId="{0D3C0998-754A-4453-A65D-A77D2CAD0EE1}" type="presParOf" srcId="{66BB3E51-E1FF-422A-8B77-E14DDA937383}" destId="{71A09D26-99DF-40D2-B8CF-68C5451BC46C}" srcOrd="6" destOrd="0" presId="urn:microsoft.com/office/officeart/2005/8/layout/list1"/>
    <dgm:cxn modelId="{EBDCFEF4-0C0C-458F-90DA-9D803667DCFA}" type="presParOf" srcId="{66BB3E51-E1FF-422A-8B77-E14DDA937383}" destId="{F7BB7722-0B96-42E6-B513-D40E067218AC}" srcOrd="7" destOrd="0" presId="urn:microsoft.com/office/officeart/2005/8/layout/list1"/>
    <dgm:cxn modelId="{29E99F22-DD4F-42F6-AD21-485A5E527384}" type="presParOf" srcId="{66BB3E51-E1FF-422A-8B77-E14DDA937383}" destId="{B4FCD84D-1D61-4C81-95F6-06020995B51A}" srcOrd="8" destOrd="0" presId="urn:microsoft.com/office/officeart/2005/8/layout/list1"/>
    <dgm:cxn modelId="{066DB77B-44D1-4651-B2E6-C0EE1097161E}" type="presParOf" srcId="{B4FCD84D-1D61-4C81-95F6-06020995B51A}" destId="{3432091B-82D2-4D44-9CD2-24669C4CD59F}" srcOrd="0" destOrd="0" presId="urn:microsoft.com/office/officeart/2005/8/layout/list1"/>
    <dgm:cxn modelId="{89178AF7-1D98-47D2-87E6-DEAB5AE6C0F2}" type="presParOf" srcId="{B4FCD84D-1D61-4C81-95F6-06020995B51A}" destId="{87A2777E-8160-438E-99A6-EE52601A1441}" srcOrd="1" destOrd="0" presId="urn:microsoft.com/office/officeart/2005/8/layout/list1"/>
    <dgm:cxn modelId="{AD46994C-6E45-4E48-884B-72F7148D027C}" type="presParOf" srcId="{66BB3E51-E1FF-422A-8B77-E14DDA937383}" destId="{2D2AECDF-49A1-450A-9622-2AA234309F52}" srcOrd="9" destOrd="0" presId="urn:microsoft.com/office/officeart/2005/8/layout/list1"/>
    <dgm:cxn modelId="{D380FE11-AE26-4469-86E2-90AAE7DCDFF7}" type="presParOf" srcId="{66BB3E51-E1FF-422A-8B77-E14DDA937383}" destId="{05B1A81A-E3D5-41C9-9CD8-D5457ACDF095}" srcOrd="10" destOrd="0" presId="urn:microsoft.com/office/officeart/2005/8/layout/list1"/>
    <dgm:cxn modelId="{BB270412-009C-485B-8B17-2691097BECB6}" type="presParOf" srcId="{66BB3E51-E1FF-422A-8B77-E14DDA937383}" destId="{834C05F5-2E75-476B-A10D-618A616B6F9A}" srcOrd="11" destOrd="0" presId="urn:microsoft.com/office/officeart/2005/8/layout/list1"/>
    <dgm:cxn modelId="{C73344B7-8ACE-41EA-A2D5-C58B09A92BA6}" type="presParOf" srcId="{66BB3E51-E1FF-422A-8B77-E14DDA937383}" destId="{C7499D1E-54D4-4FA4-BEFB-BA183E2AAAF5}" srcOrd="12" destOrd="0" presId="urn:microsoft.com/office/officeart/2005/8/layout/list1"/>
    <dgm:cxn modelId="{9740E104-ECDA-457F-91A9-BE6666C2F316}" type="presParOf" srcId="{C7499D1E-54D4-4FA4-BEFB-BA183E2AAAF5}" destId="{6D83E474-9154-47E0-8B81-A316E644D045}" srcOrd="0" destOrd="0" presId="urn:microsoft.com/office/officeart/2005/8/layout/list1"/>
    <dgm:cxn modelId="{531D09A3-3549-4CCE-B8E6-FDA36D1ACD2F}" type="presParOf" srcId="{C7499D1E-54D4-4FA4-BEFB-BA183E2AAAF5}" destId="{2DCC4153-87F6-4E61-B10E-68759B707C1D}" srcOrd="1" destOrd="0" presId="urn:microsoft.com/office/officeart/2005/8/layout/list1"/>
    <dgm:cxn modelId="{65BFB2AA-52CD-4C5B-A725-03A4EE387648}" type="presParOf" srcId="{66BB3E51-E1FF-422A-8B77-E14DDA937383}" destId="{2F84727F-EDC1-4094-9AAA-9809799F631A}" srcOrd="13" destOrd="0" presId="urn:microsoft.com/office/officeart/2005/8/layout/list1"/>
    <dgm:cxn modelId="{87EC201A-2FA3-4AD8-AF48-2784A2719F17}" type="presParOf" srcId="{66BB3E51-E1FF-422A-8B77-E14DDA937383}" destId="{EEC9AB94-FA83-4A54-915D-0B5C2A01F4B9}" srcOrd="14"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31ACB10-96BB-4FC1-B1E0-651EFD8B321A}" type="doc">
      <dgm:prSet loTypeId="urn:microsoft.com/office/officeart/2005/8/layout/list1" loCatId="list" qsTypeId="urn:microsoft.com/office/officeart/2005/8/quickstyle/3d4" qsCatId="3D" csTypeId="urn:microsoft.com/office/officeart/2005/8/colors/accent2_3" csCatId="accent2" phldr="1"/>
      <dgm:spPr/>
      <dgm:t>
        <a:bodyPr/>
        <a:lstStyle/>
        <a:p>
          <a:endParaRPr lang="fr-FR"/>
        </a:p>
      </dgm:t>
    </dgm:pt>
    <dgm:pt modelId="{20851409-1A6D-4995-9526-755BB65A460F}">
      <dgm:prSet phldrT="[Texte]" custT="1"/>
      <dgm:spPr/>
      <dgm:t>
        <a:bodyPr/>
        <a:lstStyle/>
        <a:p>
          <a:r>
            <a:rPr lang="fr-FR" sz="2300" b="0" dirty="0"/>
            <a:t>Qu’est que JAVA FX?</a:t>
          </a:r>
        </a:p>
      </dgm:t>
    </dgm:pt>
    <dgm:pt modelId="{FB33A695-CF67-48A1-98B9-4DD430ED7C37}" type="parTrans" cxnId="{4A8173CD-E6AF-4D7C-9556-AE6D8870A7E4}">
      <dgm:prSet/>
      <dgm:spPr/>
      <dgm:t>
        <a:bodyPr/>
        <a:lstStyle/>
        <a:p>
          <a:endParaRPr lang="fr-FR"/>
        </a:p>
      </dgm:t>
    </dgm:pt>
    <dgm:pt modelId="{032150DC-9BDE-458C-8AEF-AB8CB68F9E6D}" type="sibTrans" cxnId="{4A8173CD-E6AF-4D7C-9556-AE6D8870A7E4}">
      <dgm:prSet/>
      <dgm:spPr/>
      <dgm:t>
        <a:bodyPr/>
        <a:lstStyle/>
        <a:p>
          <a:endParaRPr lang="fr-FR"/>
        </a:p>
      </dgm:t>
    </dgm:pt>
    <dgm:pt modelId="{4AE3B125-1174-4D4D-A6C7-E39BD38B8D3B}">
      <dgm:prSet phldrT="[Texte]" custT="1"/>
      <dgm:spPr/>
      <dgm:t>
        <a:bodyPr/>
        <a:lstStyle/>
        <a:p>
          <a:r>
            <a:rPr lang="fr-FR" sz="2300" b="0" dirty="0"/>
            <a:t>Graphe de scène</a:t>
          </a:r>
        </a:p>
      </dgm:t>
    </dgm:pt>
    <dgm:pt modelId="{F9EC0422-2793-406F-AE92-C5F7FE4438B7}" type="parTrans" cxnId="{E925DF76-1B8F-4C84-B94D-BA5C93A1843D}">
      <dgm:prSet/>
      <dgm:spPr/>
      <dgm:t>
        <a:bodyPr/>
        <a:lstStyle/>
        <a:p>
          <a:endParaRPr lang="fr-FR"/>
        </a:p>
      </dgm:t>
    </dgm:pt>
    <dgm:pt modelId="{8D4B390D-56A8-47C8-8B3F-99A8560150EC}" type="sibTrans" cxnId="{E925DF76-1B8F-4C84-B94D-BA5C93A1843D}">
      <dgm:prSet/>
      <dgm:spPr/>
      <dgm:t>
        <a:bodyPr/>
        <a:lstStyle/>
        <a:p>
          <a:endParaRPr lang="fr-FR"/>
        </a:p>
      </dgm:t>
    </dgm:pt>
    <dgm:pt modelId="{CF3A20A3-6CDD-4769-AC28-FF78FD17157D}">
      <dgm:prSet phldrT="[Texte]" custT="1"/>
      <dgm:spPr/>
      <dgm:t>
        <a:bodyPr/>
        <a:lstStyle/>
        <a:p>
          <a:r>
            <a:rPr lang="fr-FR" sz="2300" b="0" dirty="0"/>
            <a:t>Implémentation</a:t>
          </a:r>
        </a:p>
      </dgm:t>
    </dgm:pt>
    <dgm:pt modelId="{4784C43C-8C6A-481D-98F7-2D2AF5BC7086}" type="parTrans" cxnId="{F4A60D11-B2C1-40C3-87F1-2C8D719D3466}">
      <dgm:prSet/>
      <dgm:spPr/>
      <dgm:t>
        <a:bodyPr/>
        <a:lstStyle/>
        <a:p>
          <a:endParaRPr lang="fr-FR"/>
        </a:p>
      </dgm:t>
    </dgm:pt>
    <dgm:pt modelId="{F1961C05-BEA0-42D7-A93F-DDC79471AD34}" type="sibTrans" cxnId="{F4A60D11-B2C1-40C3-87F1-2C8D719D3466}">
      <dgm:prSet/>
      <dgm:spPr/>
      <dgm:t>
        <a:bodyPr/>
        <a:lstStyle/>
        <a:p>
          <a:endParaRPr lang="fr-FR"/>
        </a:p>
      </dgm:t>
    </dgm:pt>
    <dgm:pt modelId="{BD83725B-36A1-4568-8DC5-BF9BD8814E1E}">
      <dgm:prSet phldrT="[Texte]" custT="1"/>
      <dgm:spPr/>
      <dgm:t>
        <a:bodyPr/>
        <a:lstStyle/>
        <a:p>
          <a:r>
            <a:rPr lang="fr-FR" sz="2300" b="0" dirty="0"/>
            <a:t>Cycle de vie d’une application</a:t>
          </a:r>
        </a:p>
      </dgm:t>
    </dgm:pt>
    <dgm:pt modelId="{55A7C9DC-F17D-4AF5-8636-0719E4A40667}" type="parTrans" cxnId="{6F5C8441-C959-4399-A882-279C78F43991}">
      <dgm:prSet/>
      <dgm:spPr/>
      <dgm:t>
        <a:bodyPr/>
        <a:lstStyle/>
        <a:p>
          <a:endParaRPr lang="fr-FR"/>
        </a:p>
      </dgm:t>
    </dgm:pt>
    <dgm:pt modelId="{1F9F9BAB-A8C0-43CC-8C32-9004E0479AA2}" type="sibTrans" cxnId="{6F5C8441-C959-4399-A882-279C78F43991}">
      <dgm:prSet/>
      <dgm:spPr/>
      <dgm:t>
        <a:bodyPr/>
        <a:lstStyle/>
        <a:p>
          <a:endParaRPr lang="fr-FR"/>
        </a:p>
      </dgm:t>
    </dgm:pt>
    <dgm:pt modelId="{793A0323-09AA-4CFF-95F3-DA0B83C84322}">
      <dgm:prSet phldrT="[Texte]" custT="1"/>
      <dgm:spPr/>
      <dgm:t>
        <a:bodyPr/>
        <a:lstStyle/>
        <a:p>
          <a:r>
            <a:rPr lang="fr-FR" sz="2300" b="0" dirty="0"/>
            <a:t>Première application</a:t>
          </a:r>
        </a:p>
      </dgm:t>
    </dgm:pt>
    <dgm:pt modelId="{1CF38C2E-026A-4463-9C05-5DAEAB40F488}" type="parTrans" cxnId="{E8049E74-66B0-4D40-8924-7F52B10BC1B6}">
      <dgm:prSet/>
      <dgm:spPr/>
      <dgm:t>
        <a:bodyPr/>
        <a:lstStyle/>
        <a:p>
          <a:endParaRPr lang="fr-FR"/>
        </a:p>
      </dgm:t>
    </dgm:pt>
    <dgm:pt modelId="{310EED6A-BA44-49B7-B035-F1259BC84040}" type="sibTrans" cxnId="{E8049E74-66B0-4D40-8924-7F52B10BC1B6}">
      <dgm:prSet/>
      <dgm:spPr/>
      <dgm:t>
        <a:bodyPr/>
        <a:lstStyle/>
        <a:p>
          <a:endParaRPr lang="fr-FR"/>
        </a:p>
      </dgm:t>
    </dgm:pt>
    <dgm:pt modelId="{38FB02AF-6CF9-4F85-84F5-78676C06101F}">
      <dgm:prSet phldrT="[Texte]" custT="1"/>
      <dgm:spPr/>
      <dgm:t>
        <a:bodyPr/>
        <a:lstStyle/>
        <a:p>
          <a:r>
            <a:rPr lang="fr-FR" sz="2300" b="0" dirty="0"/>
            <a:t>Déploiement</a:t>
          </a:r>
        </a:p>
      </dgm:t>
    </dgm:pt>
    <dgm:pt modelId="{64AECC12-5927-45CD-A7F8-98A072B4C1E3}" type="parTrans" cxnId="{014CC06D-9AA9-436C-B05D-F003734E917E}">
      <dgm:prSet/>
      <dgm:spPr/>
      <dgm:t>
        <a:bodyPr/>
        <a:lstStyle/>
        <a:p>
          <a:endParaRPr lang="fr-FR"/>
        </a:p>
      </dgm:t>
    </dgm:pt>
    <dgm:pt modelId="{5C7FB265-B340-4AFB-8B58-CCBA08D2F08F}" type="sibTrans" cxnId="{014CC06D-9AA9-436C-B05D-F003734E917E}">
      <dgm:prSet/>
      <dgm:spPr/>
      <dgm:t>
        <a:bodyPr/>
        <a:lstStyle/>
        <a:p>
          <a:endParaRPr lang="fr-FR"/>
        </a:p>
      </dgm:t>
    </dgm:pt>
    <dgm:pt modelId="{8F0A85A0-433F-44AD-8850-661B8BE950DB}" type="pres">
      <dgm:prSet presAssocID="{531ACB10-96BB-4FC1-B1E0-651EFD8B321A}" presName="linear" presStyleCnt="0">
        <dgm:presLayoutVars>
          <dgm:dir/>
          <dgm:animLvl val="lvl"/>
          <dgm:resizeHandles val="exact"/>
        </dgm:presLayoutVars>
      </dgm:prSet>
      <dgm:spPr/>
    </dgm:pt>
    <dgm:pt modelId="{83B28A1E-D80B-4683-9331-931326A503F3}" type="pres">
      <dgm:prSet presAssocID="{20851409-1A6D-4995-9526-755BB65A460F}" presName="parentLin" presStyleCnt="0"/>
      <dgm:spPr/>
    </dgm:pt>
    <dgm:pt modelId="{7A7D4020-2742-4D67-9DE0-2217876CDF05}" type="pres">
      <dgm:prSet presAssocID="{20851409-1A6D-4995-9526-755BB65A460F}" presName="parentLeftMargin" presStyleLbl="node1" presStyleIdx="0" presStyleCnt="6"/>
      <dgm:spPr/>
    </dgm:pt>
    <dgm:pt modelId="{569F3260-90E7-42B4-9AD2-9E5E521F9C17}" type="pres">
      <dgm:prSet presAssocID="{20851409-1A6D-4995-9526-755BB65A460F}" presName="parentText" presStyleLbl="node1" presStyleIdx="0" presStyleCnt="6">
        <dgm:presLayoutVars>
          <dgm:chMax val="0"/>
          <dgm:bulletEnabled val="1"/>
        </dgm:presLayoutVars>
      </dgm:prSet>
      <dgm:spPr/>
    </dgm:pt>
    <dgm:pt modelId="{7AA68CCF-1415-43B6-85A1-3E4B8217AE2F}" type="pres">
      <dgm:prSet presAssocID="{20851409-1A6D-4995-9526-755BB65A460F}" presName="negativeSpace" presStyleCnt="0"/>
      <dgm:spPr/>
    </dgm:pt>
    <dgm:pt modelId="{5BE5719B-B210-4479-BCCE-9730B51CCE25}" type="pres">
      <dgm:prSet presAssocID="{20851409-1A6D-4995-9526-755BB65A460F}" presName="childText" presStyleLbl="conFgAcc1" presStyleIdx="0" presStyleCnt="6">
        <dgm:presLayoutVars>
          <dgm:bulletEnabled val="1"/>
        </dgm:presLayoutVars>
      </dgm:prSet>
      <dgm:spPr/>
    </dgm:pt>
    <dgm:pt modelId="{1B7ACE2E-2A87-4D92-81D1-2D7757845E7A}" type="pres">
      <dgm:prSet presAssocID="{032150DC-9BDE-458C-8AEF-AB8CB68F9E6D}" presName="spaceBetweenRectangles" presStyleCnt="0"/>
      <dgm:spPr/>
    </dgm:pt>
    <dgm:pt modelId="{4BE71244-21B0-41A6-8F17-8F2A8339E4D3}" type="pres">
      <dgm:prSet presAssocID="{4AE3B125-1174-4D4D-A6C7-E39BD38B8D3B}" presName="parentLin" presStyleCnt="0"/>
      <dgm:spPr/>
    </dgm:pt>
    <dgm:pt modelId="{B7631F41-D243-4B67-A381-F88C541F2233}" type="pres">
      <dgm:prSet presAssocID="{4AE3B125-1174-4D4D-A6C7-E39BD38B8D3B}" presName="parentLeftMargin" presStyleLbl="node1" presStyleIdx="0" presStyleCnt="6"/>
      <dgm:spPr/>
    </dgm:pt>
    <dgm:pt modelId="{ACD9D43D-26C4-4A90-8883-D64A1C87E003}" type="pres">
      <dgm:prSet presAssocID="{4AE3B125-1174-4D4D-A6C7-E39BD38B8D3B}" presName="parentText" presStyleLbl="node1" presStyleIdx="1" presStyleCnt="6">
        <dgm:presLayoutVars>
          <dgm:chMax val="0"/>
          <dgm:bulletEnabled val="1"/>
        </dgm:presLayoutVars>
      </dgm:prSet>
      <dgm:spPr/>
    </dgm:pt>
    <dgm:pt modelId="{3BC6B726-7E15-466F-9BB2-F4F8B90A639C}" type="pres">
      <dgm:prSet presAssocID="{4AE3B125-1174-4D4D-A6C7-E39BD38B8D3B}" presName="negativeSpace" presStyleCnt="0"/>
      <dgm:spPr/>
    </dgm:pt>
    <dgm:pt modelId="{826C1455-B0F7-4FE2-B6EE-B1EFB7BE498D}" type="pres">
      <dgm:prSet presAssocID="{4AE3B125-1174-4D4D-A6C7-E39BD38B8D3B}" presName="childText" presStyleLbl="conFgAcc1" presStyleIdx="1" presStyleCnt="6">
        <dgm:presLayoutVars>
          <dgm:bulletEnabled val="1"/>
        </dgm:presLayoutVars>
      </dgm:prSet>
      <dgm:spPr/>
    </dgm:pt>
    <dgm:pt modelId="{1C95B055-1A2A-46D7-84DF-53D4D93E6CA9}" type="pres">
      <dgm:prSet presAssocID="{8D4B390D-56A8-47C8-8B3F-99A8560150EC}" presName="spaceBetweenRectangles" presStyleCnt="0"/>
      <dgm:spPr/>
    </dgm:pt>
    <dgm:pt modelId="{A74B7F34-55E5-4048-9AE3-410CD3CD3B9D}" type="pres">
      <dgm:prSet presAssocID="{CF3A20A3-6CDD-4769-AC28-FF78FD17157D}" presName="parentLin" presStyleCnt="0"/>
      <dgm:spPr/>
    </dgm:pt>
    <dgm:pt modelId="{5EF3B897-6703-4136-955D-E7F4D077A42F}" type="pres">
      <dgm:prSet presAssocID="{CF3A20A3-6CDD-4769-AC28-FF78FD17157D}" presName="parentLeftMargin" presStyleLbl="node1" presStyleIdx="1" presStyleCnt="6"/>
      <dgm:spPr/>
    </dgm:pt>
    <dgm:pt modelId="{903BE303-3BC2-4D8A-8F75-541F9792A340}" type="pres">
      <dgm:prSet presAssocID="{CF3A20A3-6CDD-4769-AC28-FF78FD17157D}" presName="parentText" presStyleLbl="node1" presStyleIdx="2" presStyleCnt="6">
        <dgm:presLayoutVars>
          <dgm:chMax val="0"/>
          <dgm:bulletEnabled val="1"/>
        </dgm:presLayoutVars>
      </dgm:prSet>
      <dgm:spPr/>
    </dgm:pt>
    <dgm:pt modelId="{BE44188A-B280-443F-8185-41410AFD536B}" type="pres">
      <dgm:prSet presAssocID="{CF3A20A3-6CDD-4769-AC28-FF78FD17157D}" presName="negativeSpace" presStyleCnt="0"/>
      <dgm:spPr/>
    </dgm:pt>
    <dgm:pt modelId="{73655820-DEC1-4D87-B318-33FC23C824F2}" type="pres">
      <dgm:prSet presAssocID="{CF3A20A3-6CDD-4769-AC28-FF78FD17157D}" presName="childText" presStyleLbl="conFgAcc1" presStyleIdx="2" presStyleCnt="6">
        <dgm:presLayoutVars>
          <dgm:bulletEnabled val="1"/>
        </dgm:presLayoutVars>
      </dgm:prSet>
      <dgm:spPr/>
    </dgm:pt>
    <dgm:pt modelId="{418274D4-2059-40FD-9731-76B5E00C18CC}" type="pres">
      <dgm:prSet presAssocID="{F1961C05-BEA0-42D7-A93F-DDC79471AD34}" presName="spaceBetweenRectangles" presStyleCnt="0"/>
      <dgm:spPr/>
    </dgm:pt>
    <dgm:pt modelId="{2AA8B581-A86A-47E4-A367-0C86B6FF9911}" type="pres">
      <dgm:prSet presAssocID="{BD83725B-36A1-4568-8DC5-BF9BD8814E1E}" presName="parentLin" presStyleCnt="0"/>
      <dgm:spPr/>
    </dgm:pt>
    <dgm:pt modelId="{9F6BEFEC-0AF0-4E87-AD9D-ACCE3EB21C26}" type="pres">
      <dgm:prSet presAssocID="{BD83725B-36A1-4568-8DC5-BF9BD8814E1E}" presName="parentLeftMargin" presStyleLbl="node1" presStyleIdx="2" presStyleCnt="6"/>
      <dgm:spPr/>
    </dgm:pt>
    <dgm:pt modelId="{89A84039-D5B6-4FAF-AE57-8B7E45669689}" type="pres">
      <dgm:prSet presAssocID="{BD83725B-36A1-4568-8DC5-BF9BD8814E1E}" presName="parentText" presStyleLbl="node1" presStyleIdx="3" presStyleCnt="6">
        <dgm:presLayoutVars>
          <dgm:chMax val="0"/>
          <dgm:bulletEnabled val="1"/>
        </dgm:presLayoutVars>
      </dgm:prSet>
      <dgm:spPr/>
    </dgm:pt>
    <dgm:pt modelId="{1557E868-98E4-4E0F-B5A2-F47B43E5A6A4}" type="pres">
      <dgm:prSet presAssocID="{BD83725B-36A1-4568-8DC5-BF9BD8814E1E}" presName="negativeSpace" presStyleCnt="0"/>
      <dgm:spPr/>
    </dgm:pt>
    <dgm:pt modelId="{F3416F75-9C21-4DB3-ACCB-DA585C11AB18}" type="pres">
      <dgm:prSet presAssocID="{BD83725B-36A1-4568-8DC5-BF9BD8814E1E}" presName="childText" presStyleLbl="conFgAcc1" presStyleIdx="3" presStyleCnt="6" custLinFactNeighborY="12786">
        <dgm:presLayoutVars>
          <dgm:bulletEnabled val="1"/>
        </dgm:presLayoutVars>
      </dgm:prSet>
      <dgm:spPr/>
    </dgm:pt>
    <dgm:pt modelId="{13AEEF67-4294-4D92-B4AF-F69ADA9628D9}" type="pres">
      <dgm:prSet presAssocID="{1F9F9BAB-A8C0-43CC-8C32-9004E0479AA2}" presName="spaceBetweenRectangles" presStyleCnt="0"/>
      <dgm:spPr/>
    </dgm:pt>
    <dgm:pt modelId="{A95EBECA-03BB-4E9D-BB4D-25FEA4950351}" type="pres">
      <dgm:prSet presAssocID="{793A0323-09AA-4CFF-95F3-DA0B83C84322}" presName="parentLin" presStyleCnt="0"/>
      <dgm:spPr/>
    </dgm:pt>
    <dgm:pt modelId="{B62A1094-3BD8-4385-9E85-30132B78F09F}" type="pres">
      <dgm:prSet presAssocID="{793A0323-09AA-4CFF-95F3-DA0B83C84322}" presName="parentLeftMargin" presStyleLbl="node1" presStyleIdx="3" presStyleCnt="6"/>
      <dgm:spPr/>
    </dgm:pt>
    <dgm:pt modelId="{E9C879DF-D88A-4896-B6B3-27986CCB20D8}" type="pres">
      <dgm:prSet presAssocID="{793A0323-09AA-4CFF-95F3-DA0B83C84322}" presName="parentText" presStyleLbl="node1" presStyleIdx="4" presStyleCnt="6">
        <dgm:presLayoutVars>
          <dgm:chMax val="0"/>
          <dgm:bulletEnabled val="1"/>
        </dgm:presLayoutVars>
      </dgm:prSet>
      <dgm:spPr/>
    </dgm:pt>
    <dgm:pt modelId="{62B26DC4-A640-4C01-BBFA-B4B5FDD45330}" type="pres">
      <dgm:prSet presAssocID="{793A0323-09AA-4CFF-95F3-DA0B83C84322}" presName="negativeSpace" presStyleCnt="0"/>
      <dgm:spPr/>
    </dgm:pt>
    <dgm:pt modelId="{8A53E6B9-3C9A-46DC-89AF-131FF0D1FA2F}" type="pres">
      <dgm:prSet presAssocID="{793A0323-09AA-4CFF-95F3-DA0B83C84322}" presName="childText" presStyleLbl="conFgAcc1" presStyleIdx="4" presStyleCnt="6">
        <dgm:presLayoutVars>
          <dgm:bulletEnabled val="1"/>
        </dgm:presLayoutVars>
      </dgm:prSet>
      <dgm:spPr/>
    </dgm:pt>
    <dgm:pt modelId="{FBEC9010-EB1B-4473-A7C5-DF4B04FDB5D6}" type="pres">
      <dgm:prSet presAssocID="{310EED6A-BA44-49B7-B035-F1259BC84040}" presName="spaceBetweenRectangles" presStyleCnt="0"/>
      <dgm:spPr/>
    </dgm:pt>
    <dgm:pt modelId="{905682A9-2722-4526-8529-FFE4D91589F9}" type="pres">
      <dgm:prSet presAssocID="{38FB02AF-6CF9-4F85-84F5-78676C06101F}" presName="parentLin" presStyleCnt="0"/>
      <dgm:spPr/>
    </dgm:pt>
    <dgm:pt modelId="{CBA361D2-53DD-4935-BFF4-2EE6F4A4CAE7}" type="pres">
      <dgm:prSet presAssocID="{38FB02AF-6CF9-4F85-84F5-78676C06101F}" presName="parentLeftMargin" presStyleLbl="node1" presStyleIdx="4" presStyleCnt="6"/>
      <dgm:spPr/>
    </dgm:pt>
    <dgm:pt modelId="{3445B8ED-DB5A-433B-BFC7-E0B95193B190}" type="pres">
      <dgm:prSet presAssocID="{38FB02AF-6CF9-4F85-84F5-78676C06101F}" presName="parentText" presStyleLbl="node1" presStyleIdx="5" presStyleCnt="6">
        <dgm:presLayoutVars>
          <dgm:chMax val="0"/>
          <dgm:bulletEnabled val="1"/>
        </dgm:presLayoutVars>
      </dgm:prSet>
      <dgm:spPr/>
    </dgm:pt>
    <dgm:pt modelId="{99BA856A-618F-465D-ACB8-86B9BF17C3C8}" type="pres">
      <dgm:prSet presAssocID="{38FB02AF-6CF9-4F85-84F5-78676C06101F}" presName="negativeSpace" presStyleCnt="0"/>
      <dgm:spPr/>
    </dgm:pt>
    <dgm:pt modelId="{5887D5A3-5459-4162-8FF0-D161718CACC1}" type="pres">
      <dgm:prSet presAssocID="{38FB02AF-6CF9-4F85-84F5-78676C06101F}" presName="childText" presStyleLbl="conFgAcc1" presStyleIdx="5" presStyleCnt="6">
        <dgm:presLayoutVars>
          <dgm:bulletEnabled val="1"/>
        </dgm:presLayoutVars>
      </dgm:prSet>
      <dgm:spPr/>
    </dgm:pt>
  </dgm:ptLst>
  <dgm:cxnLst>
    <dgm:cxn modelId="{F4A60D11-B2C1-40C3-87F1-2C8D719D3466}" srcId="{531ACB10-96BB-4FC1-B1E0-651EFD8B321A}" destId="{CF3A20A3-6CDD-4769-AC28-FF78FD17157D}" srcOrd="2" destOrd="0" parTransId="{4784C43C-8C6A-481D-98F7-2D2AF5BC7086}" sibTransId="{F1961C05-BEA0-42D7-A93F-DDC79471AD34}"/>
    <dgm:cxn modelId="{25624838-2B49-4D0C-B9C0-CB8D4A97FF44}" type="presOf" srcId="{BD83725B-36A1-4568-8DC5-BF9BD8814E1E}" destId="{89A84039-D5B6-4FAF-AE57-8B7E45669689}" srcOrd="1" destOrd="0" presId="urn:microsoft.com/office/officeart/2005/8/layout/list1"/>
    <dgm:cxn modelId="{6F5C8441-C959-4399-A882-279C78F43991}" srcId="{531ACB10-96BB-4FC1-B1E0-651EFD8B321A}" destId="{BD83725B-36A1-4568-8DC5-BF9BD8814E1E}" srcOrd="3" destOrd="0" parTransId="{55A7C9DC-F17D-4AF5-8636-0719E4A40667}" sibTransId="{1F9F9BAB-A8C0-43CC-8C32-9004E0479AA2}"/>
    <dgm:cxn modelId="{014CC06D-9AA9-436C-B05D-F003734E917E}" srcId="{531ACB10-96BB-4FC1-B1E0-651EFD8B321A}" destId="{38FB02AF-6CF9-4F85-84F5-78676C06101F}" srcOrd="5" destOrd="0" parTransId="{64AECC12-5927-45CD-A7F8-98A072B4C1E3}" sibTransId="{5C7FB265-B340-4AFB-8B58-CCBA08D2F08F}"/>
    <dgm:cxn modelId="{33F40B53-11C2-4BF3-9D18-E8FD23370ACB}" type="presOf" srcId="{793A0323-09AA-4CFF-95F3-DA0B83C84322}" destId="{E9C879DF-D88A-4896-B6B3-27986CCB20D8}" srcOrd="1" destOrd="0" presId="urn:microsoft.com/office/officeart/2005/8/layout/list1"/>
    <dgm:cxn modelId="{4FA22554-964E-49AE-89B5-7648FFE692CE}" type="presOf" srcId="{38FB02AF-6CF9-4F85-84F5-78676C06101F}" destId="{3445B8ED-DB5A-433B-BFC7-E0B95193B190}" srcOrd="1" destOrd="0" presId="urn:microsoft.com/office/officeart/2005/8/layout/list1"/>
    <dgm:cxn modelId="{E8049E74-66B0-4D40-8924-7F52B10BC1B6}" srcId="{531ACB10-96BB-4FC1-B1E0-651EFD8B321A}" destId="{793A0323-09AA-4CFF-95F3-DA0B83C84322}" srcOrd="4" destOrd="0" parTransId="{1CF38C2E-026A-4463-9C05-5DAEAB40F488}" sibTransId="{310EED6A-BA44-49B7-B035-F1259BC84040}"/>
    <dgm:cxn modelId="{E925DF76-1B8F-4C84-B94D-BA5C93A1843D}" srcId="{531ACB10-96BB-4FC1-B1E0-651EFD8B321A}" destId="{4AE3B125-1174-4D4D-A6C7-E39BD38B8D3B}" srcOrd="1" destOrd="0" parTransId="{F9EC0422-2793-406F-AE92-C5F7FE4438B7}" sibTransId="{8D4B390D-56A8-47C8-8B3F-99A8560150EC}"/>
    <dgm:cxn modelId="{B2BAD685-2E2E-4F51-9C8F-7AEAF07AEABC}" type="presOf" srcId="{BD83725B-36A1-4568-8DC5-BF9BD8814E1E}" destId="{9F6BEFEC-0AF0-4E87-AD9D-ACCE3EB21C26}" srcOrd="0" destOrd="0" presId="urn:microsoft.com/office/officeart/2005/8/layout/list1"/>
    <dgm:cxn modelId="{8BDE169B-322B-4693-A460-6CEE83F6B483}" type="presOf" srcId="{CF3A20A3-6CDD-4769-AC28-FF78FD17157D}" destId="{903BE303-3BC2-4D8A-8F75-541F9792A340}" srcOrd="1" destOrd="0" presId="urn:microsoft.com/office/officeart/2005/8/layout/list1"/>
    <dgm:cxn modelId="{3B25A19E-E23C-4158-9090-B0F82D5A7B09}" type="presOf" srcId="{20851409-1A6D-4995-9526-755BB65A460F}" destId="{7A7D4020-2742-4D67-9DE0-2217876CDF05}" srcOrd="0" destOrd="0" presId="urn:microsoft.com/office/officeart/2005/8/layout/list1"/>
    <dgm:cxn modelId="{E86690A9-07E0-4CC5-93AD-0D55B69A90AD}" type="presOf" srcId="{531ACB10-96BB-4FC1-B1E0-651EFD8B321A}" destId="{8F0A85A0-433F-44AD-8850-661B8BE950DB}" srcOrd="0" destOrd="0" presId="urn:microsoft.com/office/officeart/2005/8/layout/list1"/>
    <dgm:cxn modelId="{52D855B9-14A9-4064-8485-2EF09D23D882}" type="presOf" srcId="{4AE3B125-1174-4D4D-A6C7-E39BD38B8D3B}" destId="{ACD9D43D-26C4-4A90-8883-D64A1C87E003}" srcOrd="1" destOrd="0" presId="urn:microsoft.com/office/officeart/2005/8/layout/list1"/>
    <dgm:cxn modelId="{D20446C2-2451-4787-87C0-3B6011A8ECA8}" type="presOf" srcId="{4AE3B125-1174-4D4D-A6C7-E39BD38B8D3B}" destId="{B7631F41-D243-4B67-A381-F88C541F2233}" srcOrd="0" destOrd="0" presId="urn:microsoft.com/office/officeart/2005/8/layout/list1"/>
    <dgm:cxn modelId="{367F20C3-7C0D-4C6F-B897-D1D3559E16B6}" type="presOf" srcId="{793A0323-09AA-4CFF-95F3-DA0B83C84322}" destId="{B62A1094-3BD8-4385-9E85-30132B78F09F}" srcOrd="0" destOrd="0" presId="urn:microsoft.com/office/officeart/2005/8/layout/list1"/>
    <dgm:cxn modelId="{4A8173CD-E6AF-4D7C-9556-AE6D8870A7E4}" srcId="{531ACB10-96BB-4FC1-B1E0-651EFD8B321A}" destId="{20851409-1A6D-4995-9526-755BB65A460F}" srcOrd="0" destOrd="0" parTransId="{FB33A695-CF67-48A1-98B9-4DD430ED7C37}" sibTransId="{032150DC-9BDE-458C-8AEF-AB8CB68F9E6D}"/>
    <dgm:cxn modelId="{20A9DAD6-1EB1-4D65-9928-477A10EA541B}" type="presOf" srcId="{38FB02AF-6CF9-4F85-84F5-78676C06101F}" destId="{CBA361D2-53DD-4935-BFF4-2EE6F4A4CAE7}" srcOrd="0" destOrd="0" presId="urn:microsoft.com/office/officeart/2005/8/layout/list1"/>
    <dgm:cxn modelId="{40F404E0-B498-4139-A891-A50008175E65}" type="presOf" srcId="{20851409-1A6D-4995-9526-755BB65A460F}" destId="{569F3260-90E7-42B4-9AD2-9E5E521F9C17}" srcOrd="1" destOrd="0" presId="urn:microsoft.com/office/officeart/2005/8/layout/list1"/>
    <dgm:cxn modelId="{81ADA7FB-9DD5-4BC3-B22E-AFD4D24041B6}" type="presOf" srcId="{CF3A20A3-6CDD-4769-AC28-FF78FD17157D}" destId="{5EF3B897-6703-4136-955D-E7F4D077A42F}" srcOrd="0" destOrd="0" presId="urn:microsoft.com/office/officeart/2005/8/layout/list1"/>
    <dgm:cxn modelId="{96A1CB0C-3FAC-4D13-8013-448C8BAAA23D}" type="presParOf" srcId="{8F0A85A0-433F-44AD-8850-661B8BE950DB}" destId="{83B28A1E-D80B-4683-9331-931326A503F3}" srcOrd="0" destOrd="0" presId="urn:microsoft.com/office/officeart/2005/8/layout/list1"/>
    <dgm:cxn modelId="{B3B1ECDB-702C-4A61-B6A4-F7AE67E3C8FD}" type="presParOf" srcId="{83B28A1E-D80B-4683-9331-931326A503F3}" destId="{7A7D4020-2742-4D67-9DE0-2217876CDF05}" srcOrd="0" destOrd="0" presId="urn:microsoft.com/office/officeart/2005/8/layout/list1"/>
    <dgm:cxn modelId="{116CA66C-7B90-4BCE-AE19-AD729705EA06}" type="presParOf" srcId="{83B28A1E-D80B-4683-9331-931326A503F3}" destId="{569F3260-90E7-42B4-9AD2-9E5E521F9C17}" srcOrd="1" destOrd="0" presId="urn:microsoft.com/office/officeart/2005/8/layout/list1"/>
    <dgm:cxn modelId="{70F366BA-C220-41F9-A8AB-31AAB486124D}" type="presParOf" srcId="{8F0A85A0-433F-44AD-8850-661B8BE950DB}" destId="{7AA68CCF-1415-43B6-85A1-3E4B8217AE2F}" srcOrd="1" destOrd="0" presId="urn:microsoft.com/office/officeart/2005/8/layout/list1"/>
    <dgm:cxn modelId="{32939ACD-EDAC-43EB-9C9D-80D619DAE80E}" type="presParOf" srcId="{8F0A85A0-433F-44AD-8850-661B8BE950DB}" destId="{5BE5719B-B210-4479-BCCE-9730B51CCE25}" srcOrd="2" destOrd="0" presId="urn:microsoft.com/office/officeart/2005/8/layout/list1"/>
    <dgm:cxn modelId="{7E233D3A-DC83-4901-8049-FC13C9F6C38C}" type="presParOf" srcId="{8F0A85A0-433F-44AD-8850-661B8BE950DB}" destId="{1B7ACE2E-2A87-4D92-81D1-2D7757845E7A}" srcOrd="3" destOrd="0" presId="urn:microsoft.com/office/officeart/2005/8/layout/list1"/>
    <dgm:cxn modelId="{6033C56D-E571-4802-A87B-8F99E1A058CA}" type="presParOf" srcId="{8F0A85A0-433F-44AD-8850-661B8BE950DB}" destId="{4BE71244-21B0-41A6-8F17-8F2A8339E4D3}" srcOrd="4" destOrd="0" presId="urn:microsoft.com/office/officeart/2005/8/layout/list1"/>
    <dgm:cxn modelId="{0F7C47EA-1D7A-4342-837E-A5B48AF86A78}" type="presParOf" srcId="{4BE71244-21B0-41A6-8F17-8F2A8339E4D3}" destId="{B7631F41-D243-4B67-A381-F88C541F2233}" srcOrd="0" destOrd="0" presId="urn:microsoft.com/office/officeart/2005/8/layout/list1"/>
    <dgm:cxn modelId="{A549A8CA-2370-4CCF-934B-44F5B0D0B478}" type="presParOf" srcId="{4BE71244-21B0-41A6-8F17-8F2A8339E4D3}" destId="{ACD9D43D-26C4-4A90-8883-D64A1C87E003}" srcOrd="1" destOrd="0" presId="urn:microsoft.com/office/officeart/2005/8/layout/list1"/>
    <dgm:cxn modelId="{54E2B0AA-D65A-4220-B0FF-D45793BFAC46}" type="presParOf" srcId="{8F0A85A0-433F-44AD-8850-661B8BE950DB}" destId="{3BC6B726-7E15-466F-9BB2-F4F8B90A639C}" srcOrd="5" destOrd="0" presId="urn:microsoft.com/office/officeart/2005/8/layout/list1"/>
    <dgm:cxn modelId="{76AAADE2-7F07-4297-9E6F-250CC94DBA0D}" type="presParOf" srcId="{8F0A85A0-433F-44AD-8850-661B8BE950DB}" destId="{826C1455-B0F7-4FE2-B6EE-B1EFB7BE498D}" srcOrd="6" destOrd="0" presId="urn:microsoft.com/office/officeart/2005/8/layout/list1"/>
    <dgm:cxn modelId="{49E1B04B-0DE7-4A99-8200-FBCFFBBC2FBC}" type="presParOf" srcId="{8F0A85A0-433F-44AD-8850-661B8BE950DB}" destId="{1C95B055-1A2A-46D7-84DF-53D4D93E6CA9}" srcOrd="7" destOrd="0" presId="urn:microsoft.com/office/officeart/2005/8/layout/list1"/>
    <dgm:cxn modelId="{FB2E555B-1A71-4F1A-BB37-0113DF348007}" type="presParOf" srcId="{8F0A85A0-433F-44AD-8850-661B8BE950DB}" destId="{A74B7F34-55E5-4048-9AE3-410CD3CD3B9D}" srcOrd="8" destOrd="0" presId="urn:microsoft.com/office/officeart/2005/8/layout/list1"/>
    <dgm:cxn modelId="{5F65ACDC-F132-4D29-8879-3D8BDD9F6443}" type="presParOf" srcId="{A74B7F34-55E5-4048-9AE3-410CD3CD3B9D}" destId="{5EF3B897-6703-4136-955D-E7F4D077A42F}" srcOrd="0" destOrd="0" presId="urn:microsoft.com/office/officeart/2005/8/layout/list1"/>
    <dgm:cxn modelId="{ACA8AD7E-35E2-454B-AA21-71D847ACD3F3}" type="presParOf" srcId="{A74B7F34-55E5-4048-9AE3-410CD3CD3B9D}" destId="{903BE303-3BC2-4D8A-8F75-541F9792A340}" srcOrd="1" destOrd="0" presId="urn:microsoft.com/office/officeart/2005/8/layout/list1"/>
    <dgm:cxn modelId="{28DCDA0F-4963-4BD5-A6FF-4B4F7105206B}" type="presParOf" srcId="{8F0A85A0-433F-44AD-8850-661B8BE950DB}" destId="{BE44188A-B280-443F-8185-41410AFD536B}" srcOrd="9" destOrd="0" presId="urn:microsoft.com/office/officeart/2005/8/layout/list1"/>
    <dgm:cxn modelId="{99741436-C431-460A-B695-F9EF5EC3827E}" type="presParOf" srcId="{8F0A85A0-433F-44AD-8850-661B8BE950DB}" destId="{73655820-DEC1-4D87-B318-33FC23C824F2}" srcOrd="10" destOrd="0" presId="urn:microsoft.com/office/officeart/2005/8/layout/list1"/>
    <dgm:cxn modelId="{3F98F4F6-A882-421D-9822-3F070B7D8386}" type="presParOf" srcId="{8F0A85A0-433F-44AD-8850-661B8BE950DB}" destId="{418274D4-2059-40FD-9731-76B5E00C18CC}" srcOrd="11" destOrd="0" presId="urn:microsoft.com/office/officeart/2005/8/layout/list1"/>
    <dgm:cxn modelId="{2839A43B-3FD0-4013-BC6A-D6862D7E0495}" type="presParOf" srcId="{8F0A85A0-433F-44AD-8850-661B8BE950DB}" destId="{2AA8B581-A86A-47E4-A367-0C86B6FF9911}" srcOrd="12" destOrd="0" presId="urn:microsoft.com/office/officeart/2005/8/layout/list1"/>
    <dgm:cxn modelId="{30E4A6E8-A75C-4618-8496-046B433F5B15}" type="presParOf" srcId="{2AA8B581-A86A-47E4-A367-0C86B6FF9911}" destId="{9F6BEFEC-0AF0-4E87-AD9D-ACCE3EB21C26}" srcOrd="0" destOrd="0" presId="urn:microsoft.com/office/officeart/2005/8/layout/list1"/>
    <dgm:cxn modelId="{3C64BBE3-1117-4B7B-8E60-60E16EF945E2}" type="presParOf" srcId="{2AA8B581-A86A-47E4-A367-0C86B6FF9911}" destId="{89A84039-D5B6-4FAF-AE57-8B7E45669689}" srcOrd="1" destOrd="0" presId="urn:microsoft.com/office/officeart/2005/8/layout/list1"/>
    <dgm:cxn modelId="{0B077690-EA2F-4AD0-B6F1-8C81F6AB3942}" type="presParOf" srcId="{8F0A85A0-433F-44AD-8850-661B8BE950DB}" destId="{1557E868-98E4-4E0F-B5A2-F47B43E5A6A4}" srcOrd="13" destOrd="0" presId="urn:microsoft.com/office/officeart/2005/8/layout/list1"/>
    <dgm:cxn modelId="{B54B3DFF-999C-4D06-ACC3-CFB1E6C3B135}" type="presParOf" srcId="{8F0A85A0-433F-44AD-8850-661B8BE950DB}" destId="{F3416F75-9C21-4DB3-ACCB-DA585C11AB18}" srcOrd="14" destOrd="0" presId="urn:microsoft.com/office/officeart/2005/8/layout/list1"/>
    <dgm:cxn modelId="{B11DE256-DB7E-48F1-9407-66D90E07DCC0}" type="presParOf" srcId="{8F0A85A0-433F-44AD-8850-661B8BE950DB}" destId="{13AEEF67-4294-4D92-B4AF-F69ADA9628D9}" srcOrd="15" destOrd="0" presId="urn:microsoft.com/office/officeart/2005/8/layout/list1"/>
    <dgm:cxn modelId="{93F034E2-9643-4791-AEAE-2C7E07EE50AE}" type="presParOf" srcId="{8F0A85A0-433F-44AD-8850-661B8BE950DB}" destId="{A95EBECA-03BB-4E9D-BB4D-25FEA4950351}" srcOrd="16" destOrd="0" presId="urn:microsoft.com/office/officeart/2005/8/layout/list1"/>
    <dgm:cxn modelId="{5109702E-1105-49CB-AF9A-24B2397299D3}" type="presParOf" srcId="{A95EBECA-03BB-4E9D-BB4D-25FEA4950351}" destId="{B62A1094-3BD8-4385-9E85-30132B78F09F}" srcOrd="0" destOrd="0" presId="urn:microsoft.com/office/officeart/2005/8/layout/list1"/>
    <dgm:cxn modelId="{812EE710-2672-4895-898A-E8576A335FF1}" type="presParOf" srcId="{A95EBECA-03BB-4E9D-BB4D-25FEA4950351}" destId="{E9C879DF-D88A-4896-B6B3-27986CCB20D8}" srcOrd="1" destOrd="0" presId="urn:microsoft.com/office/officeart/2005/8/layout/list1"/>
    <dgm:cxn modelId="{7C1F5F39-E634-42DB-B7A5-F3FF4CB2956B}" type="presParOf" srcId="{8F0A85A0-433F-44AD-8850-661B8BE950DB}" destId="{62B26DC4-A640-4C01-BBFA-B4B5FDD45330}" srcOrd="17" destOrd="0" presId="urn:microsoft.com/office/officeart/2005/8/layout/list1"/>
    <dgm:cxn modelId="{1955DB35-0EBE-4772-B310-B407F435B9E0}" type="presParOf" srcId="{8F0A85A0-433F-44AD-8850-661B8BE950DB}" destId="{8A53E6B9-3C9A-46DC-89AF-131FF0D1FA2F}" srcOrd="18" destOrd="0" presId="urn:microsoft.com/office/officeart/2005/8/layout/list1"/>
    <dgm:cxn modelId="{12A43F6A-285A-42E3-A5DB-5E2104F13450}" type="presParOf" srcId="{8F0A85A0-433F-44AD-8850-661B8BE950DB}" destId="{FBEC9010-EB1B-4473-A7C5-DF4B04FDB5D6}" srcOrd="19" destOrd="0" presId="urn:microsoft.com/office/officeart/2005/8/layout/list1"/>
    <dgm:cxn modelId="{178F5552-A483-465C-A7BA-DE51585EC1C6}" type="presParOf" srcId="{8F0A85A0-433F-44AD-8850-661B8BE950DB}" destId="{905682A9-2722-4526-8529-FFE4D91589F9}" srcOrd="20" destOrd="0" presId="urn:microsoft.com/office/officeart/2005/8/layout/list1"/>
    <dgm:cxn modelId="{13368378-4AA1-46AC-8BA5-401788615656}" type="presParOf" srcId="{905682A9-2722-4526-8529-FFE4D91589F9}" destId="{CBA361D2-53DD-4935-BFF4-2EE6F4A4CAE7}" srcOrd="0" destOrd="0" presId="urn:microsoft.com/office/officeart/2005/8/layout/list1"/>
    <dgm:cxn modelId="{B135ECBF-A4EA-49EE-B296-26D498747CCC}" type="presParOf" srcId="{905682A9-2722-4526-8529-FFE4D91589F9}" destId="{3445B8ED-DB5A-433B-BFC7-E0B95193B190}" srcOrd="1" destOrd="0" presId="urn:microsoft.com/office/officeart/2005/8/layout/list1"/>
    <dgm:cxn modelId="{E33CDC11-174A-4F56-A594-AD1BB56E1F32}" type="presParOf" srcId="{8F0A85A0-433F-44AD-8850-661B8BE950DB}" destId="{99BA856A-618F-465D-ACB8-86B9BF17C3C8}" srcOrd="21" destOrd="0" presId="urn:microsoft.com/office/officeart/2005/8/layout/list1"/>
    <dgm:cxn modelId="{B4809196-11FA-4781-A686-890A7DB86120}" type="presParOf" srcId="{8F0A85A0-433F-44AD-8850-661B8BE950DB}" destId="{5887D5A3-5459-4162-8FF0-D161718CACC1}"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1ACB10-96BB-4FC1-B1E0-651EFD8B321A}" type="doc">
      <dgm:prSet loTypeId="urn:microsoft.com/office/officeart/2005/8/layout/list1" loCatId="list" qsTypeId="urn:microsoft.com/office/officeart/2005/8/quickstyle/3d4" qsCatId="3D" csTypeId="urn:microsoft.com/office/officeart/2005/8/colors/accent2_3" csCatId="accent2" phldr="1"/>
      <dgm:spPr/>
      <dgm:t>
        <a:bodyPr/>
        <a:lstStyle/>
        <a:p>
          <a:endParaRPr lang="fr-FR"/>
        </a:p>
      </dgm:t>
    </dgm:pt>
    <dgm:pt modelId="{20851409-1A6D-4995-9526-755BB65A460F}">
      <dgm:prSet phldrT="[Texte]" custT="1"/>
      <dgm:spPr/>
      <dgm:t>
        <a:bodyPr/>
        <a:lstStyle/>
        <a:p>
          <a:r>
            <a:rPr lang="fr-FR" sz="2300" b="0" dirty="0"/>
            <a:t>Qu’est que JAVA FX?</a:t>
          </a:r>
        </a:p>
      </dgm:t>
    </dgm:pt>
    <dgm:pt modelId="{FB33A695-CF67-48A1-98B9-4DD430ED7C37}" type="parTrans" cxnId="{4A8173CD-E6AF-4D7C-9556-AE6D8870A7E4}">
      <dgm:prSet/>
      <dgm:spPr/>
      <dgm:t>
        <a:bodyPr/>
        <a:lstStyle/>
        <a:p>
          <a:endParaRPr lang="fr-FR"/>
        </a:p>
      </dgm:t>
    </dgm:pt>
    <dgm:pt modelId="{032150DC-9BDE-458C-8AEF-AB8CB68F9E6D}" type="sibTrans" cxnId="{4A8173CD-E6AF-4D7C-9556-AE6D8870A7E4}">
      <dgm:prSet/>
      <dgm:spPr/>
      <dgm:t>
        <a:bodyPr/>
        <a:lstStyle/>
        <a:p>
          <a:endParaRPr lang="fr-FR"/>
        </a:p>
      </dgm:t>
    </dgm:pt>
    <dgm:pt modelId="{4AE3B125-1174-4D4D-A6C7-E39BD38B8D3B}">
      <dgm:prSet phldrT="[Texte]" custT="1"/>
      <dgm:spPr>
        <a:solidFill>
          <a:schemeClr val="accent3">
            <a:lumMod val="50000"/>
          </a:schemeClr>
        </a:solidFill>
      </dgm:spPr>
      <dgm:t>
        <a:bodyPr/>
        <a:lstStyle/>
        <a:p>
          <a:r>
            <a:rPr lang="fr-FR" sz="2300" b="0" dirty="0"/>
            <a:t>Graphe de scène</a:t>
          </a:r>
        </a:p>
      </dgm:t>
    </dgm:pt>
    <dgm:pt modelId="{F9EC0422-2793-406F-AE92-C5F7FE4438B7}" type="parTrans" cxnId="{E925DF76-1B8F-4C84-B94D-BA5C93A1843D}">
      <dgm:prSet/>
      <dgm:spPr/>
      <dgm:t>
        <a:bodyPr/>
        <a:lstStyle/>
        <a:p>
          <a:endParaRPr lang="fr-FR"/>
        </a:p>
      </dgm:t>
    </dgm:pt>
    <dgm:pt modelId="{8D4B390D-56A8-47C8-8B3F-99A8560150EC}" type="sibTrans" cxnId="{E925DF76-1B8F-4C84-B94D-BA5C93A1843D}">
      <dgm:prSet/>
      <dgm:spPr/>
      <dgm:t>
        <a:bodyPr/>
        <a:lstStyle/>
        <a:p>
          <a:endParaRPr lang="fr-FR"/>
        </a:p>
      </dgm:t>
    </dgm:pt>
    <dgm:pt modelId="{CF3A20A3-6CDD-4769-AC28-FF78FD17157D}">
      <dgm:prSet phldrT="[Texte]" custT="1"/>
      <dgm:spPr>
        <a:solidFill>
          <a:schemeClr val="accent3">
            <a:lumMod val="50000"/>
          </a:schemeClr>
        </a:solidFill>
      </dgm:spPr>
      <dgm:t>
        <a:bodyPr/>
        <a:lstStyle/>
        <a:p>
          <a:r>
            <a:rPr lang="fr-FR" sz="2300" b="0" dirty="0"/>
            <a:t>Implémentation</a:t>
          </a:r>
        </a:p>
      </dgm:t>
    </dgm:pt>
    <dgm:pt modelId="{4784C43C-8C6A-481D-98F7-2D2AF5BC7086}" type="parTrans" cxnId="{F4A60D11-B2C1-40C3-87F1-2C8D719D3466}">
      <dgm:prSet/>
      <dgm:spPr/>
      <dgm:t>
        <a:bodyPr/>
        <a:lstStyle/>
        <a:p>
          <a:endParaRPr lang="fr-FR"/>
        </a:p>
      </dgm:t>
    </dgm:pt>
    <dgm:pt modelId="{F1961C05-BEA0-42D7-A93F-DDC79471AD34}" type="sibTrans" cxnId="{F4A60D11-B2C1-40C3-87F1-2C8D719D3466}">
      <dgm:prSet/>
      <dgm:spPr/>
      <dgm:t>
        <a:bodyPr/>
        <a:lstStyle/>
        <a:p>
          <a:endParaRPr lang="fr-FR"/>
        </a:p>
      </dgm:t>
    </dgm:pt>
    <dgm:pt modelId="{BD83725B-36A1-4568-8DC5-BF9BD8814E1E}">
      <dgm:prSet phldrT="[Texte]" custT="1"/>
      <dgm:spPr>
        <a:solidFill>
          <a:schemeClr val="accent3">
            <a:lumMod val="50000"/>
          </a:schemeClr>
        </a:solidFill>
      </dgm:spPr>
      <dgm:t>
        <a:bodyPr/>
        <a:lstStyle/>
        <a:p>
          <a:r>
            <a:rPr lang="fr-FR" sz="2300" b="0" dirty="0"/>
            <a:t>Cycle de vie d’une application</a:t>
          </a:r>
        </a:p>
      </dgm:t>
    </dgm:pt>
    <dgm:pt modelId="{55A7C9DC-F17D-4AF5-8636-0719E4A40667}" type="parTrans" cxnId="{6F5C8441-C959-4399-A882-279C78F43991}">
      <dgm:prSet/>
      <dgm:spPr/>
      <dgm:t>
        <a:bodyPr/>
        <a:lstStyle/>
        <a:p>
          <a:endParaRPr lang="fr-FR"/>
        </a:p>
      </dgm:t>
    </dgm:pt>
    <dgm:pt modelId="{1F9F9BAB-A8C0-43CC-8C32-9004E0479AA2}" type="sibTrans" cxnId="{6F5C8441-C959-4399-A882-279C78F43991}">
      <dgm:prSet/>
      <dgm:spPr/>
      <dgm:t>
        <a:bodyPr/>
        <a:lstStyle/>
        <a:p>
          <a:endParaRPr lang="fr-FR"/>
        </a:p>
      </dgm:t>
    </dgm:pt>
    <dgm:pt modelId="{793A0323-09AA-4CFF-95F3-DA0B83C84322}">
      <dgm:prSet phldrT="[Texte]" custT="1"/>
      <dgm:spPr>
        <a:solidFill>
          <a:schemeClr val="accent3">
            <a:lumMod val="50000"/>
          </a:schemeClr>
        </a:solidFill>
      </dgm:spPr>
      <dgm:t>
        <a:bodyPr/>
        <a:lstStyle/>
        <a:p>
          <a:r>
            <a:rPr lang="fr-FR" sz="2300" b="0" dirty="0"/>
            <a:t>Première application</a:t>
          </a:r>
        </a:p>
      </dgm:t>
    </dgm:pt>
    <dgm:pt modelId="{1CF38C2E-026A-4463-9C05-5DAEAB40F488}" type="parTrans" cxnId="{E8049E74-66B0-4D40-8924-7F52B10BC1B6}">
      <dgm:prSet/>
      <dgm:spPr/>
      <dgm:t>
        <a:bodyPr/>
        <a:lstStyle/>
        <a:p>
          <a:endParaRPr lang="fr-FR"/>
        </a:p>
      </dgm:t>
    </dgm:pt>
    <dgm:pt modelId="{310EED6A-BA44-49B7-B035-F1259BC84040}" type="sibTrans" cxnId="{E8049E74-66B0-4D40-8924-7F52B10BC1B6}">
      <dgm:prSet/>
      <dgm:spPr/>
      <dgm:t>
        <a:bodyPr/>
        <a:lstStyle/>
        <a:p>
          <a:endParaRPr lang="fr-FR"/>
        </a:p>
      </dgm:t>
    </dgm:pt>
    <dgm:pt modelId="{38FB02AF-6CF9-4F85-84F5-78676C06101F}">
      <dgm:prSet phldrT="[Texte]" custT="1"/>
      <dgm:spPr>
        <a:solidFill>
          <a:schemeClr val="accent3">
            <a:lumMod val="50000"/>
          </a:schemeClr>
        </a:solidFill>
      </dgm:spPr>
      <dgm:t>
        <a:bodyPr/>
        <a:lstStyle/>
        <a:p>
          <a:r>
            <a:rPr lang="fr-FR" sz="2300" b="0" dirty="0"/>
            <a:t>Déploiement</a:t>
          </a:r>
        </a:p>
      </dgm:t>
    </dgm:pt>
    <dgm:pt modelId="{64AECC12-5927-45CD-A7F8-98A072B4C1E3}" type="parTrans" cxnId="{014CC06D-9AA9-436C-B05D-F003734E917E}">
      <dgm:prSet/>
      <dgm:spPr/>
      <dgm:t>
        <a:bodyPr/>
        <a:lstStyle/>
        <a:p>
          <a:endParaRPr lang="fr-FR"/>
        </a:p>
      </dgm:t>
    </dgm:pt>
    <dgm:pt modelId="{5C7FB265-B340-4AFB-8B58-CCBA08D2F08F}" type="sibTrans" cxnId="{014CC06D-9AA9-436C-B05D-F003734E917E}">
      <dgm:prSet/>
      <dgm:spPr/>
      <dgm:t>
        <a:bodyPr/>
        <a:lstStyle/>
        <a:p>
          <a:endParaRPr lang="fr-FR"/>
        </a:p>
      </dgm:t>
    </dgm:pt>
    <dgm:pt modelId="{8F0A85A0-433F-44AD-8850-661B8BE950DB}" type="pres">
      <dgm:prSet presAssocID="{531ACB10-96BB-4FC1-B1E0-651EFD8B321A}" presName="linear" presStyleCnt="0">
        <dgm:presLayoutVars>
          <dgm:dir/>
          <dgm:animLvl val="lvl"/>
          <dgm:resizeHandles val="exact"/>
        </dgm:presLayoutVars>
      </dgm:prSet>
      <dgm:spPr/>
    </dgm:pt>
    <dgm:pt modelId="{83B28A1E-D80B-4683-9331-931326A503F3}" type="pres">
      <dgm:prSet presAssocID="{20851409-1A6D-4995-9526-755BB65A460F}" presName="parentLin" presStyleCnt="0"/>
      <dgm:spPr/>
    </dgm:pt>
    <dgm:pt modelId="{7A7D4020-2742-4D67-9DE0-2217876CDF05}" type="pres">
      <dgm:prSet presAssocID="{20851409-1A6D-4995-9526-755BB65A460F}" presName="parentLeftMargin" presStyleLbl="node1" presStyleIdx="0" presStyleCnt="6"/>
      <dgm:spPr/>
    </dgm:pt>
    <dgm:pt modelId="{569F3260-90E7-42B4-9AD2-9E5E521F9C17}" type="pres">
      <dgm:prSet presAssocID="{20851409-1A6D-4995-9526-755BB65A460F}" presName="parentText" presStyleLbl="node1" presStyleIdx="0" presStyleCnt="6">
        <dgm:presLayoutVars>
          <dgm:chMax val="0"/>
          <dgm:bulletEnabled val="1"/>
        </dgm:presLayoutVars>
      </dgm:prSet>
      <dgm:spPr/>
    </dgm:pt>
    <dgm:pt modelId="{7AA68CCF-1415-43B6-85A1-3E4B8217AE2F}" type="pres">
      <dgm:prSet presAssocID="{20851409-1A6D-4995-9526-755BB65A460F}" presName="negativeSpace" presStyleCnt="0"/>
      <dgm:spPr/>
    </dgm:pt>
    <dgm:pt modelId="{5BE5719B-B210-4479-BCCE-9730B51CCE25}" type="pres">
      <dgm:prSet presAssocID="{20851409-1A6D-4995-9526-755BB65A460F}" presName="childText" presStyleLbl="conFgAcc1" presStyleIdx="0" presStyleCnt="6">
        <dgm:presLayoutVars>
          <dgm:bulletEnabled val="1"/>
        </dgm:presLayoutVars>
      </dgm:prSet>
      <dgm:spPr/>
    </dgm:pt>
    <dgm:pt modelId="{1B7ACE2E-2A87-4D92-81D1-2D7757845E7A}" type="pres">
      <dgm:prSet presAssocID="{032150DC-9BDE-458C-8AEF-AB8CB68F9E6D}" presName="spaceBetweenRectangles" presStyleCnt="0"/>
      <dgm:spPr/>
    </dgm:pt>
    <dgm:pt modelId="{4BE71244-21B0-41A6-8F17-8F2A8339E4D3}" type="pres">
      <dgm:prSet presAssocID="{4AE3B125-1174-4D4D-A6C7-E39BD38B8D3B}" presName="parentLin" presStyleCnt="0"/>
      <dgm:spPr/>
    </dgm:pt>
    <dgm:pt modelId="{B7631F41-D243-4B67-A381-F88C541F2233}" type="pres">
      <dgm:prSet presAssocID="{4AE3B125-1174-4D4D-A6C7-E39BD38B8D3B}" presName="parentLeftMargin" presStyleLbl="node1" presStyleIdx="0" presStyleCnt="6"/>
      <dgm:spPr/>
    </dgm:pt>
    <dgm:pt modelId="{ACD9D43D-26C4-4A90-8883-D64A1C87E003}" type="pres">
      <dgm:prSet presAssocID="{4AE3B125-1174-4D4D-A6C7-E39BD38B8D3B}" presName="parentText" presStyleLbl="node1" presStyleIdx="1" presStyleCnt="6">
        <dgm:presLayoutVars>
          <dgm:chMax val="0"/>
          <dgm:bulletEnabled val="1"/>
        </dgm:presLayoutVars>
      </dgm:prSet>
      <dgm:spPr/>
    </dgm:pt>
    <dgm:pt modelId="{3BC6B726-7E15-466F-9BB2-F4F8B90A639C}" type="pres">
      <dgm:prSet presAssocID="{4AE3B125-1174-4D4D-A6C7-E39BD38B8D3B}" presName="negativeSpace" presStyleCnt="0"/>
      <dgm:spPr/>
    </dgm:pt>
    <dgm:pt modelId="{826C1455-B0F7-4FE2-B6EE-B1EFB7BE498D}" type="pres">
      <dgm:prSet presAssocID="{4AE3B125-1174-4D4D-A6C7-E39BD38B8D3B}" presName="childText" presStyleLbl="conFgAcc1" presStyleIdx="1" presStyleCnt="6">
        <dgm:presLayoutVars>
          <dgm:bulletEnabled val="1"/>
        </dgm:presLayoutVars>
      </dgm:prSet>
      <dgm:spPr/>
    </dgm:pt>
    <dgm:pt modelId="{1C95B055-1A2A-46D7-84DF-53D4D93E6CA9}" type="pres">
      <dgm:prSet presAssocID="{8D4B390D-56A8-47C8-8B3F-99A8560150EC}" presName="spaceBetweenRectangles" presStyleCnt="0"/>
      <dgm:spPr/>
    </dgm:pt>
    <dgm:pt modelId="{A74B7F34-55E5-4048-9AE3-410CD3CD3B9D}" type="pres">
      <dgm:prSet presAssocID="{CF3A20A3-6CDD-4769-AC28-FF78FD17157D}" presName="parentLin" presStyleCnt="0"/>
      <dgm:spPr/>
    </dgm:pt>
    <dgm:pt modelId="{5EF3B897-6703-4136-955D-E7F4D077A42F}" type="pres">
      <dgm:prSet presAssocID="{CF3A20A3-6CDD-4769-AC28-FF78FD17157D}" presName="parentLeftMargin" presStyleLbl="node1" presStyleIdx="1" presStyleCnt="6"/>
      <dgm:spPr/>
    </dgm:pt>
    <dgm:pt modelId="{903BE303-3BC2-4D8A-8F75-541F9792A340}" type="pres">
      <dgm:prSet presAssocID="{CF3A20A3-6CDD-4769-AC28-FF78FD17157D}" presName="parentText" presStyleLbl="node1" presStyleIdx="2" presStyleCnt="6">
        <dgm:presLayoutVars>
          <dgm:chMax val="0"/>
          <dgm:bulletEnabled val="1"/>
        </dgm:presLayoutVars>
      </dgm:prSet>
      <dgm:spPr/>
    </dgm:pt>
    <dgm:pt modelId="{BE44188A-B280-443F-8185-41410AFD536B}" type="pres">
      <dgm:prSet presAssocID="{CF3A20A3-6CDD-4769-AC28-FF78FD17157D}" presName="negativeSpace" presStyleCnt="0"/>
      <dgm:spPr/>
    </dgm:pt>
    <dgm:pt modelId="{73655820-DEC1-4D87-B318-33FC23C824F2}" type="pres">
      <dgm:prSet presAssocID="{CF3A20A3-6CDD-4769-AC28-FF78FD17157D}" presName="childText" presStyleLbl="conFgAcc1" presStyleIdx="2" presStyleCnt="6">
        <dgm:presLayoutVars>
          <dgm:bulletEnabled val="1"/>
        </dgm:presLayoutVars>
      </dgm:prSet>
      <dgm:spPr/>
    </dgm:pt>
    <dgm:pt modelId="{418274D4-2059-40FD-9731-76B5E00C18CC}" type="pres">
      <dgm:prSet presAssocID="{F1961C05-BEA0-42D7-A93F-DDC79471AD34}" presName="spaceBetweenRectangles" presStyleCnt="0"/>
      <dgm:spPr/>
    </dgm:pt>
    <dgm:pt modelId="{2AA8B581-A86A-47E4-A367-0C86B6FF9911}" type="pres">
      <dgm:prSet presAssocID="{BD83725B-36A1-4568-8DC5-BF9BD8814E1E}" presName="parentLin" presStyleCnt="0"/>
      <dgm:spPr/>
    </dgm:pt>
    <dgm:pt modelId="{9F6BEFEC-0AF0-4E87-AD9D-ACCE3EB21C26}" type="pres">
      <dgm:prSet presAssocID="{BD83725B-36A1-4568-8DC5-BF9BD8814E1E}" presName="parentLeftMargin" presStyleLbl="node1" presStyleIdx="2" presStyleCnt="6"/>
      <dgm:spPr/>
    </dgm:pt>
    <dgm:pt modelId="{89A84039-D5B6-4FAF-AE57-8B7E45669689}" type="pres">
      <dgm:prSet presAssocID="{BD83725B-36A1-4568-8DC5-BF9BD8814E1E}" presName="parentText" presStyleLbl="node1" presStyleIdx="3" presStyleCnt="6">
        <dgm:presLayoutVars>
          <dgm:chMax val="0"/>
          <dgm:bulletEnabled val="1"/>
        </dgm:presLayoutVars>
      </dgm:prSet>
      <dgm:spPr/>
    </dgm:pt>
    <dgm:pt modelId="{1557E868-98E4-4E0F-B5A2-F47B43E5A6A4}" type="pres">
      <dgm:prSet presAssocID="{BD83725B-36A1-4568-8DC5-BF9BD8814E1E}" presName="negativeSpace" presStyleCnt="0"/>
      <dgm:spPr/>
    </dgm:pt>
    <dgm:pt modelId="{F3416F75-9C21-4DB3-ACCB-DA585C11AB18}" type="pres">
      <dgm:prSet presAssocID="{BD83725B-36A1-4568-8DC5-BF9BD8814E1E}" presName="childText" presStyleLbl="conFgAcc1" presStyleIdx="3" presStyleCnt="6" custLinFactNeighborY="12786">
        <dgm:presLayoutVars>
          <dgm:bulletEnabled val="1"/>
        </dgm:presLayoutVars>
      </dgm:prSet>
      <dgm:spPr/>
    </dgm:pt>
    <dgm:pt modelId="{13AEEF67-4294-4D92-B4AF-F69ADA9628D9}" type="pres">
      <dgm:prSet presAssocID="{1F9F9BAB-A8C0-43CC-8C32-9004E0479AA2}" presName="spaceBetweenRectangles" presStyleCnt="0"/>
      <dgm:spPr/>
    </dgm:pt>
    <dgm:pt modelId="{A95EBECA-03BB-4E9D-BB4D-25FEA4950351}" type="pres">
      <dgm:prSet presAssocID="{793A0323-09AA-4CFF-95F3-DA0B83C84322}" presName="parentLin" presStyleCnt="0"/>
      <dgm:spPr/>
    </dgm:pt>
    <dgm:pt modelId="{B62A1094-3BD8-4385-9E85-30132B78F09F}" type="pres">
      <dgm:prSet presAssocID="{793A0323-09AA-4CFF-95F3-DA0B83C84322}" presName="parentLeftMargin" presStyleLbl="node1" presStyleIdx="3" presStyleCnt="6"/>
      <dgm:spPr/>
    </dgm:pt>
    <dgm:pt modelId="{E9C879DF-D88A-4896-B6B3-27986CCB20D8}" type="pres">
      <dgm:prSet presAssocID="{793A0323-09AA-4CFF-95F3-DA0B83C84322}" presName="parentText" presStyleLbl="node1" presStyleIdx="4" presStyleCnt="6">
        <dgm:presLayoutVars>
          <dgm:chMax val="0"/>
          <dgm:bulletEnabled val="1"/>
        </dgm:presLayoutVars>
      </dgm:prSet>
      <dgm:spPr/>
    </dgm:pt>
    <dgm:pt modelId="{62B26DC4-A640-4C01-BBFA-B4B5FDD45330}" type="pres">
      <dgm:prSet presAssocID="{793A0323-09AA-4CFF-95F3-DA0B83C84322}" presName="negativeSpace" presStyleCnt="0"/>
      <dgm:spPr/>
    </dgm:pt>
    <dgm:pt modelId="{8A53E6B9-3C9A-46DC-89AF-131FF0D1FA2F}" type="pres">
      <dgm:prSet presAssocID="{793A0323-09AA-4CFF-95F3-DA0B83C84322}" presName="childText" presStyleLbl="conFgAcc1" presStyleIdx="4" presStyleCnt="6">
        <dgm:presLayoutVars>
          <dgm:bulletEnabled val="1"/>
        </dgm:presLayoutVars>
      </dgm:prSet>
      <dgm:spPr/>
    </dgm:pt>
    <dgm:pt modelId="{FBEC9010-EB1B-4473-A7C5-DF4B04FDB5D6}" type="pres">
      <dgm:prSet presAssocID="{310EED6A-BA44-49B7-B035-F1259BC84040}" presName="spaceBetweenRectangles" presStyleCnt="0"/>
      <dgm:spPr/>
    </dgm:pt>
    <dgm:pt modelId="{905682A9-2722-4526-8529-FFE4D91589F9}" type="pres">
      <dgm:prSet presAssocID="{38FB02AF-6CF9-4F85-84F5-78676C06101F}" presName="parentLin" presStyleCnt="0"/>
      <dgm:spPr/>
    </dgm:pt>
    <dgm:pt modelId="{CBA361D2-53DD-4935-BFF4-2EE6F4A4CAE7}" type="pres">
      <dgm:prSet presAssocID="{38FB02AF-6CF9-4F85-84F5-78676C06101F}" presName="parentLeftMargin" presStyleLbl="node1" presStyleIdx="4" presStyleCnt="6"/>
      <dgm:spPr/>
    </dgm:pt>
    <dgm:pt modelId="{3445B8ED-DB5A-433B-BFC7-E0B95193B190}" type="pres">
      <dgm:prSet presAssocID="{38FB02AF-6CF9-4F85-84F5-78676C06101F}" presName="parentText" presStyleLbl="node1" presStyleIdx="5" presStyleCnt="6">
        <dgm:presLayoutVars>
          <dgm:chMax val="0"/>
          <dgm:bulletEnabled val="1"/>
        </dgm:presLayoutVars>
      </dgm:prSet>
      <dgm:spPr/>
    </dgm:pt>
    <dgm:pt modelId="{99BA856A-618F-465D-ACB8-86B9BF17C3C8}" type="pres">
      <dgm:prSet presAssocID="{38FB02AF-6CF9-4F85-84F5-78676C06101F}" presName="negativeSpace" presStyleCnt="0"/>
      <dgm:spPr/>
    </dgm:pt>
    <dgm:pt modelId="{5887D5A3-5459-4162-8FF0-D161718CACC1}" type="pres">
      <dgm:prSet presAssocID="{38FB02AF-6CF9-4F85-84F5-78676C06101F}" presName="childText" presStyleLbl="conFgAcc1" presStyleIdx="5" presStyleCnt="6">
        <dgm:presLayoutVars>
          <dgm:bulletEnabled val="1"/>
        </dgm:presLayoutVars>
      </dgm:prSet>
      <dgm:spPr/>
    </dgm:pt>
  </dgm:ptLst>
  <dgm:cxnLst>
    <dgm:cxn modelId="{F4A60D11-B2C1-40C3-87F1-2C8D719D3466}" srcId="{531ACB10-96BB-4FC1-B1E0-651EFD8B321A}" destId="{CF3A20A3-6CDD-4769-AC28-FF78FD17157D}" srcOrd="2" destOrd="0" parTransId="{4784C43C-8C6A-481D-98F7-2D2AF5BC7086}" sibTransId="{F1961C05-BEA0-42D7-A93F-DDC79471AD34}"/>
    <dgm:cxn modelId="{25624838-2B49-4D0C-B9C0-CB8D4A97FF44}" type="presOf" srcId="{BD83725B-36A1-4568-8DC5-BF9BD8814E1E}" destId="{89A84039-D5B6-4FAF-AE57-8B7E45669689}" srcOrd="1" destOrd="0" presId="urn:microsoft.com/office/officeart/2005/8/layout/list1"/>
    <dgm:cxn modelId="{6F5C8441-C959-4399-A882-279C78F43991}" srcId="{531ACB10-96BB-4FC1-B1E0-651EFD8B321A}" destId="{BD83725B-36A1-4568-8DC5-BF9BD8814E1E}" srcOrd="3" destOrd="0" parTransId="{55A7C9DC-F17D-4AF5-8636-0719E4A40667}" sibTransId="{1F9F9BAB-A8C0-43CC-8C32-9004E0479AA2}"/>
    <dgm:cxn modelId="{014CC06D-9AA9-436C-B05D-F003734E917E}" srcId="{531ACB10-96BB-4FC1-B1E0-651EFD8B321A}" destId="{38FB02AF-6CF9-4F85-84F5-78676C06101F}" srcOrd="5" destOrd="0" parTransId="{64AECC12-5927-45CD-A7F8-98A072B4C1E3}" sibTransId="{5C7FB265-B340-4AFB-8B58-CCBA08D2F08F}"/>
    <dgm:cxn modelId="{33F40B53-11C2-4BF3-9D18-E8FD23370ACB}" type="presOf" srcId="{793A0323-09AA-4CFF-95F3-DA0B83C84322}" destId="{E9C879DF-D88A-4896-B6B3-27986CCB20D8}" srcOrd="1" destOrd="0" presId="urn:microsoft.com/office/officeart/2005/8/layout/list1"/>
    <dgm:cxn modelId="{4FA22554-964E-49AE-89B5-7648FFE692CE}" type="presOf" srcId="{38FB02AF-6CF9-4F85-84F5-78676C06101F}" destId="{3445B8ED-DB5A-433B-BFC7-E0B95193B190}" srcOrd="1" destOrd="0" presId="urn:microsoft.com/office/officeart/2005/8/layout/list1"/>
    <dgm:cxn modelId="{E8049E74-66B0-4D40-8924-7F52B10BC1B6}" srcId="{531ACB10-96BB-4FC1-B1E0-651EFD8B321A}" destId="{793A0323-09AA-4CFF-95F3-DA0B83C84322}" srcOrd="4" destOrd="0" parTransId="{1CF38C2E-026A-4463-9C05-5DAEAB40F488}" sibTransId="{310EED6A-BA44-49B7-B035-F1259BC84040}"/>
    <dgm:cxn modelId="{E925DF76-1B8F-4C84-B94D-BA5C93A1843D}" srcId="{531ACB10-96BB-4FC1-B1E0-651EFD8B321A}" destId="{4AE3B125-1174-4D4D-A6C7-E39BD38B8D3B}" srcOrd="1" destOrd="0" parTransId="{F9EC0422-2793-406F-AE92-C5F7FE4438B7}" sibTransId="{8D4B390D-56A8-47C8-8B3F-99A8560150EC}"/>
    <dgm:cxn modelId="{B2BAD685-2E2E-4F51-9C8F-7AEAF07AEABC}" type="presOf" srcId="{BD83725B-36A1-4568-8DC5-BF9BD8814E1E}" destId="{9F6BEFEC-0AF0-4E87-AD9D-ACCE3EB21C26}" srcOrd="0" destOrd="0" presId="urn:microsoft.com/office/officeart/2005/8/layout/list1"/>
    <dgm:cxn modelId="{8BDE169B-322B-4693-A460-6CEE83F6B483}" type="presOf" srcId="{CF3A20A3-6CDD-4769-AC28-FF78FD17157D}" destId="{903BE303-3BC2-4D8A-8F75-541F9792A340}" srcOrd="1" destOrd="0" presId="urn:microsoft.com/office/officeart/2005/8/layout/list1"/>
    <dgm:cxn modelId="{3B25A19E-E23C-4158-9090-B0F82D5A7B09}" type="presOf" srcId="{20851409-1A6D-4995-9526-755BB65A460F}" destId="{7A7D4020-2742-4D67-9DE0-2217876CDF05}" srcOrd="0" destOrd="0" presId="urn:microsoft.com/office/officeart/2005/8/layout/list1"/>
    <dgm:cxn modelId="{E86690A9-07E0-4CC5-93AD-0D55B69A90AD}" type="presOf" srcId="{531ACB10-96BB-4FC1-B1E0-651EFD8B321A}" destId="{8F0A85A0-433F-44AD-8850-661B8BE950DB}" srcOrd="0" destOrd="0" presId="urn:microsoft.com/office/officeart/2005/8/layout/list1"/>
    <dgm:cxn modelId="{52D855B9-14A9-4064-8485-2EF09D23D882}" type="presOf" srcId="{4AE3B125-1174-4D4D-A6C7-E39BD38B8D3B}" destId="{ACD9D43D-26C4-4A90-8883-D64A1C87E003}" srcOrd="1" destOrd="0" presId="urn:microsoft.com/office/officeart/2005/8/layout/list1"/>
    <dgm:cxn modelId="{D20446C2-2451-4787-87C0-3B6011A8ECA8}" type="presOf" srcId="{4AE3B125-1174-4D4D-A6C7-E39BD38B8D3B}" destId="{B7631F41-D243-4B67-A381-F88C541F2233}" srcOrd="0" destOrd="0" presId="urn:microsoft.com/office/officeart/2005/8/layout/list1"/>
    <dgm:cxn modelId="{367F20C3-7C0D-4C6F-B897-D1D3559E16B6}" type="presOf" srcId="{793A0323-09AA-4CFF-95F3-DA0B83C84322}" destId="{B62A1094-3BD8-4385-9E85-30132B78F09F}" srcOrd="0" destOrd="0" presId="urn:microsoft.com/office/officeart/2005/8/layout/list1"/>
    <dgm:cxn modelId="{4A8173CD-E6AF-4D7C-9556-AE6D8870A7E4}" srcId="{531ACB10-96BB-4FC1-B1E0-651EFD8B321A}" destId="{20851409-1A6D-4995-9526-755BB65A460F}" srcOrd="0" destOrd="0" parTransId="{FB33A695-CF67-48A1-98B9-4DD430ED7C37}" sibTransId="{032150DC-9BDE-458C-8AEF-AB8CB68F9E6D}"/>
    <dgm:cxn modelId="{20A9DAD6-1EB1-4D65-9928-477A10EA541B}" type="presOf" srcId="{38FB02AF-6CF9-4F85-84F5-78676C06101F}" destId="{CBA361D2-53DD-4935-BFF4-2EE6F4A4CAE7}" srcOrd="0" destOrd="0" presId="urn:microsoft.com/office/officeart/2005/8/layout/list1"/>
    <dgm:cxn modelId="{40F404E0-B498-4139-A891-A50008175E65}" type="presOf" srcId="{20851409-1A6D-4995-9526-755BB65A460F}" destId="{569F3260-90E7-42B4-9AD2-9E5E521F9C17}" srcOrd="1" destOrd="0" presId="urn:microsoft.com/office/officeart/2005/8/layout/list1"/>
    <dgm:cxn modelId="{81ADA7FB-9DD5-4BC3-B22E-AFD4D24041B6}" type="presOf" srcId="{CF3A20A3-6CDD-4769-AC28-FF78FD17157D}" destId="{5EF3B897-6703-4136-955D-E7F4D077A42F}" srcOrd="0" destOrd="0" presId="urn:microsoft.com/office/officeart/2005/8/layout/list1"/>
    <dgm:cxn modelId="{96A1CB0C-3FAC-4D13-8013-448C8BAAA23D}" type="presParOf" srcId="{8F0A85A0-433F-44AD-8850-661B8BE950DB}" destId="{83B28A1E-D80B-4683-9331-931326A503F3}" srcOrd="0" destOrd="0" presId="urn:microsoft.com/office/officeart/2005/8/layout/list1"/>
    <dgm:cxn modelId="{B3B1ECDB-702C-4A61-B6A4-F7AE67E3C8FD}" type="presParOf" srcId="{83B28A1E-D80B-4683-9331-931326A503F3}" destId="{7A7D4020-2742-4D67-9DE0-2217876CDF05}" srcOrd="0" destOrd="0" presId="urn:microsoft.com/office/officeart/2005/8/layout/list1"/>
    <dgm:cxn modelId="{116CA66C-7B90-4BCE-AE19-AD729705EA06}" type="presParOf" srcId="{83B28A1E-D80B-4683-9331-931326A503F3}" destId="{569F3260-90E7-42B4-9AD2-9E5E521F9C17}" srcOrd="1" destOrd="0" presId="urn:microsoft.com/office/officeart/2005/8/layout/list1"/>
    <dgm:cxn modelId="{70F366BA-C220-41F9-A8AB-31AAB486124D}" type="presParOf" srcId="{8F0A85A0-433F-44AD-8850-661B8BE950DB}" destId="{7AA68CCF-1415-43B6-85A1-3E4B8217AE2F}" srcOrd="1" destOrd="0" presId="urn:microsoft.com/office/officeart/2005/8/layout/list1"/>
    <dgm:cxn modelId="{32939ACD-EDAC-43EB-9C9D-80D619DAE80E}" type="presParOf" srcId="{8F0A85A0-433F-44AD-8850-661B8BE950DB}" destId="{5BE5719B-B210-4479-BCCE-9730B51CCE25}" srcOrd="2" destOrd="0" presId="urn:microsoft.com/office/officeart/2005/8/layout/list1"/>
    <dgm:cxn modelId="{7E233D3A-DC83-4901-8049-FC13C9F6C38C}" type="presParOf" srcId="{8F0A85A0-433F-44AD-8850-661B8BE950DB}" destId="{1B7ACE2E-2A87-4D92-81D1-2D7757845E7A}" srcOrd="3" destOrd="0" presId="urn:microsoft.com/office/officeart/2005/8/layout/list1"/>
    <dgm:cxn modelId="{6033C56D-E571-4802-A87B-8F99E1A058CA}" type="presParOf" srcId="{8F0A85A0-433F-44AD-8850-661B8BE950DB}" destId="{4BE71244-21B0-41A6-8F17-8F2A8339E4D3}" srcOrd="4" destOrd="0" presId="urn:microsoft.com/office/officeart/2005/8/layout/list1"/>
    <dgm:cxn modelId="{0F7C47EA-1D7A-4342-837E-A5B48AF86A78}" type="presParOf" srcId="{4BE71244-21B0-41A6-8F17-8F2A8339E4D3}" destId="{B7631F41-D243-4B67-A381-F88C541F2233}" srcOrd="0" destOrd="0" presId="urn:microsoft.com/office/officeart/2005/8/layout/list1"/>
    <dgm:cxn modelId="{A549A8CA-2370-4CCF-934B-44F5B0D0B478}" type="presParOf" srcId="{4BE71244-21B0-41A6-8F17-8F2A8339E4D3}" destId="{ACD9D43D-26C4-4A90-8883-D64A1C87E003}" srcOrd="1" destOrd="0" presId="urn:microsoft.com/office/officeart/2005/8/layout/list1"/>
    <dgm:cxn modelId="{54E2B0AA-D65A-4220-B0FF-D45793BFAC46}" type="presParOf" srcId="{8F0A85A0-433F-44AD-8850-661B8BE950DB}" destId="{3BC6B726-7E15-466F-9BB2-F4F8B90A639C}" srcOrd="5" destOrd="0" presId="urn:microsoft.com/office/officeart/2005/8/layout/list1"/>
    <dgm:cxn modelId="{76AAADE2-7F07-4297-9E6F-250CC94DBA0D}" type="presParOf" srcId="{8F0A85A0-433F-44AD-8850-661B8BE950DB}" destId="{826C1455-B0F7-4FE2-B6EE-B1EFB7BE498D}" srcOrd="6" destOrd="0" presId="urn:microsoft.com/office/officeart/2005/8/layout/list1"/>
    <dgm:cxn modelId="{49E1B04B-0DE7-4A99-8200-FBCFFBBC2FBC}" type="presParOf" srcId="{8F0A85A0-433F-44AD-8850-661B8BE950DB}" destId="{1C95B055-1A2A-46D7-84DF-53D4D93E6CA9}" srcOrd="7" destOrd="0" presId="urn:microsoft.com/office/officeart/2005/8/layout/list1"/>
    <dgm:cxn modelId="{FB2E555B-1A71-4F1A-BB37-0113DF348007}" type="presParOf" srcId="{8F0A85A0-433F-44AD-8850-661B8BE950DB}" destId="{A74B7F34-55E5-4048-9AE3-410CD3CD3B9D}" srcOrd="8" destOrd="0" presId="urn:microsoft.com/office/officeart/2005/8/layout/list1"/>
    <dgm:cxn modelId="{5F65ACDC-F132-4D29-8879-3D8BDD9F6443}" type="presParOf" srcId="{A74B7F34-55E5-4048-9AE3-410CD3CD3B9D}" destId="{5EF3B897-6703-4136-955D-E7F4D077A42F}" srcOrd="0" destOrd="0" presId="urn:microsoft.com/office/officeart/2005/8/layout/list1"/>
    <dgm:cxn modelId="{ACA8AD7E-35E2-454B-AA21-71D847ACD3F3}" type="presParOf" srcId="{A74B7F34-55E5-4048-9AE3-410CD3CD3B9D}" destId="{903BE303-3BC2-4D8A-8F75-541F9792A340}" srcOrd="1" destOrd="0" presId="urn:microsoft.com/office/officeart/2005/8/layout/list1"/>
    <dgm:cxn modelId="{28DCDA0F-4963-4BD5-A6FF-4B4F7105206B}" type="presParOf" srcId="{8F0A85A0-433F-44AD-8850-661B8BE950DB}" destId="{BE44188A-B280-443F-8185-41410AFD536B}" srcOrd="9" destOrd="0" presId="urn:microsoft.com/office/officeart/2005/8/layout/list1"/>
    <dgm:cxn modelId="{99741436-C431-460A-B695-F9EF5EC3827E}" type="presParOf" srcId="{8F0A85A0-433F-44AD-8850-661B8BE950DB}" destId="{73655820-DEC1-4D87-B318-33FC23C824F2}" srcOrd="10" destOrd="0" presId="urn:microsoft.com/office/officeart/2005/8/layout/list1"/>
    <dgm:cxn modelId="{3F98F4F6-A882-421D-9822-3F070B7D8386}" type="presParOf" srcId="{8F0A85A0-433F-44AD-8850-661B8BE950DB}" destId="{418274D4-2059-40FD-9731-76B5E00C18CC}" srcOrd="11" destOrd="0" presId="urn:microsoft.com/office/officeart/2005/8/layout/list1"/>
    <dgm:cxn modelId="{2839A43B-3FD0-4013-BC6A-D6862D7E0495}" type="presParOf" srcId="{8F0A85A0-433F-44AD-8850-661B8BE950DB}" destId="{2AA8B581-A86A-47E4-A367-0C86B6FF9911}" srcOrd="12" destOrd="0" presId="urn:microsoft.com/office/officeart/2005/8/layout/list1"/>
    <dgm:cxn modelId="{30E4A6E8-A75C-4618-8496-046B433F5B15}" type="presParOf" srcId="{2AA8B581-A86A-47E4-A367-0C86B6FF9911}" destId="{9F6BEFEC-0AF0-4E87-AD9D-ACCE3EB21C26}" srcOrd="0" destOrd="0" presId="urn:microsoft.com/office/officeart/2005/8/layout/list1"/>
    <dgm:cxn modelId="{3C64BBE3-1117-4B7B-8E60-60E16EF945E2}" type="presParOf" srcId="{2AA8B581-A86A-47E4-A367-0C86B6FF9911}" destId="{89A84039-D5B6-4FAF-AE57-8B7E45669689}" srcOrd="1" destOrd="0" presId="urn:microsoft.com/office/officeart/2005/8/layout/list1"/>
    <dgm:cxn modelId="{0B077690-EA2F-4AD0-B6F1-8C81F6AB3942}" type="presParOf" srcId="{8F0A85A0-433F-44AD-8850-661B8BE950DB}" destId="{1557E868-98E4-4E0F-B5A2-F47B43E5A6A4}" srcOrd="13" destOrd="0" presId="urn:microsoft.com/office/officeart/2005/8/layout/list1"/>
    <dgm:cxn modelId="{B54B3DFF-999C-4D06-ACC3-CFB1E6C3B135}" type="presParOf" srcId="{8F0A85A0-433F-44AD-8850-661B8BE950DB}" destId="{F3416F75-9C21-4DB3-ACCB-DA585C11AB18}" srcOrd="14" destOrd="0" presId="urn:microsoft.com/office/officeart/2005/8/layout/list1"/>
    <dgm:cxn modelId="{B11DE256-DB7E-48F1-9407-66D90E07DCC0}" type="presParOf" srcId="{8F0A85A0-433F-44AD-8850-661B8BE950DB}" destId="{13AEEF67-4294-4D92-B4AF-F69ADA9628D9}" srcOrd="15" destOrd="0" presId="urn:microsoft.com/office/officeart/2005/8/layout/list1"/>
    <dgm:cxn modelId="{93F034E2-9643-4791-AEAE-2C7E07EE50AE}" type="presParOf" srcId="{8F0A85A0-433F-44AD-8850-661B8BE950DB}" destId="{A95EBECA-03BB-4E9D-BB4D-25FEA4950351}" srcOrd="16" destOrd="0" presId="urn:microsoft.com/office/officeart/2005/8/layout/list1"/>
    <dgm:cxn modelId="{5109702E-1105-49CB-AF9A-24B2397299D3}" type="presParOf" srcId="{A95EBECA-03BB-4E9D-BB4D-25FEA4950351}" destId="{B62A1094-3BD8-4385-9E85-30132B78F09F}" srcOrd="0" destOrd="0" presId="urn:microsoft.com/office/officeart/2005/8/layout/list1"/>
    <dgm:cxn modelId="{812EE710-2672-4895-898A-E8576A335FF1}" type="presParOf" srcId="{A95EBECA-03BB-4E9D-BB4D-25FEA4950351}" destId="{E9C879DF-D88A-4896-B6B3-27986CCB20D8}" srcOrd="1" destOrd="0" presId="urn:microsoft.com/office/officeart/2005/8/layout/list1"/>
    <dgm:cxn modelId="{7C1F5F39-E634-42DB-B7A5-F3FF4CB2956B}" type="presParOf" srcId="{8F0A85A0-433F-44AD-8850-661B8BE950DB}" destId="{62B26DC4-A640-4C01-BBFA-B4B5FDD45330}" srcOrd="17" destOrd="0" presId="urn:microsoft.com/office/officeart/2005/8/layout/list1"/>
    <dgm:cxn modelId="{1955DB35-0EBE-4772-B310-B407F435B9E0}" type="presParOf" srcId="{8F0A85A0-433F-44AD-8850-661B8BE950DB}" destId="{8A53E6B9-3C9A-46DC-89AF-131FF0D1FA2F}" srcOrd="18" destOrd="0" presId="urn:microsoft.com/office/officeart/2005/8/layout/list1"/>
    <dgm:cxn modelId="{12A43F6A-285A-42E3-A5DB-5E2104F13450}" type="presParOf" srcId="{8F0A85A0-433F-44AD-8850-661B8BE950DB}" destId="{FBEC9010-EB1B-4473-A7C5-DF4B04FDB5D6}" srcOrd="19" destOrd="0" presId="urn:microsoft.com/office/officeart/2005/8/layout/list1"/>
    <dgm:cxn modelId="{178F5552-A483-465C-A7BA-DE51585EC1C6}" type="presParOf" srcId="{8F0A85A0-433F-44AD-8850-661B8BE950DB}" destId="{905682A9-2722-4526-8529-FFE4D91589F9}" srcOrd="20" destOrd="0" presId="urn:microsoft.com/office/officeart/2005/8/layout/list1"/>
    <dgm:cxn modelId="{13368378-4AA1-46AC-8BA5-401788615656}" type="presParOf" srcId="{905682A9-2722-4526-8529-FFE4D91589F9}" destId="{CBA361D2-53DD-4935-BFF4-2EE6F4A4CAE7}" srcOrd="0" destOrd="0" presId="urn:microsoft.com/office/officeart/2005/8/layout/list1"/>
    <dgm:cxn modelId="{B135ECBF-A4EA-49EE-B296-26D498747CCC}" type="presParOf" srcId="{905682A9-2722-4526-8529-FFE4D91589F9}" destId="{3445B8ED-DB5A-433B-BFC7-E0B95193B190}" srcOrd="1" destOrd="0" presId="urn:microsoft.com/office/officeart/2005/8/layout/list1"/>
    <dgm:cxn modelId="{E33CDC11-174A-4F56-A594-AD1BB56E1F32}" type="presParOf" srcId="{8F0A85A0-433F-44AD-8850-661B8BE950DB}" destId="{99BA856A-618F-465D-ACB8-86B9BF17C3C8}" srcOrd="21" destOrd="0" presId="urn:microsoft.com/office/officeart/2005/8/layout/list1"/>
    <dgm:cxn modelId="{B4809196-11FA-4781-A686-890A7DB86120}" type="presParOf" srcId="{8F0A85A0-433F-44AD-8850-661B8BE950DB}" destId="{5887D5A3-5459-4162-8FF0-D161718CACC1}"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1ACB10-96BB-4FC1-B1E0-651EFD8B321A}" type="doc">
      <dgm:prSet loTypeId="urn:microsoft.com/office/officeart/2005/8/layout/list1" loCatId="list" qsTypeId="urn:microsoft.com/office/officeart/2005/8/quickstyle/3d4" qsCatId="3D" csTypeId="urn:microsoft.com/office/officeart/2005/8/colors/accent2_3" csCatId="accent2" phldr="1"/>
      <dgm:spPr/>
      <dgm:t>
        <a:bodyPr/>
        <a:lstStyle/>
        <a:p>
          <a:endParaRPr lang="fr-FR"/>
        </a:p>
      </dgm:t>
    </dgm:pt>
    <dgm:pt modelId="{20851409-1A6D-4995-9526-755BB65A460F}">
      <dgm:prSet phldrT="[Texte]" custT="1"/>
      <dgm:spPr>
        <a:solidFill>
          <a:schemeClr val="accent3">
            <a:lumMod val="50000"/>
          </a:schemeClr>
        </a:solidFill>
      </dgm:spPr>
      <dgm:t>
        <a:bodyPr/>
        <a:lstStyle/>
        <a:p>
          <a:r>
            <a:rPr lang="fr-FR" sz="2300" b="0" dirty="0"/>
            <a:t>Qu’est que JAVA FX?</a:t>
          </a:r>
        </a:p>
      </dgm:t>
    </dgm:pt>
    <dgm:pt modelId="{FB33A695-CF67-48A1-98B9-4DD430ED7C37}" type="parTrans" cxnId="{4A8173CD-E6AF-4D7C-9556-AE6D8870A7E4}">
      <dgm:prSet/>
      <dgm:spPr/>
      <dgm:t>
        <a:bodyPr/>
        <a:lstStyle/>
        <a:p>
          <a:endParaRPr lang="fr-FR"/>
        </a:p>
      </dgm:t>
    </dgm:pt>
    <dgm:pt modelId="{032150DC-9BDE-458C-8AEF-AB8CB68F9E6D}" type="sibTrans" cxnId="{4A8173CD-E6AF-4D7C-9556-AE6D8870A7E4}">
      <dgm:prSet/>
      <dgm:spPr/>
      <dgm:t>
        <a:bodyPr/>
        <a:lstStyle/>
        <a:p>
          <a:endParaRPr lang="fr-FR"/>
        </a:p>
      </dgm:t>
    </dgm:pt>
    <dgm:pt modelId="{4AE3B125-1174-4D4D-A6C7-E39BD38B8D3B}">
      <dgm:prSet phldrT="[Texte]" custT="1"/>
      <dgm:spPr/>
      <dgm:t>
        <a:bodyPr/>
        <a:lstStyle/>
        <a:p>
          <a:r>
            <a:rPr lang="fr-FR" sz="2300" b="0" dirty="0"/>
            <a:t>Graphe de scène</a:t>
          </a:r>
        </a:p>
      </dgm:t>
    </dgm:pt>
    <dgm:pt modelId="{F9EC0422-2793-406F-AE92-C5F7FE4438B7}" type="parTrans" cxnId="{E925DF76-1B8F-4C84-B94D-BA5C93A1843D}">
      <dgm:prSet/>
      <dgm:spPr/>
      <dgm:t>
        <a:bodyPr/>
        <a:lstStyle/>
        <a:p>
          <a:endParaRPr lang="fr-FR"/>
        </a:p>
      </dgm:t>
    </dgm:pt>
    <dgm:pt modelId="{8D4B390D-56A8-47C8-8B3F-99A8560150EC}" type="sibTrans" cxnId="{E925DF76-1B8F-4C84-B94D-BA5C93A1843D}">
      <dgm:prSet/>
      <dgm:spPr/>
      <dgm:t>
        <a:bodyPr/>
        <a:lstStyle/>
        <a:p>
          <a:endParaRPr lang="fr-FR"/>
        </a:p>
      </dgm:t>
    </dgm:pt>
    <dgm:pt modelId="{CF3A20A3-6CDD-4769-AC28-FF78FD17157D}">
      <dgm:prSet phldrT="[Texte]" custT="1"/>
      <dgm:spPr>
        <a:solidFill>
          <a:schemeClr val="accent3">
            <a:lumMod val="50000"/>
          </a:schemeClr>
        </a:solidFill>
      </dgm:spPr>
      <dgm:t>
        <a:bodyPr/>
        <a:lstStyle/>
        <a:p>
          <a:r>
            <a:rPr lang="fr-FR" sz="2300" b="0" dirty="0"/>
            <a:t>Implémentation</a:t>
          </a:r>
        </a:p>
      </dgm:t>
    </dgm:pt>
    <dgm:pt modelId="{4784C43C-8C6A-481D-98F7-2D2AF5BC7086}" type="parTrans" cxnId="{F4A60D11-B2C1-40C3-87F1-2C8D719D3466}">
      <dgm:prSet/>
      <dgm:spPr/>
      <dgm:t>
        <a:bodyPr/>
        <a:lstStyle/>
        <a:p>
          <a:endParaRPr lang="fr-FR"/>
        </a:p>
      </dgm:t>
    </dgm:pt>
    <dgm:pt modelId="{F1961C05-BEA0-42D7-A93F-DDC79471AD34}" type="sibTrans" cxnId="{F4A60D11-B2C1-40C3-87F1-2C8D719D3466}">
      <dgm:prSet/>
      <dgm:spPr/>
      <dgm:t>
        <a:bodyPr/>
        <a:lstStyle/>
        <a:p>
          <a:endParaRPr lang="fr-FR"/>
        </a:p>
      </dgm:t>
    </dgm:pt>
    <dgm:pt modelId="{BD83725B-36A1-4568-8DC5-BF9BD8814E1E}">
      <dgm:prSet phldrT="[Texte]" custT="1"/>
      <dgm:spPr>
        <a:solidFill>
          <a:schemeClr val="accent3">
            <a:lumMod val="50000"/>
          </a:schemeClr>
        </a:solidFill>
      </dgm:spPr>
      <dgm:t>
        <a:bodyPr/>
        <a:lstStyle/>
        <a:p>
          <a:r>
            <a:rPr lang="fr-FR" sz="2300" b="0" dirty="0"/>
            <a:t>Cycle de vie d’une application</a:t>
          </a:r>
        </a:p>
      </dgm:t>
    </dgm:pt>
    <dgm:pt modelId="{55A7C9DC-F17D-4AF5-8636-0719E4A40667}" type="parTrans" cxnId="{6F5C8441-C959-4399-A882-279C78F43991}">
      <dgm:prSet/>
      <dgm:spPr/>
      <dgm:t>
        <a:bodyPr/>
        <a:lstStyle/>
        <a:p>
          <a:endParaRPr lang="fr-FR"/>
        </a:p>
      </dgm:t>
    </dgm:pt>
    <dgm:pt modelId="{1F9F9BAB-A8C0-43CC-8C32-9004E0479AA2}" type="sibTrans" cxnId="{6F5C8441-C959-4399-A882-279C78F43991}">
      <dgm:prSet/>
      <dgm:spPr/>
      <dgm:t>
        <a:bodyPr/>
        <a:lstStyle/>
        <a:p>
          <a:endParaRPr lang="fr-FR"/>
        </a:p>
      </dgm:t>
    </dgm:pt>
    <dgm:pt modelId="{793A0323-09AA-4CFF-95F3-DA0B83C84322}">
      <dgm:prSet phldrT="[Texte]" custT="1"/>
      <dgm:spPr>
        <a:solidFill>
          <a:schemeClr val="accent3">
            <a:lumMod val="50000"/>
          </a:schemeClr>
        </a:solidFill>
      </dgm:spPr>
      <dgm:t>
        <a:bodyPr/>
        <a:lstStyle/>
        <a:p>
          <a:r>
            <a:rPr lang="fr-FR" sz="2300" b="0" dirty="0"/>
            <a:t>Première application</a:t>
          </a:r>
        </a:p>
      </dgm:t>
    </dgm:pt>
    <dgm:pt modelId="{1CF38C2E-026A-4463-9C05-5DAEAB40F488}" type="parTrans" cxnId="{E8049E74-66B0-4D40-8924-7F52B10BC1B6}">
      <dgm:prSet/>
      <dgm:spPr/>
      <dgm:t>
        <a:bodyPr/>
        <a:lstStyle/>
        <a:p>
          <a:endParaRPr lang="fr-FR"/>
        </a:p>
      </dgm:t>
    </dgm:pt>
    <dgm:pt modelId="{310EED6A-BA44-49B7-B035-F1259BC84040}" type="sibTrans" cxnId="{E8049E74-66B0-4D40-8924-7F52B10BC1B6}">
      <dgm:prSet/>
      <dgm:spPr/>
      <dgm:t>
        <a:bodyPr/>
        <a:lstStyle/>
        <a:p>
          <a:endParaRPr lang="fr-FR"/>
        </a:p>
      </dgm:t>
    </dgm:pt>
    <dgm:pt modelId="{38FB02AF-6CF9-4F85-84F5-78676C06101F}">
      <dgm:prSet phldrT="[Texte]" custT="1"/>
      <dgm:spPr>
        <a:solidFill>
          <a:schemeClr val="accent3">
            <a:lumMod val="50000"/>
          </a:schemeClr>
        </a:solidFill>
      </dgm:spPr>
      <dgm:t>
        <a:bodyPr/>
        <a:lstStyle/>
        <a:p>
          <a:r>
            <a:rPr lang="fr-FR" sz="2300" b="0" dirty="0"/>
            <a:t>Déploiement</a:t>
          </a:r>
        </a:p>
      </dgm:t>
    </dgm:pt>
    <dgm:pt modelId="{64AECC12-5927-45CD-A7F8-98A072B4C1E3}" type="parTrans" cxnId="{014CC06D-9AA9-436C-B05D-F003734E917E}">
      <dgm:prSet/>
      <dgm:spPr/>
      <dgm:t>
        <a:bodyPr/>
        <a:lstStyle/>
        <a:p>
          <a:endParaRPr lang="fr-FR"/>
        </a:p>
      </dgm:t>
    </dgm:pt>
    <dgm:pt modelId="{5C7FB265-B340-4AFB-8B58-CCBA08D2F08F}" type="sibTrans" cxnId="{014CC06D-9AA9-436C-B05D-F003734E917E}">
      <dgm:prSet/>
      <dgm:spPr/>
      <dgm:t>
        <a:bodyPr/>
        <a:lstStyle/>
        <a:p>
          <a:endParaRPr lang="fr-FR"/>
        </a:p>
      </dgm:t>
    </dgm:pt>
    <dgm:pt modelId="{8F0A85A0-433F-44AD-8850-661B8BE950DB}" type="pres">
      <dgm:prSet presAssocID="{531ACB10-96BB-4FC1-B1E0-651EFD8B321A}" presName="linear" presStyleCnt="0">
        <dgm:presLayoutVars>
          <dgm:dir/>
          <dgm:animLvl val="lvl"/>
          <dgm:resizeHandles val="exact"/>
        </dgm:presLayoutVars>
      </dgm:prSet>
      <dgm:spPr/>
    </dgm:pt>
    <dgm:pt modelId="{83B28A1E-D80B-4683-9331-931326A503F3}" type="pres">
      <dgm:prSet presAssocID="{20851409-1A6D-4995-9526-755BB65A460F}" presName="parentLin" presStyleCnt="0"/>
      <dgm:spPr/>
    </dgm:pt>
    <dgm:pt modelId="{7A7D4020-2742-4D67-9DE0-2217876CDF05}" type="pres">
      <dgm:prSet presAssocID="{20851409-1A6D-4995-9526-755BB65A460F}" presName="parentLeftMargin" presStyleLbl="node1" presStyleIdx="0" presStyleCnt="6"/>
      <dgm:spPr/>
    </dgm:pt>
    <dgm:pt modelId="{569F3260-90E7-42B4-9AD2-9E5E521F9C17}" type="pres">
      <dgm:prSet presAssocID="{20851409-1A6D-4995-9526-755BB65A460F}" presName="parentText" presStyleLbl="node1" presStyleIdx="0" presStyleCnt="6">
        <dgm:presLayoutVars>
          <dgm:chMax val="0"/>
          <dgm:bulletEnabled val="1"/>
        </dgm:presLayoutVars>
      </dgm:prSet>
      <dgm:spPr/>
    </dgm:pt>
    <dgm:pt modelId="{7AA68CCF-1415-43B6-85A1-3E4B8217AE2F}" type="pres">
      <dgm:prSet presAssocID="{20851409-1A6D-4995-9526-755BB65A460F}" presName="negativeSpace" presStyleCnt="0"/>
      <dgm:spPr/>
    </dgm:pt>
    <dgm:pt modelId="{5BE5719B-B210-4479-BCCE-9730B51CCE25}" type="pres">
      <dgm:prSet presAssocID="{20851409-1A6D-4995-9526-755BB65A460F}" presName="childText" presStyleLbl="conFgAcc1" presStyleIdx="0" presStyleCnt="6">
        <dgm:presLayoutVars>
          <dgm:bulletEnabled val="1"/>
        </dgm:presLayoutVars>
      </dgm:prSet>
      <dgm:spPr/>
    </dgm:pt>
    <dgm:pt modelId="{1B7ACE2E-2A87-4D92-81D1-2D7757845E7A}" type="pres">
      <dgm:prSet presAssocID="{032150DC-9BDE-458C-8AEF-AB8CB68F9E6D}" presName="spaceBetweenRectangles" presStyleCnt="0"/>
      <dgm:spPr/>
    </dgm:pt>
    <dgm:pt modelId="{4BE71244-21B0-41A6-8F17-8F2A8339E4D3}" type="pres">
      <dgm:prSet presAssocID="{4AE3B125-1174-4D4D-A6C7-E39BD38B8D3B}" presName="parentLin" presStyleCnt="0"/>
      <dgm:spPr/>
    </dgm:pt>
    <dgm:pt modelId="{B7631F41-D243-4B67-A381-F88C541F2233}" type="pres">
      <dgm:prSet presAssocID="{4AE3B125-1174-4D4D-A6C7-E39BD38B8D3B}" presName="parentLeftMargin" presStyleLbl="node1" presStyleIdx="0" presStyleCnt="6"/>
      <dgm:spPr/>
    </dgm:pt>
    <dgm:pt modelId="{ACD9D43D-26C4-4A90-8883-D64A1C87E003}" type="pres">
      <dgm:prSet presAssocID="{4AE3B125-1174-4D4D-A6C7-E39BD38B8D3B}" presName="parentText" presStyleLbl="node1" presStyleIdx="1" presStyleCnt="6">
        <dgm:presLayoutVars>
          <dgm:chMax val="0"/>
          <dgm:bulletEnabled val="1"/>
        </dgm:presLayoutVars>
      </dgm:prSet>
      <dgm:spPr/>
    </dgm:pt>
    <dgm:pt modelId="{3BC6B726-7E15-466F-9BB2-F4F8B90A639C}" type="pres">
      <dgm:prSet presAssocID="{4AE3B125-1174-4D4D-A6C7-E39BD38B8D3B}" presName="negativeSpace" presStyleCnt="0"/>
      <dgm:spPr/>
    </dgm:pt>
    <dgm:pt modelId="{826C1455-B0F7-4FE2-B6EE-B1EFB7BE498D}" type="pres">
      <dgm:prSet presAssocID="{4AE3B125-1174-4D4D-A6C7-E39BD38B8D3B}" presName="childText" presStyleLbl="conFgAcc1" presStyleIdx="1" presStyleCnt="6">
        <dgm:presLayoutVars>
          <dgm:bulletEnabled val="1"/>
        </dgm:presLayoutVars>
      </dgm:prSet>
      <dgm:spPr/>
    </dgm:pt>
    <dgm:pt modelId="{1C95B055-1A2A-46D7-84DF-53D4D93E6CA9}" type="pres">
      <dgm:prSet presAssocID="{8D4B390D-56A8-47C8-8B3F-99A8560150EC}" presName="spaceBetweenRectangles" presStyleCnt="0"/>
      <dgm:spPr/>
    </dgm:pt>
    <dgm:pt modelId="{A74B7F34-55E5-4048-9AE3-410CD3CD3B9D}" type="pres">
      <dgm:prSet presAssocID="{CF3A20A3-6CDD-4769-AC28-FF78FD17157D}" presName="parentLin" presStyleCnt="0"/>
      <dgm:spPr/>
    </dgm:pt>
    <dgm:pt modelId="{5EF3B897-6703-4136-955D-E7F4D077A42F}" type="pres">
      <dgm:prSet presAssocID="{CF3A20A3-6CDD-4769-AC28-FF78FD17157D}" presName="parentLeftMargin" presStyleLbl="node1" presStyleIdx="1" presStyleCnt="6"/>
      <dgm:spPr/>
    </dgm:pt>
    <dgm:pt modelId="{903BE303-3BC2-4D8A-8F75-541F9792A340}" type="pres">
      <dgm:prSet presAssocID="{CF3A20A3-6CDD-4769-AC28-FF78FD17157D}" presName="parentText" presStyleLbl="node1" presStyleIdx="2" presStyleCnt="6">
        <dgm:presLayoutVars>
          <dgm:chMax val="0"/>
          <dgm:bulletEnabled val="1"/>
        </dgm:presLayoutVars>
      </dgm:prSet>
      <dgm:spPr/>
    </dgm:pt>
    <dgm:pt modelId="{BE44188A-B280-443F-8185-41410AFD536B}" type="pres">
      <dgm:prSet presAssocID="{CF3A20A3-6CDD-4769-AC28-FF78FD17157D}" presName="negativeSpace" presStyleCnt="0"/>
      <dgm:spPr/>
    </dgm:pt>
    <dgm:pt modelId="{73655820-DEC1-4D87-B318-33FC23C824F2}" type="pres">
      <dgm:prSet presAssocID="{CF3A20A3-6CDD-4769-AC28-FF78FD17157D}" presName="childText" presStyleLbl="conFgAcc1" presStyleIdx="2" presStyleCnt="6">
        <dgm:presLayoutVars>
          <dgm:bulletEnabled val="1"/>
        </dgm:presLayoutVars>
      </dgm:prSet>
      <dgm:spPr/>
    </dgm:pt>
    <dgm:pt modelId="{418274D4-2059-40FD-9731-76B5E00C18CC}" type="pres">
      <dgm:prSet presAssocID="{F1961C05-BEA0-42D7-A93F-DDC79471AD34}" presName="spaceBetweenRectangles" presStyleCnt="0"/>
      <dgm:spPr/>
    </dgm:pt>
    <dgm:pt modelId="{2AA8B581-A86A-47E4-A367-0C86B6FF9911}" type="pres">
      <dgm:prSet presAssocID="{BD83725B-36A1-4568-8DC5-BF9BD8814E1E}" presName="parentLin" presStyleCnt="0"/>
      <dgm:spPr/>
    </dgm:pt>
    <dgm:pt modelId="{9F6BEFEC-0AF0-4E87-AD9D-ACCE3EB21C26}" type="pres">
      <dgm:prSet presAssocID="{BD83725B-36A1-4568-8DC5-BF9BD8814E1E}" presName="parentLeftMargin" presStyleLbl="node1" presStyleIdx="2" presStyleCnt="6"/>
      <dgm:spPr/>
    </dgm:pt>
    <dgm:pt modelId="{89A84039-D5B6-4FAF-AE57-8B7E45669689}" type="pres">
      <dgm:prSet presAssocID="{BD83725B-36A1-4568-8DC5-BF9BD8814E1E}" presName="parentText" presStyleLbl="node1" presStyleIdx="3" presStyleCnt="6">
        <dgm:presLayoutVars>
          <dgm:chMax val="0"/>
          <dgm:bulletEnabled val="1"/>
        </dgm:presLayoutVars>
      </dgm:prSet>
      <dgm:spPr/>
    </dgm:pt>
    <dgm:pt modelId="{1557E868-98E4-4E0F-B5A2-F47B43E5A6A4}" type="pres">
      <dgm:prSet presAssocID="{BD83725B-36A1-4568-8DC5-BF9BD8814E1E}" presName="negativeSpace" presStyleCnt="0"/>
      <dgm:spPr/>
    </dgm:pt>
    <dgm:pt modelId="{F3416F75-9C21-4DB3-ACCB-DA585C11AB18}" type="pres">
      <dgm:prSet presAssocID="{BD83725B-36A1-4568-8DC5-BF9BD8814E1E}" presName="childText" presStyleLbl="conFgAcc1" presStyleIdx="3" presStyleCnt="6" custLinFactNeighborY="12786">
        <dgm:presLayoutVars>
          <dgm:bulletEnabled val="1"/>
        </dgm:presLayoutVars>
      </dgm:prSet>
      <dgm:spPr/>
    </dgm:pt>
    <dgm:pt modelId="{13AEEF67-4294-4D92-B4AF-F69ADA9628D9}" type="pres">
      <dgm:prSet presAssocID="{1F9F9BAB-A8C0-43CC-8C32-9004E0479AA2}" presName="spaceBetweenRectangles" presStyleCnt="0"/>
      <dgm:spPr/>
    </dgm:pt>
    <dgm:pt modelId="{A95EBECA-03BB-4E9D-BB4D-25FEA4950351}" type="pres">
      <dgm:prSet presAssocID="{793A0323-09AA-4CFF-95F3-DA0B83C84322}" presName="parentLin" presStyleCnt="0"/>
      <dgm:spPr/>
    </dgm:pt>
    <dgm:pt modelId="{B62A1094-3BD8-4385-9E85-30132B78F09F}" type="pres">
      <dgm:prSet presAssocID="{793A0323-09AA-4CFF-95F3-DA0B83C84322}" presName="parentLeftMargin" presStyleLbl="node1" presStyleIdx="3" presStyleCnt="6"/>
      <dgm:spPr/>
    </dgm:pt>
    <dgm:pt modelId="{E9C879DF-D88A-4896-B6B3-27986CCB20D8}" type="pres">
      <dgm:prSet presAssocID="{793A0323-09AA-4CFF-95F3-DA0B83C84322}" presName="parentText" presStyleLbl="node1" presStyleIdx="4" presStyleCnt="6">
        <dgm:presLayoutVars>
          <dgm:chMax val="0"/>
          <dgm:bulletEnabled val="1"/>
        </dgm:presLayoutVars>
      </dgm:prSet>
      <dgm:spPr/>
    </dgm:pt>
    <dgm:pt modelId="{62B26DC4-A640-4C01-BBFA-B4B5FDD45330}" type="pres">
      <dgm:prSet presAssocID="{793A0323-09AA-4CFF-95F3-DA0B83C84322}" presName="negativeSpace" presStyleCnt="0"/>
      <dgm:spPr/>
    </dgm:pt>
    <dgm:pt modelId="{8A53E6B9-3C9A-46DC-89AF-131FF0D1FA2F}" type="pres">
      <dgm:prSet presAssocID="{793A0323-09AA-4CFF-95F3-DA0B83C84322}" presName="childText" presStyleLbl="conFgAcc1" presStyleIdx="4" presStyleCnt="6">
        <dgm:presLayoutVars>
          <dgm:bulletEnabled val="1"/>
        </dgm:presLayoutVars>
      </dgm:prSet>
      <dgm:spPr/>
    </dgm:pt>
    <dgm:pt modelId="{FBEC9010-EB1B-4473-A7C5-DF4B04FDB5D6}" type="pres">
      <dgm:prSet presAssocID="{310EED6A-BA44-49B7-B035-F1259BC84040}" presName="spaceBetweenRectangles" presStyleCnt="0"/>
      <dgm:spPr/>
    </dgm:pt>
    <dgm:pt modelId="{905682A9-2722-4526-8529-FFE4D91589F9}" type="pres">
      <dgm:prSet presAssocID="{38FB02AF-6CF9-4F85-84F5-78676C06101F}" presName="parentLin" presStyleCnt="0"/>
      <dgm:spPr/>
    </dgm:pt>
    <dgm:pt modelId="{CBA361D2-53DD-4935-BFF4-2EE6F4A4CAE7}" type="pres">
      <dgm:prSet presAssocID="{38FB02AF-6CF9-4F85-84F5-78676C06101F}" presName="parentLeftMargin" presStyleLbl="node1" presStyleIdx="4" presStyleCnt="6"/>
      <dgm:spPr/>
    </dgm:pt>
    <dgm:pt modelId="{3445B8ED-DB5A-433B-BFC7-E0B95193B190}" type="pres">
      <dgm:prSet presAssocID="{38FB02AF-6CF9-4F85-84F5-78676C06101F}" presName="parentText" presStyleLbl="node1" presStyleIdx="5" presStyleCnt="6">
        <dgm:presLayoutVars>
          <dgm:chMax val="0"/>
          <dgm:bulletEnabled val="1"/>
        </dgm:presLayoutVars>
      </dgm:prSet>
      <dgm:spPr/>
    </dgm:pt>
    <dgm:pt modelId="{99BA856A-618F-465D-ACB8-86B9BF17C3C8}" type="pres">
      <dgm:prSet presAssocID="{38FB02AF-6CF9-4F85-84F5-78676C06101F}" presName="negativeSpace" presStyleCnt="0"/>
      <dgm:spPr/>
    </dgm:pt>
    <dgm:pt modelId="{5887D5A3-5459-4162-8FF0-D161718CACC1}" type="pres">
      <dgm:prSet presAssocID="{38FB02AF-6CF9-4F85-84F5-78676C06101F}" presName="childText" presStyleLbl="conFgAcc1" presStyleIdx="5" presStyleCnt="6">
        <dgm:presLayoutVars>
          <dgm:bulletEnabled val="1"/>
        </dgm:presLayoutVars>
      </dgm:prSet>
      <dgm:spPr/>
    </dgm:pt>
  </dgm:ptLst>
  <dgm:cxnLst>
    <dgm:cxn modelId="{F4A60D11-B2C1-40C3-87F1-2C8D719D3466}" srcId="{531ACB10-96BB-4FC1-B1E0-651EFD8B321A}" destId="{CF3A20A3-6CDD-4769-AC28-FF78FD17157D}" srcOrd="2" destOrd="0" parTransId="{4784C43C-8C6A-481D-98F7-2D2AF5BC7086}" sibTransId="{F1961C05-BEA0-42D7-A93F-DDC79471AD34}"/>
    <dgm:cxn modelId="{25624838-2B49-4D0C-B9C0-CB8D4A97FF44}" type="presOf" srcId="{BD83725B-36A1-4568-8DC5-BF9BD8814E1E}" destId="{89A84039-D5B6-4FAF-AE57-8B7E45669689}" srcOrd="1" destOrd="0" presId="urn:microsoft.com/office/officeart/2005/8/layout/list1"/>
    <dgm:cxn modelId="{6F5C8441-C959-4399-A882-279C78F43991}" srcId="{531ACB10-96BB-4FC1-B1E0-651EFD8B321A}" destId="{BD83725B-36A1-4568-8DC5-BF9BD8814E1E}" srcOrd="3" destOrd="0" parTransId="{55A7C9DC-F17D-4AF5-8636-0719E4A40667}" sibTransId="{1F9F9BAB-A8C0-43CC-8C32-9004E0479AA2}"/>
    <dgm:cxn modelId="{014CC06D-9AA9-436C-B05D-F003734E917E}" srcId="{531ACB10-96BB-4FC1-B1E0-651EFD8B321A}" destId="{38FB02AF-6CF9-4F85-84F5-78676C06101F}" srcOrd="5" destOrd="0" parTransId="{64AECC12-5927-45CD-A7F8-98A072B4C1E3}" sibTransId="{5C7FB265-B340-4AFB-8B58-CCBA08D2F08F}"/>
    <dgm:cxn modelId="{33F40B53-11C2-4BF3-9D18-E8FD23370ACB}" type="presOf" srcId="{793A0323-09AA-4CFF-95F3-DA0B83C84322}" destId="{E9C879DF-D88A-4896-B6B3-27986CCB20D8}" srcOrd="1" destOrd="0" presId="urn:microsoft.com/office/officeart/2005/8/layout/list1"/>
    <dgm:cxn modelId="{4FA22554-964E-49AE-89B5-7648FFE692CE}" type="presOf" srcId="{38FB02AF-6CF9-4F85-84F5-78676C06101F}" destId="{3445B8ED-DB5A-433B-BFC7-E0B95193B190}" srcOrd="1" destOrd="0" presId="urn:microsoft.com/office/officeart/2005/8/layout/list1"/>
    <dgm:cxn modelId="{E8049E74-66B0-4D40-8924-7F52B10BC1B6}" srcId="{531ACB10-96BB-4FC1-B1E0-651EFD8B321A}" destId="{793A0323-09AA-4CFF-95F3-DA0B83C84322}" srcOrd="4" destOrd="0" parTransId="{1CF38C2E-026A-4463-9C05-5DAEAB40F488}" sibTransId="{310EED6A-BA44-49B7-B035-F1259BC84040}"/>
    <dgm:cxn modelId="{E925DF76-1B8F-4C84-B94D-BA5C93A1843D}" srcId="{531ACB10-96BB-4FC1-B1E0-651EFD8B321A}" destId="{4AE3B125-1174-4D4D-A6C7-E39BD38B8D3B}" srcOrd="1" destOrd="0" parTransId="{F9EC0422-2793-406F-AE92-C5F7FE4438B7}" sibTransId="{8D4B390D-56A8-47C8-8B3F-99A8560150EC}"/>
    <dgm:cxn modelId="{B2BAD685-2E2E-4F51-9C8F-7AEAF07AEABC}" type="presOf" srcId="{BD83725B-36A1-4568-8DC5-BF9BD8814E1E}" destId="{9F6BEFEC-0AF0-4E87-AD9D-ACCE3EB21C26}" srcOrd="0" destOrd="0" presId="urn:microsoft.com/office/officeart/2005/8/layout/list1"/>
    <dgm:cxn modelId="{8BDE169B-322B-4693-A460-6CEE83F6B483}" type="presOf" srcId="{CF3A20A3-6CDD-4769-AC28-FF78FD17157D}" destId="{903BE303-3BC2-4D8A-8F75-541F9792A340}" srcOrd="1" destOrd="0" presId="urn:microsoft.com/office/officeart/2005/8/layout/list1"/>
    <dgm:cxn modelId="{3B25A19E-E23C-4158-9090-B0F82D5A7B09}" type="presOf" srcId="{20851409-1A6D-4995-9526-755BB65A460F}" destId="{7A7D4020-2742-4D67-9DE0-2217876CDF05}" srcOrd="0" destOrd="0" presId="urn:microsoft.com/office/officeart/2005/8/layout/list1"/>
    <dgm:cxn modelId="{E86690A9-07E0-4CC5-93AD-0D55B69A90AD}" type="presOf" srcId="{531ACB10-96BB-4FC1-B1E0-651EFD8B321A}" destId="{8F0A85A0-433F-44AD-8850-661B8BE950DB}" srcOrd="0" destOrd="0" presId="urn:microsoft.com/office/officeart/2005/8/layout/list1"/>
    <dgm:cxn modelId="{52D855B9-14A9-4064-8485-2EF09D23D882}" type="presOf" srcId="{4AE3B125-1174-4D4D-A6C7-E39BD38B8D3B}" destId="{ACD9D43D-26C4-4A90-8883-D64A1C87E003}" srcOrd="1" destOrd="0" presId="urn:microsoft.com/office/officeart/2005/8/layout/list1"/>
    <dgm:cxn modelId="{D20446C2-2451-4787-87C0-3B6011A8ECA8}" type="presOf" srcId="{4AE3B125-1174-4D4D-A6C7-E39BD38B8D3B}" destId="{B7631F41-D243-4B67-A381-F88C541F2233}" srcOrd="0" destOrd="0" presId="urn:microsoft.com/office/officeart/2005/8/layout/list1"/>
    <dgm:cxn modelId="{367F20C3-7C0D-4C6F-B897-D1D3559E16B6}" type="presOf" srcId="{793A0323-09AA-4CFF-95F3-DA0B83C84322}" destId="{B62A1094-3BD8-4385-9E85-30132B78F09F}" srcOrd="0" destOrd="0" presId="urn:microsoft.com/office/officeart/2005/8/layout/list1"/>
    <dgm:cxn modelId="{4A8173CD-E6AF-4D7C-9556-AE6D8870A7E4}" srcId="{531ACB10-96BB-4FC1-B1E0-651EFD8B321A}" destId="{20851409-1A6D-4995-9526-755BB65A460F}" srcOrd="0" destOrd="0" parTransId="{FB33A695-CF67-48A1-98B9-4DD430ED7C37}" sibTransId="{032150DC-9BDE-458C-8AEF-AB8CB68F9E6D}"/>
    <dgm:cxn modelId="{20A9DAD6-1EB1-4D65-9928-477A10EA541B}" type="presOf" srcId="{38FB02AF-6CF9-4F85-84F5-78676C06101F}" destId="{CBA361D2-53DD-4935-BFF4-2EE6F4A4CAE7}" srcOrd="0" destOrd="0" presId="urn:microsoft.com/office/officeart/2005/8/layout/list1"/>
    <dgm:cxn modelId="{40F404E0-B498-4139-A891-A50008175E65}" type="presOf" srcId="{20851409-1A6D-4995-9526-755BB65A460F}" destId="{569F3260-90E7-42B4-9AD2-9E5E521F9C17}" srcOrd="1" destOrd="0" presId="urn:microsoft.com/office/officeart/2005/8/layout/list1"/>
    <dgm:cxn modelId="{81ADA7FB-9DD5-4BC3-B22E-AFD4D24041B6}" type="presOf" srcId="{CF3A20A3-6CDD-4769-AC28-FF78FD17157D}" destId="{5EF3B897-6703-4136-955D-E7F4D077A42F}" srcOrd="0" destOrd="0" presId="urn:microsoft.com/office/officeart/2005/8/layout/list1"/>
    <dgm:cxn modelId="{96A1CB0C-3FAC-4D13-8013-448C8BAAA23D}" type="presParOf" srcId="{8F0A85A0-433F-44AD-8850-661B8BE950DB}" destId="{83B28A1E-D80B-4683-9331-931326A503F3}" srcOrd="0" destOrd="0" presId="urn:microsoft.com/office/officeart/2005/8/layout/list1"/>
    <dgm:cxn modelId="{B3B1ECDB-702C-4A61-B6A4-F7AE67E3C8FD}" type="presParOf" srcId="{83B28A1E-D80B-4683-9331-931326A503F3}" destId="{7A7D4020-2742-4D67-9DE0-2217876CDF05}" srcOrd="0" destOrd="0" presId="urn:microsoft.com/office/officeart/2005/8/layout/list1"/>
    <dgm:cxn modelId="{116CA66C-7B90-4BCE-AE19-AD729705EA06}" type="presParOf" srcId="{83B28A1E-D80B-4683-9331-931326A503F3}" destId="{569F3260-90E7-42B4-9AD2-9E5E521F9C17}" srcOrd="1" destOrd="0" presId="urn:microsoft.com/office/officeart/2005/8/layout/list1"/>
    <dgm:cxn modelId="{70F366BA-C220-41F9-A8AB-31AAB486124D}" type="presParOf" srcId="{8F0A85A0-433F-44AD-8850-661B8BE950DB}" destId="{7AA68CCF-1415-43B6-85A1-3E4B8217AE2F}" srcOrd="1" destOrd="0" presId="urn:microsoft.com/office/officeart/2005/8/layout/list1"/>
    <dgm:cxn modelId="{32939ACD-EDAC-43EB-9C9D-80D619DAE80E}" type="presParOf" srcId="{8F0A85A0-433F-44AD-8850-661B8BE950DB}" destId="{5BE5719B-B210-4479-BCCE-9730B51CCE25}" srcOrd="2" destOrd="0" presId="urn:microsoft.com/office/officeart/2005/8/layout/list1"/>
    <dgm:cxn modelId="{7E233D3A-DC83-4901-8049-FC13C9F6C38C}" type="presParOf" srcId="{8F0A85A0-433F-44AD-8850-661B8BE950DB}" destId="{1B7ACE2E-2A87-4D92-81D1-2D7757845E7A}" srcOrd="3" destOrd="0" presId="urn:microsoft.com/office/officeart/2005/8/layout/list1"/>
    <dgm:cxn modelId="{6033C56D-E571-4802-A87B-8F99E1A058CA}" type="presParOf" srcId="{8F0A85A0-433F-44AD-8850-661B8BE950DB}" destId="{4BE71244-21B0-41A6-8F17-8F2A8339E4D3}" srcOrd="4" destOrd="0" presId="urn:microsoft.com/office/officeart/2005/8/layout/list1"/>
    <dgm:cxn modelId="{0F7C47EA-1D7A-4342-837E-A5B48AF86A78}" type="presParOf" srcId="{4BE71244-21B0-41A6-8F17-8F2A8339E4D3}" destId="{B7631F41-D243-4B67-A381-F88C541F2233}" srcOrd="0" destOrd="0" presId="urn:microsoft.com/office/officeart/2005/8/layout/list1"/>
    <dgm:cxn modelId="{A549A8CA-2370-4CCF-934B-44F5B0D0B478}" type="presParOf" srcId="{4BE71244-21B0-41A6-8F17-8F2A8339E4D3}" destId="{ACD9D43D-26C4-4A90-8883-D64A1C87E003}" srcOrd="1" destOrd="0" presId="urn:microsoft.com/office/officeart/2005/8/layout/list1"/>
    <dgm:cxn modelId="{54E2B0AA-D65A-4220-B0FF-D45793BFAC46}" type="presParOf" srcId="{8F0A85A0-433F-44AD-8850-661B8BE950DB}" destId="{3BC6B726-7E15-466F-9BB2-F4F8B90A639C}" srcOrd="5" destOrd="0" presId="urn:microsoft.com/office/officeart/2005/8/layout/list1"/>
    <dgm:cxn modelId="{76AAADE2-7F07-4297-9E6F-250CC94DBA0D}" type="presParOf" srcId="{8F0A85A0-433F-44AD-8850-661B8BE950DB}" destId="{826C1455-B0F7-4FE2-B6EE-B1EFB7BE498D}" srcOrd="6" destOrd="0" presId="urn:microsoft.com/office/officeart/2005/8/layout/list1"/>
    <dgm:cxn modelId="{49E1B04B-0DE7-4A99-8200-FBCFFBBC2FBC}" type="presParOf" srcId="{8F0A85A0-433F-44AD-8850-661B8BE950DB}" destId="{1C95B055-1A2A-46D7-84DF-53D4D93E6CA9}" srcOrd="7" destOrd="0" presId="urn:microsoft.com/office/officeart/2005/8/layout/list1"/>
    <dgm:cxn modelId="{FB2E555B-1A71-4F1A-BB37-0113DF348007}" type="presParOf" srcId="{8F0A85A0-433F-44AD-8850-661B8BE950DB}" destId="{A74B7F34-55E5-4048-9AE3-410CD3CD3B9D}" srcOrd="8" destOrd="0" presId="urn:microsoft.com/office/officeart/2005/8/layout/list1"/>
    <dgm:cxn modelId="{5F65ACDC-F132-4D29-8879-3D8BDD9F6443}" type="presParOf" srcId="{A74B7F34-55E5-4048-9AE3-410CD3CD3B9D}" destId="{5EF3B897-6703-4136-955D-E7F4D077A42F}" srcOrd="0" destOrd="0" presId="urn:microsoft.com/office/officeart/2005/8/layout/list1"/>
    <dgm:cxn modelId="{ACA8AD7E-35E2-454B-AA21-71D847ACD3F3}" type="presParOf" srcId="{A74B7F34-55E5-4048-9AE3-410CD3CD3B9D}" destId="{903BE303-3BC2-4D8A-8F75-541F9792A340}" srcOrd="1" destOrd="0" presId="urn:microsoft.com/office/officeart/2005/8/layout/list1"/>
    <dgm:cxn modelId="{28DCDA0F-4963-4BD5-A6FF-4B4F7105206B}" type="presParOf" srcId="{8F0A85A0-433F-44AD-8850-661B8BE950DB}" destId="{BE44188A-B280-443F-8185-41410AFD536B}" srcOrd="9" destOrd="0" presId="urn:microsoft.com/office/officeart/2005/8/layout/list1"/>
    <dgm:cxn modelId="{99741436-C431-460A-B695-F9EF5EC3827E}" type="presParOf" srcId="{8F0A85A0-433F-44AD-8850-661B8BE950DB}" destId="{73655820-DEC1-4D87-B318-33FC23C824F2}" srcOrd="10" destOrd="0" presId="urn:microsoft.com/office/officeart/2005/8/layout/list1"/>
    <dgm:cxn modelId="{3F98F4F6-A882-421D-9822-3F070B7D8386}" type="presParOf" srcId="{8F0A85A0-433F-44AD-8850-661B8BE950DB}" destId="{418274D4-2059-40FD-9731-76B5E00C18CC}" srcOrd="11" destOrd="0" presId="urn:microsoft.com/office/officeart/2005/8/layout/list1"/>
    <dgm:cxn modelId="{2839A43B-3FD0-4013-BC6A-D6862D7E0495}" type="presParOf" srcId="{8F0A85A0-433F-44AD-8850-661B8BE950DB}" destId="{2AA8B581-A86A-47E4-A367-0C86B6FF9911}" srcOrd="12" destOrd="0" presId="urn:microsoft.com/office/officeart/2005/8/layout/list1"/>
    <dgm:cxn modelId="{30E4A6E8-A75C-4618-8496-046B433F5B15}" type="presParOf" srcId="{2AA8B581-A86A-47E4-A367-0C86B6FF9911}" destId="{9F6BEFEC-0AF0-4E87-AD9D-ACCE3EB21C26}" srcOrd="0" destOrd="0" presId="urn:microsoft.com/office/officeart/2005/8/layout/list1"/>
    <dgm:cxn modelId="{3C64BBE3-1117-4B7B-8E60-60E16EF945E2}" type="presParOf" srcId="{2AA8B581-A86A-47E4-A367-0C86B6FF9911}" destId="{89A84039-D5B6-4FAF-AE57-8B7E45669689}" srcOrd="1" destOrd="0" presId="urn:microsoft.com/office/officeart/2005/8/layout/list1"/>
    <dgm:cxn modelId="{0B077690-EA2F-4AD0-B6F1-8C81F6AB3942}" type="presParOf" srcId="{8F0A85A0-433F-44AD-8850-661B8BE950DB}" destId="{1557E868-98E4-4E0F-B5A2-F47B43E5A6A4}" srcOrd="13" destOrd="0" presId="urn:microsoft.com/office/officeart/2005/8/layout/list1"/>
    <dgm:cxn modelId="{B54B3DFF-999C-4D06-ACC3-CFB1E6C3B135}" type="presParOf" srcId="{8F0A85A0-433F-44AD-8850-661B8BE950DB}" destId="{F3416F75-9C21-4DB3-ACCB-DA585C11AB18}" srcOrd="14" destOrd="0" presId="urn:microsoft.com/office/officeart/2005/8/layout/list1"/>
    <dgm:cxn modelId="{B11DE256-DB7E-48F1-9407-66D90E07DCC0}" type="presParOf" srcId="{8F0A85A0-433F-44AD-8850-661B8BE950DB}" destId="{13AEEF67-4294-4D92-B4AF-F69ADA9628D9}" srcOrd="15" destOrd="0" presId="urn:microsoft.com/office/officeart/2005/8/layout/list1"/>
    <dgm:cxn modelId="{93F034E2-9643-4791-AEAE-2C7E07EE50AE}" type="presParOf" srcId="{8F0A85A0-433F-44AD-8850-661B8BE950DB}" destId="{A95EBECA-03BB-4E9D-BB4D-25FEA4950351}" srcOrd="16" destOrd="0" presId="urn:microsoft.com/office/officeart/2005/8/layout/list1"/>
    <dgm:cxn modelId="{5109702E-1105-49CB-AF9A-24B2397299D3}" type="presParOf" srcId="{A95EBECA-03BB-4E9D-BB4D-25FEA4950351}" destId="{B62A1094-3BD8-4385-9E85-30132B78F09F}" srcOrd="0" destOrd="0" presId="urn:microsoft.com/office/officeart/2005/8/layout/list1"/>
    <dgm:cxn modelId="{812EE710-2672-4895-898A-E8576A335FF1}" type="presParOf" srcId="{A95EBECA-03BB-4E9D-BB4D-25FEA4950351}" destId="{E9C879DF-D88A-4896-B6B3-27986CCB20D8}" srcOrd="1" destOrd="0" presId="urn:microsoft.com/office/officeart/2005/8/layout/list1"/>
    <dgm:cxn modelId="{7C1F5F39-E634-42DB-B7A5-F3FF4CB2956B}" type="presParOf" srcId="{8F0A85A0-433F-44AD-8850-661B8BE950DB}" destId="{62B26DC4-A640-4C01-BBFA-B4B5FDD45330}" srcOrd="17" destOrd="0" presId="urn:microsoft.com/office/officeart/2005/8/layout/list1"/>
    <dgm:cxn modelId="{1955DB35-0EBE-4772-B310-B407F435B9E0}" type="presParOf" srcId="{8F0A85A0-433F-44AD-8850-661B8BE950DB}" destId="{8A53E6B9-3C9A-46DC-89AF-131FF0D1FA2F}" srcOrd="18" destOrd="0" presId="urn:microsoft.com/office/officeart/2005/8/layout/list1"/>
    <dgm:cxn modelId="{12A43F6A-285A-42E3-A5DB-5E2104F13450}" type="presParOf" srcId="{8F0A85A0-433F-44AD-8850-661B8BE950DB}" destId="{FBEC9010-EB1B-4473-A7C5-DF4B04FDB5D6}" srcOrd="19" destOrd="0" presId="urn:microsoft.com/office/officeart/2005/8/layout/list1"/>
    <dgm:cxn modelId="{178F5552-A483-465C-A7BA-DE51585EC1C6}" type="presParOf" srcId="{8F0A85A0-433F-44AD-8850-661B8BE950DB}" destId="{905682A9-2722-4526-8529-FFE4D91589F9}" srcOrd="20" destOrd="0" presId="urn:microsoft.com/office/officeart/2005/8/layout/list1"/>
    <dgm:cxn modelId="{13368378-4AA1-46AC-8BA5-401788615656}" type="presParOf" srcId="{905682A9-2722-4526-8529-FFE4D91589F9}" destId="{CBA361D2-53DD-4935-BFF4-2EE6F4A4CAE7}" srcOrd="0" destOrd="0" presId="urn:microsoft.com/office/officeart/2005/8/layout/list1"/>
    <dgm:cxn modelId="{B135ECBF-A4EA-49EE-B296-26D498747CCC}" type="presParOf" srcId="{905682A9-2722-4526-8529-FFE4D91589F9}" destId="{3445B8ED-DB5A-433B-BFC7-E0B95193B190}" srcOrd="1" destOrd="0" presId="urn:microsoft.com/office/officeart/2005/8/layout/list1"/>
    <dgm:cxn modelId="{E33CDC11-174A-4F56-A594-AD1BB56E1F32}" type="presParOf" srcId="{8F0A85A0-433F-44AD-8850-661B8BE950DB}" destId="{99BA856A-618F-465D-ACB8-86B9BF17C3C8}" srcOrd="21" destOrd="0" presId="urn:microsoft.com/office/officeart/2005/8/layout/list1"/>
    <dgm:cxn modelId="{B4809196-11FA-4781-A686-890A7DB86120}" type="presParOf" srcId="{8F0A85A0-433F-44AD-8850-661B8BE950DB}" destId="{5887D5A3-5459-4162-8FF0-D161718CACC1}"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1ACB10-96BB-4FC1-B1E0-651EFD8B321A}" type="doc">
      <dgm:prSet loTypeId="urn:microsoft.com/office/officeart/2005/8/layout/list1" loCatId="list" qsTypeId="urn:microsoft.com/office/officeart/2005/8/quickstyle/3d4" qsCatId="3D" csTypeId="urn:microsoft.com/office/officeart/2005/8/colors/accent2_3" csCatId="accent2" phldr="1"/>
      <dgm:spPr/>
      <dgm:t>
        <a:bodyPr/>
        <a:lstStyle/>
        <a:p>
          <a:endParaRPr lang="fr-FR"/>
        </a:p>
      </dgm:t>
    </dgm:pt>
    <dgm:pt modelId="{20851409-1A6D-4995-9526-755BB65A460F}">
      <dgm:prSet phldrT="[Texte]" custT="1"/>
      <dgm:spPr>
        <a:solidFill>
          <a:schemeClr val="accent3">
            <a:lumMod val="50000"/>
          </a:schemeClr>
        </a:solidFill>
      </dgm:spPr>
      <dgm:t>
        <a:bodyPr/>
        <a:lstStyle/>
        <a:p>
          <a:r>
            <a:rPr lang="fr-FR" sz="2300" b="0" dirty="0"/>
            <a:t>Qu’est que JAVA FX?</a:t>
          </a:r>
        </a:p>
      </dgm:t>
    </dgm:pt>
    <dgm:pt modelId="{FB33A695-CF67-48A1-98B9-4DD430ED7C37}" type="parTrans" cxnId="{4A8173CD-E6AF-4D7C-9556-AE6D8870A7E4}">
      <dgm:prSet/>
      <dgm:spPr/>
      <dgm:t>
        <a:bodyPr/>
        <a:lstStyle/>
        <a:p>
          <a:endParaRPr lang="fr-FR"/>
        </a:p>
      </dgm:t>
    </dgm:pt>
    <dgm:pt modelId="{032150DC-9BDE-458C-8AEF-AB8CB68F9E6D}" type="sibTrans" cxnId="{4A8173CD-E6AF-4D7C-9556-AE6D8870A7E4}">
      <dgm:prSet/>
      <dgm:spPr/>
      <dgm:t>
        <a:bodyPr/>
        <a:lstStyle/>
        <a:p>
          <a:endParaRPr lang="fr-FR"/>
        </a:p>
      </dgm:t>
    </dgm:pt>
    <dgm:pt modelId="{4AE3B125-1174-4D4D-A6C7-E39BD38B8D3B}">
      <dgm:prSet phldrT="[Texte]" custT="1"/>
      <dgm:spPr>
        <a:solidFill>
          <a:schemeClr val="accent3">
            <a:lumMod val="50000"/>
          </a:schemeClr>
        </a:solidFill>
      </dgm:spPr>
      <dgm:t>
        <a:bodyPr/>
        <a:lstStyle/>
        <a:p>
          <a:r>
            <a:rPr lang="fr-FR" sz="2300" b="0" dirty="0"/>
            <a:t>Graphe de scène</a:t>
          </a:r>
        </a:p>
      </dgm:t>
    </dgm:pt>
    <dgm:pt modelId="{F9EC0422-2793-406F-AE92-C5F7FE4438B7}" type="parTrans" cxnId="{E925DF76-1B8F-4C84-B94D-BA5C93A1843D}">
      <dgm:prSet/>
      <dgm:spPr/>
      <dgm:t>
        <a:bodyPr/>
        <a:lstStyle/>
        <a:p>
          <a:endParaRPr lang="fr-FR"/>
        </a:p>
      </dgm:t>
    </dgm:pt>
    <dgm:pt modelId="{8D4B390D-56A8-47C8-8B3F-99A8560150EC}" type="sibTrans" cxnId="{E925DF76-1B8F-4C84-B94D-BA5C93A1843D}">
      <dgm:prSet/>
      <dgm:spPr/>
      <dgm:t>
        <a:bodyPr/>
        <a:lstStyle/>
        <a:p>
          <a:endParaRPr lang="fr-FR"/>
        </a:p>
      </dgm:t>
    </dgm:pt>
    <dgm:pt modelId="{CF3A20A3-6CDD-4769-AC28-FF78FD17157D}">
      <dgm:prSet phldrT="[Texte]" custT="1"/>
      <dgm:spPr/>
      <dgm:t>
        <a:bodyPr/>
        <a:lstStyle/>
        <a:p>
          <a:r>
            <a:rPr lang="fr-FR" sz="2300" b="0" dirty="0"/>
            <a:t>Implémentation</a:t>
          </a:r>
        </a:p>
      </dgm:t>
    </dgm:pt>
    <dgm:pt modelId="{4784C43C-8C6A-481D-98F7-2D2AF5BC7086}" type="parTrans" cxnId="{F4A60D11-B2C1-40C3-87F1-2C8D719D3466}">
      <dgm:prSet/>
      <dgm:spPr/>
      <dgm:t>
        <a:bodyPr/>
        <a:lstStyle/>
        <a:p>
          <a:endParaRPr lang="fr-FR"/>
        </a:p>
      </dgm:t>
    </dgm:pt>
    <dgm:pt modelId="{F1961C05-BEA0-42D7-A93F-DDC79471AD34}" type="sibTrans" cxnId="{F4A60D11-B2C1-40C3-87F1-2C8D719D3466}">
      <dgm:prSet/>
      <dgm:spPr/>
      <dgm:t>
        <a:bodyPr/>
        <a:lstStyle/>
        <a:p>
          <a:endParaRPr lang="fr-FR"/>
        </a:p>
      </dgm:t>
    </dgm:pt>
    <dgm:pt modelId="{BD83725B-36A1-4568-8DC5-BF9BD8814E1E}">
      <dgm:prSet phldrT="[Texte]" custT="1"/>
      <dgm:spPr>
        <a:solidFill>
          <a:schemeClr val="accent3">
            <a:lumMod val="50000"/>
          </a:schemeClr>
        </a:solidFill>
      </dgm:spPr>
      <dgm:t>
        <a:bodyPr/>
        <a:lstStyle/>
        <a:p>
          <a:r>
            <a:rPr lang="fr-FR" sz="2300" b="0" dirty="0"/>
            <a:t>Cycle de vie d’une application</a:t>
          </a:r>
        </a:p>
      </dgm:t>
    </dgm:pt>
    <dgm:pt modelId="{55A7C9DC-F17D-4AF5-8636-0719E4A40667}" type="parTrans" cxnId="{6F5C8441-C959-4399-A882-279C78F43991}">
      <dgm:prSet/>
      <dgm:spPr/>
      <dgm:t>
        <a:bodyPr/>
        <a:lstStyle/>
        <a:p>
          <a:endParaRPr lang="fr-FR"/>
        </a:p>
      </dgm:t>
    </dgm:pt>
    <dgm:pt modelId="{1F9F9BAB-A8C0-43CC-8C32-9004E0479AA2}" type="sibTrans" cxnId="{6F5C8441-C959-4399-A882-279C78F43991}">
      <dgm:prSet/>
      <dgm:spPr/>
      <dgm:t>
        <a:bodyPr/>
        <a:lstStyle/>
        <a:p>
          <a:endParaRPr lang="fr-FR"/>
        </a:p>
      </dgm:t>
    </dgm:pt>
    <dgm:pt modelId="{793A0323-09AA-4CFF-95F3-DA0B83C84322}">
      <dgm:prSet phldrT="[Texte]" custT="1"/>
      <dgm:spPr>
        <a:solidFill>
          <a:schemeClr val="accent3">
            <a:lumMod val="50000"/>
          </a:schemeClr>
        </a:solidFill>
      </dgm:spPr>
      <dgm:t>
        <a:bodyPr/>
        <a:lstStyle/>
        <a:p>
          <a:r>
            <a:rPr lang="fr-FR" sz="2300" b="0" dirty="0"/>
            <a:t>Première application</a:t>
          </a:r>
        </a:p>
      </dgm:t>
    </dgm:pt>
    <dgm:pt modelId="{1CF38C2E-026A-4463-9C05-5DAEAB40F488}" type="parTrans" cxnId="{E8049E74-66B0-4D40-8924-7F52B10BC1B6}">
      <dgm:prSet/>
      <dgm:spPr/>
      <dgm:t>
        <a:bodyPr/>
        <a:lstStyle/>
        <a:p>
          <a:endParaRPr lang="fr-FR"/>
        </a:p>
      </dgm:t>
    </dgm:pt>
    <dgm:pt modelId="{310EED6A-BA44-49B7-B035-F1259BC84040}" type="sibTrans" cxnId="{E8049E74-66B0-4D40-8924-7F52B10BC1B6}">
      <dgm:prSet/>
      <dgm:spPr/>
      <dgm:t>
        <a:bodyPr/>
        <a:lstStyle/>
        <a:p>
          <a:endParaRPr lang="fr-FR"/>
        </a:p>
      </dgm:t>
    </dgm:pt>
    <dgm:pt modelId="{38FB02AF-6CF9-4F85-84F5-78676C06101F}">
      <dgm:prSet phldrT="[Texte]" custT="1"/>
      <dgm:spPr>
        <a:solidFill>
          <a:schemeClr val="accent3">
            <a:lumMod val="50000"/>
          </a:schemeClr>
        </a:solidFill>
      </dgm:spPr>
      <dgm:t>
        <a:bodyPr/>
        <a:lstStyle/>
        <a:p>
          <a:r>
            <a:rPr lang="fr-FR" sz="2300" b="0" dirty="0"/>
            <a:t>Déploiement</a:t>
          </a:r>
        </a:p>
      </dgm:t>
    </dgm:pt>
    <dgm:pt modelId="{64AECC12-5927-45CD-A7F8-98A072B4C1E3}" type="parTrans" cxnId="{014CC06D-9AA9-436C-B05D-F003734E917E}">
      <dgm:prSet/>
      <dgm:spPr/>
      <dgm:t>
        <a:bodyPr/>
        <a:lstStyle/>
        <a:p>
          <a:endParaRPr lang="fr-FR"/>
        </a:p>
      </dgm:t>
    </dgm:pt>
    <dgm:pt modelId="{5C7FB265-B340-4AFB-8B58-CCBA08D2F08F}" type="sibTrans" cxnId="{014CC06D-9AA9-436C-B05D-F003734E917E}">
      <dgm:prSet/>
      <dgm:spPr/>
      <dgm:t>
        <a:bodyPr/>
        <a:lstStyle/>
        <a:p>
          <a:endParaRPr lang="fr-FR"/>
        </a:p>
      </dgm:t>
    </dgm:pt>
    <dgm:pt modelId="{8F0A85A0-433F-44AD-8850-661B8BE950DB}" type="pres">
      <dgm:prSet presAssocID="{531ACB10-96BB-4FC1-B1E0-651EFD8B321A}" presName="linear" presStyleCnt="0">
        <dgm:presLayoutVars>
          <dgm:dir/>
          <dgm:animLvl val="lvl"/>
          <dgm:resizeHandles val="exact"/>
        </dgm:presLayoutVars>
      </dgm:prSet>
      <dgm:spPr/>
    </dgm:pt>
    <dgm:pt modelId="{83B28A1E-D80B-4683-9331-931326A503F3}" type="pres">
      <dgm:prSet presAssocID="{20851409-1A6D-4995-9526-755BB65A460F}" presName="parentLin" presStyleCnt="0"/>
      <dgm:spPr/>
    </dgm:pt>
    <dgm:pt modelId="{7A7D4020-2742-4D67-9DE0-2217876CDF05}" type="pres">
      <dgm:prSet presAssocID="{20851409-1A6D-4995-9526-755BB65A460F}" presName="parentLeftMargin" presStyleLbl="node1" presStyleIdx="0" presStyleCnt="6"/>
      <dgm:spPr/>
    </dgm:pt>
    <dgm:pt modelId="{569F3260-90E7-42B4-9AD2-9E5E521F9C17}" type="pres">
      <dgm:prSet presAssocID="{20851409-1A6D-4995-9526-755BB65A460F}" presName="parentText" presStyleLbl="node1" presStyleIdx="0" presStyleCnt="6">
        <dgm:presLayoutVars>
          <dgm:chMax val="0"/>
          <dgm:bulletEnabled val="1"/>
        </dgm:presLayoutVars>
      </dgm:prSet>
      <dgm:spPr/>
    </dgm:pt>
    <dgm:pt modelId="{7AA68CCF-1415-43B6-85A1-3E4B8217AE2F}" type="pres">
      <dgm:prSet presAssocID="{20851409-1A6D-4995-9526-755BB65A460F}" presName="negativeSpace" presStyleCnt="0"/>
      <dgm:spPr/>
    </dgm:pt>
    <dgm:pt modelId="{5BE5719B-B210-4479-BCCE-9730B51CCE25}" type="pres">
      <dgm:prSet presAssocID="{20851409-1A6D-4995-9526-755BB65A460F}" presName="childText" presStyleLbl="conFgAcc1" presStyleIdx="0" presStyleCnt="6">
        <dgm:presLayoutVars>
          <dgm:bulletEnabled val="1"/>
        </dgm:presLayoutVars>
      </dgm:prSet>
      <dgm:spPr/>
    </dgm:pt>
    <dgm:pt modelId="{1B7ACE2E-2A87-4D92-81D1-2D7757845E7A}" type="pres">
      <dgm:prSet presAssocID="{032150DC-9BDE-458C-8AEF-AB8CB68F9E6D}" presName="spaceBetweenRectangles" presStyleCnt="0"/>
      <dgm:spPr/>
    </dgm:pt>
    <dgm:pt modelId="{4BE71244-21B0-41A6-8F17-8F2A8339E4D3}" type="pres">
      <dgm:prSet presAssocID="{4AE3B125-1174-4D4D-A6C7-E39BD38B8D3B}" presName="parentLin" presStyleCnt="0"/>
      <dgm:spPr/>
    </dgm:pt>
    <dgm:pt modelId="{B7631F41-D243-4B67-A381-F88C541F2233}" type="pres">
      <dgm:prSet presAssocID="{4AE3B125-1174-4D4D-A6C7-E39BD38B8D3B}" presName="parentLeftMargin" presStyleLbl="node1" presStyleIdx="0" presStyleCnt="6"/>
      <dgm:spPr/>
    </dgm:pt>
    <dgm:pt modelId="{ACD9D43D-26C4-4A90-8883-D64A1C87E003}" type="pres">
      <dgm:prSet presAssocID="{4AE3B125-1174-4D4D-A6C7-E39BD38B8D3B}" presName="parentText" presStyleLbl="node1" presStyleIdx="1" presStyleCnt="6">
        <dgm:presLayoutVars>
          <dgm:chMax val="0"/>
          <dgm:bulletEnabled val="1"/>
        </dgm:presLayoutVars>
      </dgm:prSet>
      <dgm:spPr/>
    </dgm:pt>
    <dgm:pt modelId="{3BC6B726-7E15-466F-9BB2-F4F8B90A639C}" type="pres">
      <dgm:prSet presAssocID="{4AE3B125-1174-4D4D-A6C7-E39BD38B8D3B}" presName="negativeSpace" presStyleCnt="0"/>
      <dgm:spPr/>
    </dgm:pt>
    <dgm:pt modelId="{826C1455-B0F7-4FE2-B6EE-B1EFB7BE498D}" type="pres">
      <dgm:prSet presAssocID="{4AE3B125-1174-4D4D-A6C7-E39BD38B8D3B}" presName="childText" presStyleLbl="conFgAcc1" presStyleIdx="1" presStyleCnt="6">
        <dgm:presLayoutVars>
          <dgm:bulletEnabled val="1"/>
        </dgm:presLayoutVars>
      </dgm:prSet>
      <dgm:spPr/>
    </dgm:pt>
    <dgm:pt modelId="{1C95B055-1A2A-46D7-84DF-53D4D93E6CA9}" type="pres">
      <dgm:prSet presAssocID="{8D4B390D-56A8-47C8-8B3F-99A8560150EC}" presName="spaceBetweenRectangles" presStyleCnt="0"/>
      <dgm:spPr/>
    </dgm:pt>
    <dgm:pt modelId="{A74B7F34-55E5-4048-9AE3-410CD3CD3B9D}" type="pres">
      <dgm:prSet presAssocID="{CF3A20A3-6CDD-4769-AC28-FF78FD17157D}" presName="parentLin" presStyleCnt="0"/>
      <dgm:spPr/>
    </dgm:pt>
    <dgm:pt modelId="{5EF3B897-6703-4136-955D-E7F4D077A42F}" type="pres">
      <dgm:prSet presAssocID="{CF3A20A3-6CDD-4769-AC28-FF78FD17157D}" presName="parentLeftMargin" presStyleLbl="node1" presStyleIdx="1" presStyleCnt="6"/>
      <dgm:spPr/>
    </dgm:pt>
    <dgm:pt modelId="{903BE303-3BC2-4D8A-8F75-541F9792A340}" type="pres">
      <dgm:prSet presAssocID="{CF3A20A3-6CDD-4769-AC28-FF78FD17157D}" presName="parentText" presStyleLbl="node1" presStyleIdx="2" presStyleCnt="6">
        <dgm:presLayoutVars>
          <dgm:chMax val="0"/>
          <dgm:bulletEnabled val="1"/>
        </dgm:presLayoutVars>
      </dgm:prSet>
      <dgm:spPr/>
    </dgm:pt>
    <dgm:pt modelId="{BE44188A-B280-443F-8185-41410AFD536B}" type="pres">
      <dgm:prSet presAssocID="{CF3A20A3-6CDD-4769-AC28-FF78FD17157D}" presName="negativeSpace" presStyleCnt="0"/>
      <dgm:spPr/>
    </dgm:pt>
    <dgm:pt modelId="{73655820-DEC1-4D87-B318-33FC23C824F2}" type="pres">
      <dgm:prSet presAssocID="{CF3A20A3-6CDD-4769-AC28-FF78FD17157D}" presName="childText" presStyleLbl="conFgAcc1" presStyleIdx="2" presStyleCnt="6">
        <dgm:presLayoutVars>
          <dgm:bulletEnabled val="1"/>
        </dgm:presLayoutVars>
      </dgm:prSet>
      <dgm:spPr/>
    </dgm:pt>
    <dgm:pt modelId="{418274D4-2059-40FD-9731-76B5E00C18CC}" type="pres">
      <dgm:prSet presAssocID="{F1961C05-BEA0-42D7-A93F-DDC79471AD34}" presName="spaceBetweenRectangles" presStyleCnt="0"/>
      <dgm:spPr/>
    </dgm:pt>
    <dgm:pt modelId="{2AA8B581-A86A-47E4-A367-0C86B6FF9911}" type="pres">
      <dgm:prSet presAssocID="{BD83725B-36A1-4568-8DC5-BF9BD8814E1E}" presName="parentLin" presStyleCnt="0"/>
      <dgm:spPr/>
    </dgm:pt>
    <dgm:pt modelId="{9F6BEFEC-0AF0-4E87-AD9D-ACCE3EB21C26}" type="pres">
      <dgm:prSet presAssocID="{BD83725B-36A1-4568-8DC5-BF9BD8814E1E}" presName="parentLeftMargin" presStyleLbl="node1" presStyleIdx="2" presStyleCnt="6"/>
      <dgm:spPr/>
    </dgm:pt>
    <dgm:pt modelId="{89A84039-D5B6-4FAF-AE57-8B7E45669689}" type="pres">
      <dgm:prSet presAssocID="{BD83725B-36A1-4568-8DC5-BF9BD8814E1E}" presName="parentText" presStyleLbl="node1" presStyleIdx="3" presStyleCnt="6">
        <dgm:presLayoutVars>
          <dgm:chMax val="0"/>
          <dgm:bulletEnabled val="1"/>
        </dgm:presLayoutVars>
      </dgm:prSet>
      <dgm:spPr/>
    </dgm:pt>
    <dgm:pt modelId="{1557E868-98E4-4E0F-B5A2-F47B43E5A6A4}" type="pres">
      <dgm:prSet presAssocID="{BD83725B-36A1-4568-8DC5-BF9BD8814E1E}" presName="negativeSpace" presStyleCnt="0"/>
      <dgm:spPr/>
    </dgm:pt>
    <dgm:pt modelId="{F3416F75-9C21-4DB3-ACCB-DA585C11AB18}" type="pres">
      <dgm:prSet presAssocID="{BD83725B-36A1-4568-8DC5-BF9BD8814E1E}" presName="childText" presStyleLbl="conFgAcc1" presStyleIdx="3" presStyleCnt="6" custLinFactNeighborY="12786">
        <dgm:presLayoutVars>
          <dgm:bulletEnabled val="1"/>
        </dgm:presLayoutVars>
      </dgm:prSet>
      <dgm:spPr/>
    </dgm:pt>
    <dgm:pt modelId="{13AEEF67-4294-4D92-B4AF-F69ADA9628D9}" type="pres">
      <dgm:prSet presAssocID="{1F9F9BAB-A8C0-43CC-8C32-9004E0479AA2}" presName="spaceBetweenRectangles" presStyleCnt="0"/>
      <dgm:spPr/>
    </dgm:pt>
    <dgm:pt modelId="{A95EBECA-03BB-4E9D-BB4D-25FEA4950351}" type="pres">
      <dgm:prSet presAssocID="{793A0323-09AA-4CFF-95F3-DA0B83C84322}" presName="parentLin" presStyleCnt="0"/>
      <dgm:spPr/>
    </dgm:pt>
    <dgm:pt modelId="{B62A1094-3BD8-4385-9E85-30132B78F09F}" type="pres">
      <dgm:prSet presAssocID="{793A0323-09AA-4CFF-95F3-DA0B83C84322}" presName="parentLeftMargin" presStyleLbl="node1" presStyleIdx="3" presStyleCnt="6"/>
      <dgm:spPr/>
    </dgm:pt>
    <dgm:pt modelId="{E9C879DF-D88A-4896-B6B3-27986CCB20D8}" type="pres">
      <dgm:prSet presAssocID="{793A0323-09AA-4CFF-95F3-DA0B83C84322}" presName="parentText" presStyleLbl="node1" presStyleIdx="4" presStyleCnt="6">
        <dgm:presLayoutVars>
          <dgm:chMax val="0"/>
          <dgm:bulletEnabled val="1"/>
        </dgm:presLayoutVars>
      </dgm:prSet>
      <dgm:spPr/>
    </dgm:pt>
    <dgm:pt modelId="{62B26DC4-A640-4C01-BBFA-B4B5FDD45330}" type="pres">
      <dgm:prSet presAssocID="{793A0323-09AA-4CFF-95F3-DA0B83C84322}" presName="negativeSpace" presStyleCnt="0"/>
      <dgm:spPr/>
    </dgm:pt>
    <dgm:pt modelId="{8A53E6B9-3C9A-46DC-89AF-131FF0D1FA2F}" type="pres">
      <dgm:prSet presAssocID="{793A0323-09AA-4CFF-95F3-DA0B83C84322}" presName="childText" presStyleLbl="conFgAcc1" presStyleIdx="4" presStyleCnt="6">
        <dgm:presLayoutVars>
          <dgm:bulletEnabled val="1"/>
        </dgm:presLayoutVars>
      </dgm:prSet>
      <dgm:spPr/>
    </dgm:pt>
    <dgm:pt modelId="{FBEC9010-EB1B-4473-A7C5-DF4B04FDB5D6}" type="pres">
      <dgm:prSet presAssocID="{310EED6A-BA44-49B7-B035-F1259BC84040}" presName="spaceBetweenRectangles" presStyleCnt="0"/>
      <dgm:spPr/>
    </dgm:pt>
    <dgm:pt modelId="{905682A9-2722-4526-8529-FFE4D91589F9}" type="pres">
      <dgm:prSet presAssocID="{38FB02AF-6CF9-4F85-84F5-78676C06101F}" presName="parentLin" presStyleCnt="0"/>
      <dgm:spPr/>
    </dgm:pt>
    <dgm:pt modelId="{CBA361D2-53DD-4935-BFF4-2EE6F4A4CAE7}" type="pres">
      <dgm:prSet presAssocID="{38FB02AF-6CF9-4F85-84F5-78676C06101F}" presName="parentLeftMargin" presStyleLbl="node1" presStyleIdx="4" presStyleCnt="6"/>
      <dgm:spPr/>
    </dgm:pt>
    <dgm:pt modelId="{3445B8ED-DB5A-433B-BFC7-E0B95193B190}" type="pres">
      <dgm:prSet presAssocID="{38FB02AF-6CF9-4F85-84F5-78676C06101F}" presName="parentText" presStyleLbl="node1" presStyleIdx="5" presStyleCnt="6">
        <dgm:presLayoutVars>
          <dgm:chMax val="0"/>
          <dgm:bulletEnabled val="1"/>
        </dgm:presLayoutVars>
      </dgm:prSet>
      <dgm:spPr/>
    </dgm:pt>
    <dgm:pt modelId="{99BA856A-618F-465D-ACB8-86B9BF17C3C8}" type="pres">
      <dgm:prSet presAssocID="{38FB02AF-6CF9-4F85-84F5-78676C06101F}" presName="negativeSpace" presStyleCnt="0"/>
      <dgm:spPr/>
    </dgm:pt>
    <dgm:pt modelId="{5887D5A3-5459-4162-8FF0-D161718CACC1}" type="pres">
      <dgm:prSet presAssocID="{38FB02AF-6CF9-4F85-84F5-78676C06101F}" presName="childText" presStyleLbl="conFgAcc1" presStyleIdx="5" presStyleCnt="6">
        <dgm:presLayoutVars>
          <dgm:bulletEnabled val="1"/>
        </dgm:presLayoutVars>
      </dgm:prSet>
      <dgm:spPr/>
    </dgm:pt>
  </dgm:ptLst>
  <dgm:cxnLst>
    <dgm:cxn modelId="{F4A60D11-B2C1-40C3-87F1-2C8D719D3466}" srcId="{531ACB10-96BB-4FC1-B1E0-651EFD8B321A}" destId="{CF3A20A3-6CDD-4769-AC28-FF78FD17157D}" srcOrd="2" destOrd="0" parTransId="{4784C43C-8C6A-481D-98F7-2D2AF5BC7086}" sibTransId="{F1961C05-BEA0-42D7-A93F-DDC79471AD34}"/>
    <dgm:cxn modelId="{25624838-2B49-4D0C-B9C0-CB8D4A97FF44}" type="presOf" srcId="{BD83725B-36A1-4568-8DC5-BF9BD8814E1E}" destId="{89A84039-D5B6-4FAF-AE57-8B7E45669689}" srcOrd="1" destOrd="0" presId="urn:microsoft.com/office/officeart/2005/8/layout/list1"/>
    <dgm:cxn modelId="{6F5C8441-C959-4399-A882-279C78F43991}" srcId="{531ACB10-96BB-4FC1-B1E0-651EFD8B321A}" destId="{BD83725B-36A1-4568-8DC5-BF9BD8814E1E}" srcOrd="3" destOrd="0" parTransId="{55A7C9DC-F17D-4AF5-8636-0719E4A40667}" sibTransId="{1F9F9BAB-A8C0-43CC-8C32-9004E0479AA2}"/>
    <dgm:cxn modelId="{014CC06D-9AA9-436C-B05D-F003734E917E}" srcId="{531ACB10-96BB-4FC1-B1E0-651EFD8B321A}" destId="{38FB02AF-6CF9-4F85-84F5-78676C06101F}" srcOrd="5" destOrd="0" parTransId="{64AECC12-5927-45CD-A7F8-98A072B4C1E3}" sibTransId="{5C7FB265-B340-4AFB-8B58-CCBA08D2F08F}"/>
    <dgm:cxn modelId="{33F40B53-11C2-4BF3-9D18-E8FD23370ACB}" type="presOf" srcId="{793A0323-09AA-4CFF-95F3-DA0B83C84322}" destId="{E9C879DF-D88A-4896-B6B3-27986CCB20D8}" srcOrd="1" destOrd="0" presId="urn:microsoft.com/office/officeart/2005/8/layout/list1"/>
    <dgm:cxn modelId="{4FA22554-964E-49AE-89B5-7648FFE692CE}" type="presOf" srcId="{38FB02AF-6CF9-4F85-84F5-78676C06101F}" destId="{3445B8ED-DB5A-433B-BFC7-E0B95193B190}" srcOrd="1" destOrd="0" presId="urn:microsoft.com/office/officeart/2005/8/layout/list1"/>
    <dgm:cxn modelId="{E8049E74-66B0-4D40-8924-7F52B10BC1B6}" srcId="{531ACB10-96BB-4FC1-B1E0-651EFD8B321A}" destId="{793A0323-09AA-4CFF-95F3-DA0B83C84322}" srcOrd="4" destOrd="0" parTransId="{1CF38C2E-026A-4463-9C05-5DAEAB40F488}" sibTransId="{310EED6A-BA44-49B7-B035-F1259BC84040}"/>
    <dgm:cxn modelId="{E925DF76-1B8F-4C84-B94D-BA5C93A1843D}" srcId="{531ACB10-96BB-4FC1-B1E0-651EFD8B321A}" destId="{4AE3B125-1174-4D4D-A6C7-E39BD38B8D3B}" srcOrd="1" destOrd="0" parTransId="{F9EC0422-2793-406F-AE92-C5F7FE4438B7}" sibTransId="{8D4B390D-56A8-47C8-8B3F-99A8560150EC}"/>
    <dgm:cxn modelId="{B2BAD685-2E2E-4F51-9C8F-7AEAF07AEABC}" type="presOf" srcId="{BD83725B-36A1-4568-8DC5-BF9BD8814E1E}" destId="{9F6BEFEC-0AF0-4E87-AD9D-ACCE3EB21C26}" srcOrd="0" destOrd="0" presId="urn:microsoft.com/office/officeart/2005/8/layout/list1"/>
    <dgm:cxn modelId="{8BDE169B-322B-4693-A460-6CEE83F6B483}" type="presOf" srcId="{CF3A20A3-6CDD-4769-AC28-FF78FD17157D}" destId="{903BE303-3BC2-4D8A-8F75-541F9792A340}" srcOrd="1" destOrd="0" presId="urn:microsoft.com/office/officeart/2005/8/layout/list1"/>
    <dgm:cxn modelId="{3B25A19E-E23C-4158-9090-B0F82D5A7B09}" type="presOf" srcId="{20851409-1A6D-4995-9526-755BB65A460F}" destId="{7A7D4020-2742-4D67-9DE0-2217876CDF05}" srcOrd="0" destOrd="0" presId="urn:microsoft.com/office/officeart/2005/8/layout/list1"/>
    <dgm:cxn modelId="{E86690A9-07E0-4CC5-93AD-0D55B69A90AD}" type="presOf" srcId="{531ACB10-96BB-4FC1-B1E0-651EFD8B321A}" destId="{8F0A85A0-433F-44AD-8850-661B8BE950DB}" srcOrd="0" destOrd="0" presId="urn:microsoft.com/office/officeart/2005/8/layout/list1"/>
    <dgm:cxn modelId="{52D855B9-14A9-4064-8485-2EF09D23D882}" type="presOf" srcId="{4AE3B125-1174-4D4D-A6C7-E39BD38B8D3B}" destId="{ACD9D43D-26C4-4A90-8883-D64A1C87E003}" srcOrd="1" destOrd="0" presId="urn:microsoft.com/office/officeart/2005/8/layout/list1"/>
    <dgm:cxn modelId="{D20446C2-2451-4787-87C0-3B6011A8ECA8}" type="presOf" srcId="{4AE3B125-1174-4D4D-A6C7-E39BD38B8D3B}" destId="{B7631F41-D243-4B67-A381-F88C541F2233}" srcOrd="0" destOrd="0" presId="urn:microsoft.com/office/officeart/2005/8/layout/list1"/>
    <dgm:cxn modelId="{367F20C3-7C0D-4C6F-B897-D1D3559E16B6}" type="presOf" srcId="{793A0323-09AA-4CFF-95F3-DA0B83C84322}" destId="{B62A1094-3BD8-4385-9E85-30132B78F09F}" srcOrd="0" destOrd="0" presId="urn:microsoft.com/office/officeart/2005/8/layout/list1"/>
    <dgm:cxn modelId="{4A8173CD-E6AF-4D7C-9556-AE6D8870A7E4}" srcId="{531ACB10-96BB-4FC1-B1E0-651EFD8B321A}" destId="{20851409-1A6D-4995-9526-755BB65A460F}" srcOrd="0" destOrd="0" parTransId="{FB33A695-CF67-48A1-98B9-4DD430ED7C37}" sibTransId="{032150DC-9BDE-458C-8AEF-AB8CB68F9E6D}"/>
    <dgm:cxn modelId="{20A9DAD6-1EB1-4D65-9928-477A10EA541B}" type="presOf" srcId="{38FB02AF-6CF9-4F85-84F5-78676C06101F}" destId="{CBA361D2-53DD-4935-BFF4-2EE6F4A4CAE7}" srcOrd="0" destOrd="0" presId="urn:microsoft.com/office/officeart/2005/8/layout/list1"/>
    <dgm:cxn modelId="{40F404E0-B498-4139-A891-A50008175E65}" type="presOf" srcId="{20851409-1A6D-4995-9526-755BB65A460F}" destId="{569F3260-90E7-42B4-9AD2-9E5E521F9C17}" srcOrd="1" destOrd="0" presId="urn:microsoft.com/office/officeart/2005/8/layout/list1"/>
    <dgm:cxn modelId="{81ADA7FB-9DD5-4BC3-B22E-AFD4D24041B6}" type="presOf" srcId="{CF3A20A3-6CDD-4769-AC28-FF78FD17157D}" destId="{5EF3B897-6703-4136-955D-E7F4D077A42F}" srcOrd="0" destOrd="0" presId="urn:microsoft.com/office/officeart/2005/8/layout/list1"/>
    <dgm:cxn modelId="{96A1CB0C-3FAC-4D13-8013-448C8BAAA23D}" type="presParOf" srcId="{8F0A85A0-433F-44AD-8850-661B8BE950DB}" destId="{83B28A1E-D80B-4683-9331-931326A503F3}" srcOrd="0" destOrd="0" presId="urn:microsoft.com/office/officeart/2005/8/layout/list1"/>
    <dgm:cxn modelId="{B3B1ECDB-702C-4A61-B6A4-F7AE67E3C8FD}" type="presParOf" srcId="{83B28A1E-D80B-4683-9331-931326A503F3}" destId="{7A7D4020-2742-4D67-9DE0-2217876CDF05}" srcOrd="0" destOrd="0" presId="urn:microsoft.com/office/officeart/2005/8/layout/list1"/>
    <dgm:cxn modelId="{116CA66C-7B90-4BCE-AE19-AD729705EA06}" type="presParOf" srcId="{83B28A1E-D80B-4683-9331-931326A503F3}" destId="{569F3260-90E7-42B4-9AD2-9E5E521F9C17}" srcOrd="1" destOrd="0" presId="urn:microsoft.com/office/officeart/2005/8/layout/list1"/>
    <dgm:cxn modelId="{70F366BA-C220-41F9-A8AB-31AAB486124D}" type="presParOf" srcId="{8F0A85A0-433F-44AD-8850-661B8BE950DB}" destId="{7AA68CCF-1415-43B6-85A1-3E4B8217AE2F}" srcOrd="1" destOrd="0" presId="urn:microsoft.com/office/officeart/2005/8/layout/list1"/>
    <dgm:cxn modelId="{32939ACD-EDAC-43EB-9C9D-80D619DAE80E}" type="presParOf" srcId="{8F0A85A0-433F-44AD-8850-661B8BE950DB}" destId="{5BE5719B-B210-4479-BCCE-9730B51CCE25}" srcOrd="2" destOrd="0" presId="urn:microsoft.com/office/officeart/2005/8/layout/list1"/>
    <dgm:cxn modelId="{7E233D3A-DC83-4901-8049-FC13C9F6C38C}" type="presParOf" srcId="{8F0A85A0-433F-44AD-8850-661B8BE950DB}" destId="{1B7ACE2E-2A87-4D92-81D1-2D7757845E7A}" srcOrd="3" destOrd="0" presId="urn:microsoft.com/office/officeart/2005/8/layout/list1"/>
    <dgm:cxn modelId="{6033C56D-E571-4802-A87B-8F99E1A058CA}" type="presParOf" srcId="{8F0A85A0-433F-44AD-8850-661B8BE950DB}" destId="{4BE71244-21B0-41A6-8F17-8F2A8339E4D3}" srcOrd="4" destOrd="0" presId="urn:microsoft.com/office/officeart/2005/8/layout/list1"/>
    <dgm:cxn modelId="{0F7C47EA-1D7A-4342-837E-A5B48AF86A78}" type="presParOf" srcId="{4BE71244-21B0-41A6-8F17-8F2A8339E4D3}" destId="{B7631F41-D243-4B67-A381-F88C541F2233}" srcOrd="0" destOrd="0" presId="urn:microsoft.com/office/officeart/2005/8/layout/list1"/>
    <dgm:cxn modelId="{A549A8CA-2370-4CCF-934B-44F5B0D0B478}" type="presParOf" srcId="{4BE71244-21B0-41A6-8F17-8F2A8339E4D3}" destId="{ACD9D43D-26C4-4A90-8883-D64A1C87E003}" srcOrd="1" destOrd="0" presId="urn:microsoft.com/office/officeart/2005/8/layout/list1"/>
    <dgm:cxn modelId="{54E2B0AA-D65A-4220-B0FF-D45793BFAC46}" type="presParOf" srcId="{8F0A85A0-433F-44AD-8850-661B8BE950DB}" destId="{3BC6B726-7E15-466F-9BB2-F4F8B90A639C}" srcOrd="5" destOrd="0" presId="urn:microsoft.com/office/officeart/2005/8/layout/list1"/>
    <dgm:cxn modelId="{76AAADE2-7F07-4297-9E6F-250CC94DBA0D}" type="presParOf" srcId="{8F0A85A0-433F-44AD-8850-661B8BE950DB}" destId="{826C1455-B0F7-4FE2-B6EE-B1EFB7BE498D}" srcOrd="6" destOrd="0" presId="urn:microsoft.com/office/officeart/2005/8/layout/list1"/>
    <dgm:cxn modelId="{49E1B04B-0DE7-4A99-8200-FBCFFBBC2FBC}" type="presParOf" srcId="{8F0A85A0-433F-44AD-8850-661B8BE950DB}" destId="{1C95B055-1A2A-46D7-84DF-53D4D93E6CA9}" srcOrd="7" destOrd="0" presId="urn:microsoft.com/office/officeart/2005/8/layout/list1"/>
    <dgm:cxn modelId="{FB2E555B-1A71-4F1A-BB37-0113DF348007}" type="presParOf" srcId="{8F0A85A0-433F-44AD-8850-661B8BE950DB}" destId="{A74B7F34-55E5-4048-9AE3-410CD3CD3B9D}" srcOrd="8" destOrd="0" presId="urn:microsoft.com/office/officeart/2005/8/layout/list1"/>
    <dgm:cxn modelId="{5F65ACDC-F132-4D29-8879-3D8BDD9F6443}" type="presParOf" srcId="{A74B7F34-55E5-4048-9AE3-410CD3CD3B9D}" destId="{5EF3B897-6703-4136-955D-E7F4D077A42F}" srcOrd="0" destOrd="0" presId="urn:microsoft.com/office/officeart/2005/8/layout/list1"/>
    <dgm:cxn modelId="{ACA8AD7E-35E2-454B-AA21-71D847ACD3F3}" type="presParOf" srcId="{A74B7F34-55E5-4048-9AE3-410CD3CD3B9D}" destId="{903BE303-3BC2-4D8A-8F75-541F9792A340}" srcOrd="1" destOrd="0" presId="urn:microsoft.com/office/officeart/2005/8/layout/list1"/>
    <dgm:cxn modelId="{28DCDA0F-4963-4BD5-A6FF-4B4F7105206B}" type="presParOf" srcId="{8F0A85A0-433F-44AD-8850-661B8BE950DB}" destId="{BE44188A-B280-443F-8185-41410AFD536B}" srcOrd="9" destOrd="0" presId="urn:microsoft.com/office/officeart/2005/8/layout/list1"/>
    <dgm:cxn modelId="{99741436-C431-460A-B695-F9EF5EC3827E}" type="presParOf" srcId="{8F0A85A0-433F-44AD-8850-661B8BE950DB}" destId="{73655820-DEC1-4D87-B318-33FC23C824F2}" srcOrd="10" destOrd="0" presId="urn:microsoft.com/office/officeart/2005/8/layout/list1"/>
    <dgm:cxn modelId="{3F98F4F6-A882-421D-9822-3F070B7D8386}" type="presParOf" srcId="{8F0A85A0-433F-44AD-8850-661B8BE950DB}" destId="{418274D4-2059-40FD-9731-76B5E00C18CC}" srcOrd="11" destOrd="0" presId="urn:microsoft.com/office/officeart/2005/8/layout/list1"/>
    <dgm:cxn modelId="{2839A43B-3FD0-4013-BC6A-D6862D7E0495}" type="presParOf" srcId="{8F0A85A0-433F-44AD-8850-661B8BE950DB}" destId="{2AA8B581-A86A-47E4-A367-0C86B6FF9911}" srcOrd="12" destOrd="0" presId="urn:microsoft.com/office/officeart/2005/8/layout/list1"/>
    <dgm:cxn modelId="{30E4A6E8-A75C-4618-8496-046B433F5B15}" type="presParOf" srcId="{2AA8B581-A86A-47E4-A367-0C86B6FF9911}" destId="{9F6BEFEC-0AF0-4E87-AD9D-ACCE3EB21C26}" srcOrd="0" destOrd="0" presId="urn:microsoft.com/office/officeart/2005/8/layout/list1"/>
    <dgm:cxn modelId="{3C64BBE3-1117-4B7B-8E60-60E16EF945E2}" type="presParOf" srcId="{2AA8B581-A86A-47E4-A367-0C86B6FF9911}" destId="{89A84039-D5B6-4FAF-AE57-8B7E45669689}" srcOrd="1" destOrd="0" presId="urn:microsoft.com/office/officeart/2005/8/layout/list1"/>
    <dgm:cxn modelId="{0B077690-EA2F-4AD0-B6F1-8C81F6AB3942}" type="presParOf" srcId="{8F0A85A0-433F-44AD-8850-661B8BE950DB}" destId="{1557E868-98E4-4E0F-B5A2-F47B43E5A6A4}" srcOrd="13" destOrd="0" presId="urn:microsoft.com/office/officeart/2005/8/layout/list1"/>
    <dgm:cxn modelId="{B54B3DFF-999C-4D06-ACC3-CFB1E6C3B135}" type="presParOf" srcId="{8F0A85A0-433F-44AD-8850-661B8BE950DB}" destId="{F3416F75-9C21-4DB3-ACCB-DA585C11AB18}" srcOrd="14" destOrd="0" presId="urn:microsoft.com/office/officeart/2005/8/layout/list1"/>
    <dgm:cxn modelId="{B11DE256-DB7E-48F1-9407-66D90E07DCC0}" type="presParOf" srcId="{8F0A85A0-433F-44AD-8850-661B8BE950DB}" destId="{13AEEF67-4294-4D92-B4AF-F69ADA9628D9}" srcOrd="15" destOrd="0" presId="urn:microsoft.com/office/officeart/2005/8/layout/list1"/>
    <dgm:cxn modelId="{93F034E2-9643-4791-AEAE-2C7E07EE50AE}" type="presParOf" srcId="{8F0A85A0-433F-44AD-8850-661B8BE950DB}" destId="{A95EBECA-03BB-4E9D-BB4D-25FEA4950351}" srcOrd="16" destOrd="0" presId="urn:microsoft.com/office/officeart/2005/8/layout/list1"/>
    <dgm:cxn modelId="{5109702E-1105-49CB-AF9A-24B2397299D3}" type="presParOf" srcId="{A95EBECA-03BB-4E9D-BB4D-25FEA4950351}" destId="{B62A1094-3BD8-4385-9E85-30132B78F09F}" srcOrd="0" destOrd="0" presId="urn:microsoft.com/office/officeart/2005/8/layout/list1"/>
    <dgm:cxn modelId="{812EE710-2672-4895-898A-E8576A335FF1}" type="presParOf" srcId="{A95EBECA-03BB-4E9D-BB4D-25FEA4950351}" destId="{E9C879DF-D88A-4896-B6B3-27986CCB20D8}" srcOrd="1" destOrd="0" presId="urn:microsoft.com/office/officeart/2005/8/layout/list1"/>
    <dgm:cxn modelId="{7C1F5F39-E634-42DB-B7A5-F3FF4CB2956B}" type="presParOf" srcId="{8F0A85A0-433F-44AD-8850-661B8BE950DB}" destId="{62B26DC4-A640-4C01-BBFA-B4B5FDD45330}" srcOrd="17" destOrd="0" presId="urn:microsoft.com/office/officeart/2005/8/layout/list1"/>
    <dgm:cxn modelId="{1955DB35-0EBE-4772-B310-B407F435B9E0}" type="presParOf" srcId="{8F0A85A0-433F-44AD-8850-661B8BE950DB}" destId="{8A53E6B9-3C9A-46DC-89AF-131FF0D1FA2F}" srcOrd="18" destOrd="0" presId="urn:microsoft.com/office/officeart/2005/8/layout/list1"/>
    <dgm:cxn modelId="{12A43F6A-285A-42E3-A5DB-5E2104F13450}" type="presParOf" srcId="{8F0A85A0-433F-44AD-8850-661B8BE950DB}" destId="{FBEC9010-EB1B-4473-A7C5-DF4B04FDB5D6}" srcOrd="19" destOrd="0" presId="urn:microsoft.com/office/officeart/2005/8/layout/list1"/>
    <dgm:cxn modelId="{178F5552-A483-465C-A7BA-DE51585EC1C6}" type="presParOf" srcId="{8F0A85A0-433F-44AD-8850-661B8BE950DB}" destId="{905682A9-2722-4526-8529-FFE4D91589F9}" srcOrd="20" destOrd="0" presId="urn:microsoft.com/office/officeart/2005/8/layout/list1"/>
    <dgm:cxn modelId="{13368378-4AA1-46AC-8BA5-401788615656}" type="presParOf" srcId="{905682A9-2722-4526-8529-FFE4D91589F9}" destId="{CBA361D2-53DD-4935-BFF4-2EE6F4A4CAE7}" srcOrd="0" destOrd="0" presId="urn:microsoft.com/office/officeart/2005/8/layout/list1"/>
    <dgm:cxn modelId="{B135ECBF-A4EA-49EE-B296-26D498747CCC}" type="presParOf" srcId="{905682A9-2722-4526-8529-FFE4D91589F9}" destId="{3445B8ED-DB5A-433B-BFC7-E0B95193B190}" srcOrd="1" destOrd="0" presId="urn:microsoft.com/office/officeart/2005/8/layout/list1"/>
    <dgm:cxn modelId="{E33CDC11-174A-4F56-A594-AD1BB56E1F32}" type="presParOf" srcId="{8F0A85A0-433F-44AD-8850-661B8BE950DB}" destId="{99BA856A-618F-465D-ACB8-86B9BF17C3C8}" srcOrd="21" destOrd="0" presId="urn:microsoft.com/office/officeart/2005/8/layout/list1"/>
    <dgm:cxn modelId="{B4809196-11FA-4781-A686-890A7DB86120}" type="presParOf" srcId="{8F0A85A0-433F-44AD-8850-661B8BE950DB}" destId="{5887D5A3-5459-4162-8FF0-D161718CACC1}"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1ACB10-96BB-4FC1-B1E0-651EFD8B321A}" type="doc">
      <dgm:prSet loTypeId="urn:microsoft.com/office/officeart/2005/8/layout/list1" loCatId="list" qsTypeId="urn:microsoft.com/office/officeart/2005/8/quickstyle/3d4" qsCatId="3D" csTypeId="urn:microsoft.com/office/officeart/2005/8/colors/accent2_3" csCatId="accent2" phldr="1"/>
      <dgm:spPr/>
      <dgm:t>
        <a:bodyPr/>
        <a:lstStyle/>
        <a:p>
          <a:endParaRPr lang="fr-FR"/>
        </a:p>
      </dgm:t>
    </dgm:pt>
    <dgm:pt modelId="{20851409-1A6D-4995-9526-755BB65A460F}">
      <dgm:prSet phldrT="[Texte]" custT="1"/>
      <dgm:spPr>
        <a:solidFill>
          <a:schemeClr val="accent3">
            <a:lumMod val="50000"/>
          </a:schemeClr>
        </a:solidFill>
      </dgm:spPr>
      <dgm:t>
        <a:bodyPr/>
        <a:lstStyle/>
        <a:p>
          <a:r>
            <a:rPr lang="fr-FR" sz="2300" b="0" dirty="0"/>
            <a:t>Qu’est que JAVA FX?</a:t>
          </a:r>
        </a:p>
      </dgm:t>
    </dgm:pt>
    <dgm:pt modelId="{FB33A695-CF67-48A1-98B9-4DD430ED7C37}" type="parTrans" cxnId="{4A8173CD-E6AF-4D7C-9556-AE6D8870A7E4}">
      <dgm:prSet/>
      <dgm:spPr/>
      <dgm:t>
        <a:bodyPr/>
        <a:lstStyle/>
        <a:p>
          <a:endParaRPr lang="fr-FR"/>
        </a:p>
      </dgm:t>
    </dgm:pt>
    <dgm:pt modelId="{032150DC-9BDE-458C-8AEF-AB8CB68F9E6D}" type="sibTrans" cxnId="{4A8173CD-E6AF-4D7C-9556-AE6D8870A7E4}">
      <dgm:prSet/>
      <dgm:spPr/>
      <dgm:t>
        <a:bodyPr/>
        <a:lstStyle/>
        <a:p>
          <a:endParaRPr lang="fr-FR"/>
        </a:p>
      </dgm:t>
    </dgm:pt>
    <dgm:pt modelId="{4AE3B125-1174-4D4D-A6C7-E39BD38B8D3B}">
      <dgm:prSet phldrT="[Texte]" custT="1"/>
      <dgm:spPr>
        <a:solidFill>
          <a:schemeClr val="accent3">
            <a:lumMod val="50000"/>
          </a:schemeClr>
        </a:solidFill>
      </dgm:spPr>
      <dgm:t>
        <a:bodyPr/>
        <a:lstStyle/>
        <a:p>
          <a:r>
            <a:rPr lang="fr-FR" sz="2300" b="0" dirty="0"/>
            <a:t>Graphe de scène</a:t>
          </a:r>
        </a:p>
      </dgm:t>
    </dgm:pt>
    <dgm:pt modelId="{F9EC0422-2793-406F-AE92-C5F7FE4438B7}" type="parTrans" cxnId="{E925DF76-1B8F-4C84-B94D-BA5C93A1843D}">
      <dgm:prSet/>
      <dgm:spPr/>
      <dgm:t>
        <a:bodyPr/>
        <a:lstStyle/>
        <a:p>
          <a:endParaRPr lang="fr-FR"/>
        </a:p>
      </dgm:t>
    </dgm:pt>
    <dgm:pt modelId="{8D4B390D-56A8-47C8-8B3F-99A8560150EC}" type="sibTrans" cxnId="{E925DF76-1B8F-4C84-B94D-BA5C93A1843D}">
      <dgm:prSet/>
      <dgm:spPr/>
      <dgm:t>
        <a:bodyPr/>
        <a:lstStyle/>
        <a:p>
          <a:endParaRPr lang="fr-FR"/>
        </a:p>
      </dgm:t>
    </dgm:pt>
    <dgm:pt modelId="{CF3A20A3-6CDD-4769-AC28-FF78FD17157D}">
      <dgm:prSet phldrT="[Texte]" custT="1"/>
      <dgm:spPr>
        <a:solidFill>
          <a:schemeClr val="accent3">
            <a:lumMod val="50000"/>
          </a:schemeClr>
        </a:solidFill>
      </dgm:spPr>
      <dgm:t>
        <a:bodyPr/>
        <a:lstStyle/>
        <a:p>
          <a:r>
            <a:rPr lang="fr-FR" sz="2300" b="0" dirty="0"/>
            <a:t>Implémentation</a:t>
          </a:r>
        </a:p>
      </dgm:t>
    </dgm:pt>
    <dgm:pt modelId="{4784C43C-8C6A-481D-98F7-2D2AF5BC7086}" type="parTrans" cxnId="{F4A60D11-B2C1-40C3-87F1-2C8D719D3466}">
      <dgm:prSet/>
      <dgm:spPr/>
      <dgm:t>
        <a:bodyPr/>
        <a:lstStyle/>
        <a:p>
          <a:endParaRPr lang="fr-FR"/>
        </a:p>
      </dgm:t>
    </dgm:pt>
    <dgm:pt modelId="{F1961C05-BEA0-42D7-A93F-DDC79471AD34}" type="sibTrans" cxnId="{F4A60D11-B2C1-40C3-87F1-2C8D719D3466}">
      <dgm:prSet/>
      <dgm:spPr/>
      <dgm:t>
        <a:bodyPr/>
        <a:lstStyle/>
        <a:p>
          <a:endParaRPr lang="fr-FR"/>
        </a:p>
      </dgm:t>
    </dgm:pt>
    <dgm:pt modelId="{BD83725B-36A1-4568-8DC5-BF9BD8814E1E}">
      <dgm:prSet phldrT="[Texte]" custT="1"/>
      <dgm:spPr/>
      <dgm:t>
        <a:bodyPr/>
        <a:lstStyle/>
        <a:p>
          <a:r>
            <a:rPr lang="fr-FR" sz="2300" b="0" dirty="0"/>
            <a:t>Cycle de vie d’une application</a:t>
          </a:r>
        </a:p>
      </dgm:t>
    </dgm:pt>
    <dgm:pt modelId="{55A7C9DC-F17D-4AF5-8636-0719E4A40667}" type="parTrans" cxnId="{6F5C8441-C959-4399-A882-279C78F43991}">
      <dgm:prSet/>
      <dgm:spPr/>
      <dgm:t>
        <a:bodyPr/>
        <a:lstStyle/>
        <a:p>
          <a:endParaRPr lang="fr-FR"/>
        </a:p>
      </dgm:t>
    </dgm:pt>
    <dgm:pt modelId="{1F9F9BAB-A8C0-43CC-8C32-9004E0479AA2}" type="sibTrans" cxnId="{6F5C8441-C959-4399-A882-279C78F43991}">
      <dgm:prSet/>
      <dgm:spPr/>
      <dgm:t>
        <a:bodyPr/>
        <a:lstStyle/>
        <a:p>
          <a:endParaRPr lang="fr-FR"/>
        </a:p>
      </dgm:t>
    </dgm:pt>
    <dgm:pt modelId="{793A0323-09AA-4CFF-95F3-DA0B83C84322}">
      <dgm:prSet phldrT="[Texte]" custT="1"/>
      <dgm:spPr>
        <a:solidFill>
          <a:schemeClr val="accent3">
            <a:lumMod val="50000"/>
          </a:schemeClr>
        </a:solidFill>
      </dgm:spPr>
      <dgm:t>
        <a:bodyPr/>
        <a:lstStyle/>
        <a:p>
          <a:r>
            <a:rPr lang="fr-FR" sz="2300" b="0" dirty="0"/>
            <a:t>Première application</a:t>
          </a:r>
        </a:p>
      </dgm:t>
    </dgm:pt>
    <dgm:pt modelId="{1CF38C2E-026A-4463-9C05-5DAEAB40F488}" type="parTrans" cxnId="{E8049E74-66B0-4D40-8924-7F52B10BC1B6}">
      <dgm:prSet/>
      <dgm:spPr/>
      <dgm:t>
        <a:bodyPr/>
        <a:lstStyle/>
        <a:p>
          <a:endParaRPr lang="fr-FR"/>
        </a:p>
      </dgm:t>
    </dgm:pt>
    <dgm:pt modelId="{310EED6A-BA44-49B7-B035-F1259BC84040}" type="sibTrans" cxnId="{E8049E74-66B0-4D40-8924-7F52B10BC1B6}">
      <dgm:prSet/>
      <dgm:spPr/>
      <dgm:t>
        <a:bodyPr/>
        <a:lstStyle/>
        <a:p>
          <a:endParaRPr lang="fr-FR"/>
        </a:p>
      </dgm:t>
    </dgm:pt>
    <dgm:pt modelId="{38FB02AF-6CF9-4F85-84F5-78676C06101F}">
      <dgm:prSet phldrT="[Texte]" custT="1"/>
      <dgm:spPr>
        <a:solidFill>
          <a:schemeClr val="accent3">
            <a:lumMod val="50000"/>
          </a:schemeClr>
        </a:solidFill>
      </dgm:spPr>
      <dgm:t>
        <a:bodyPr/>
        <a:lstStyle/>
        <a:p>
          <a:r>
            <a:rPr lang="fr-FR" sz="2300" b="0" dirty="0"/>
            <a:t>Déploiement</a:t>
          </a:r>
        </a:p>
      </dgm:t>
    </dgm:pt>
    <dgm:pt modelId="{64AECC12-5927-45CD-A7F8-98A072B4C1E3}" type="parTrans" cxnId="{014CC06D-9AA9-436C-B05D-F003734E917E}">
      <dgm:prSet/>
      <dgm:spPr/>
      <dgm:t>
        <a:bodyPr/>
        <a:lstStyle/>
        <a:p>
          <a:endParaRPr lang="fr-FR"/>
        </a:p>
      </dgm:t>
    </dgm:pt>
    <dgm:pt modelId="{5C7FB265-B340-4AFB-8B58-CCBA08D2F08F}" type="sibTrans" cxnId="{014CC06D-9AA9-436C-B05D-F003734E917E}">
      <dgm:prSet/>
      <dgm:spPr/>
      <dgm:t>
        <a:bodyPr/>
        <a:lstStyle/>
        <a:p>
          <a:endParaRPr lang="fr-FR"/>
        </a:p>
      </dgm:t>
    </dgm:pt>
    <dgm:pt modelId="{8F0A85A0-433F-44AD-8850-661B8BE950DB}" type="pres">
      <dgm:prSet presAssocID="{531ACB10-96BB-4FC1-B1E0-651EFD8B321A}" presName="linear" presStyleCnt="0">
        <dgm:presLayoutVars>
          <dgm:dir/>
          <dgm:animLvl val="lvl"/>
          <dgm:resizeHandles val="exact"/>
        </dgm:presLayoutVars>
      </dgm:prSet>
      <dgm:spPr/>
    </dgm:pt>
    <dgm:pt modelId="{83B28A1E-D80B-4683-9331-931326A503F3}" type="pres">
      <dgm:prSet presAssocID="{20851409-1A6D-4995-9526-755BB65A460F}" presName="parentLin" presStyleCnt="0"/>
      <dgm:spPr/>
    </dgm:pt>
    <dgm:pt modelId="{7A7D4020-2742-4D67-9DE0-2217876CDF05}" type="pres">
      <dgm:prSet presAssocID="{20851409-1A6D-4995-9526-755BB65A460F}" presName="parentLeftMargin" presStyleLbl="node1" presStyleIdx="0" presStyleCnt="6"/>
      <dgm:spPr/>
    </dgm:pt>
    <dgm:pt modelId="{569F3260-90E7-42B4-9AD2-9E5E521F9C17}" type="pres">
      <dgm:prSet presAssocID="{20851409-1A6D-4995-9526-755BB65A460F}" presName="parentText" presStyleLbl="node1" presStyleIdx="0" presStyleCnt="6">
        <dgm:presLayoutVars>
          <dgm:chMax val="0"/>
          <dgm:bulletEnabled val="1"/>
        </dgm:presLayoutVars>
      </dgm:prSet>
      <dgm:spPr/>
    </dgm:pt>
    <dgm:pt modelId="{7AA68CCF-1415-43B6-85A1-3E4B8217AE2F}" type="pres">
      <dgm:prSet presAssocID="{20851409-1A6D-4995-9526-755BB65A460F}" presName="negativeSpace" presStyleCnt="0"/>
      <dgm:spPr/>
    </dgm:pt>
    <dgm:pt modelId="{5BE5719B-B210-4479-BCCE-9730B51CCE25}" type="pres">
      <dgm:prSet presAssocID="{20851409-1A6D-4995-9526-755BB65A460F}" presName="childText" presStyleLbl="conFgAcc1" presStyleIdx="0" presStyleCnt="6">
        <dgm:presLayoutVars>
          <dgm:bulletEnabled val="1"/>
        </dgm:presLayoutVars>
      </dgm:prSet>
      <dgm:spPr/>
    </dgm:pt>
    <dgm:pt modelId="{1B7ACE2E-2A87-4D92-81D1-2D7757845E7A}" type="pres">
      <dgm:prSet presAssocID="{032150DC-9BDE-458C-8AEF-AB8CB68F9E6D}" presName="spaceBetweenRectangles" presStyleCnt="0"/>
      <dgm:spPr/>
    </dgm:pt>
    <dgm:pt modelId="{4BE71244-21B0-41A6-8F17-8F2A8339E4D3}" type="pres">
      <dgm:prSet presAssocID="{4AE3B125-1174-4D4D-A6C7-E39BD38B8D3B}" presName="parentLin" presStyleCnt="0"/>
      <dgm:spPr/>
    </dgm:pt>
    <dgm:pt modelId="{B7631F41-D243-4B67-A381-F88C541F2233}" type="pres">
      <dgm:prSet presAssocID="{4AE3B125-1174-4D4D-A6C7-E39BD38B8D3B}" presName="parentLeftMargin" presStyleLbl="node1" presStyleIdx="0" presStyleCnt="6"/>
      <dgm:spPr/>
    </dgm:pt>
    <dgm:pt modelId="{ACD9D43D-26C4-4A90-8883-D64A1C87E003}" type="pres">
      <dgm:prSet presAssocID="{4AE3B125-1174-4D4D-A6C7-E39BD38B8D3B}" presName="parentText" presStyleLbl="node1" presStyleIdx="1" presStyleCnt="6">
        <dgm:presLayoutVars>
          <dgm:chMax val="0"/>
          <dgm:bulletEnabled val="1"/>
        </dgm:presLayoutVars>
      </dgm:prSet>
      <dgm:spPr/>
    </dgm:pt>
    <dgm:pt modelId="{3BC6B726-7E15-466F-9BB2-F4F8B90A639C}" type="pres">
      <dgm:prSet presAssocID="{4AE3B125-1174-4D4D-A6C7-E39BD38B8D3B}" presName="negativeSpace" presStyleCnt="0"/>
      <dgm:spPr/>
    </dgm:pt>
    <dgm:pt modelId="{826C1455-B0F7-4FE2-B6EE-B1EFB7BE498D}" type="pres">
      <dgm:prSet presAssocID="{4AE3B125-1174-4D4D-A6C7-E39BD38B8D3B}" presName="childText" presStyleLbl="conFgAcc1" presStyleIdx="1" presStyleCnt="6">
        <dgm:presLayoutVars>
          <dgm:bulletEnabled val="1"/>
        </dgm:presLayoutVars>
      </dgm:prSet>
      <dgm:spPr/>
    </dgm:pt>
    <dgm:pt modelId="{1C95B055-1A2A-46D7-84DF-53D4D93E6CA9}" type="pres">
      <dgm:prSet presAssocID="{8D4B390D-56A8-47C8-8B3F-99A8560150EC}" presName="spaceBetweenRectangles" presStyleCnt="0"/>
      <dgm:spPr/>
    </dgm:pt>
    <dgm:pt modelId="{A74B7F34-55E5-4048-9AE3-410CD3CD3B9D}" type="pres">
      <dgm:prSet presAssocID="{CF3A20A3-6CDD-4769-AC28-FF78FD17157D}" presName="parentLin" presStyleCnt="0"/>
      <dgm:spPr/>
    </dgm:pt>
    <dgm:pt modelId="{5EF3B897-6703-4136-955D-E7F4D077A42F}" type="pres">
      <dgm:prSet presAssocID="{CF3A20A3-6CDD-4769-AC28-FF78FD17157D}" presName="parentLeftMargin" presStyleLbl="node1" presStyleIdx="1" presStyleCnt="6"/>
      <dgm:spPr/>
    </dgm:pt>
    <dgm:pt modelId="{903BE303-3BC2-4D8A-8F75-541F9792A340}" type="pres">
      <dgm:prSet presAssocID="{CF3A20A3-6CDD-4769-AC28-FF78FD17157D}" presName="parentText" presStyleLbl="node1" presStyleIdx="2" presStyleCnt="6">
        <dgm:presLayoutVars>
          <dgm:chMax val="0"/>
          <dgm:bulletEnabled val="1"/>
        </dgm:presLayoutVars>
      </dgm:prSet>
      <dgm:spPr/>
    </dgm:pt>
    <dgm:pt modelId="{BE44188A-B280-443F-8185-41410AFD536B}" type="pres">
      <dgm:prSet presAssocID="{CF3A20A3-6CDD-4769-AC28-FF78FD17157D}" presName="negativeSpace" presStyleCnt="0"/>
      <dgm:spPr/>
    </dgm:pt>
    <dgm:pt modelId="{73655820-DEC1-4D87-B318-33FC23C824F2}" type="pres">
      <dgm:prSet presAssocID="{CF3A20A3-6CDD-4769-AC28-FF78FD17157D}" presName="childText" presStyleLbl="conFgAcc1" presStyleIdx="2" presStyleCnt="6">
        <dgm:presLayoutVars>
          <dgm:bulletEnabled val="1"/>
        </dgm:presLayoutVars>
      </dgm:prSet>
      <dgm:spPr/>
    </dgm:pt>
    <dgm:pt modelId="{418274D4-2059-40FD-9731-76B5E00C18CC}" type="pres">
      <dgm:prSet presAssocID="{F1961C05-BEA0-42D7-A93F-DDC79471AD34}" presName="spaceBetweenRectangles" presStyleCnt="0"/>
      <dgm:spPr/>
    </dgm:pt>
    <dgm:pt modelId="{2AA8B581-A86A-47E4-A367-0C86B6FF9911}" type="pres">
      <dgm:prSet presAssocID="{BD83725B-36A1-4568-8DC5-BF9BD8814E1E}" presName="parentLin" presStyleCnt="0"/>
      <dgm:spPr/>
    </dgm:pt>
    <dgm:pt modelId="{9F6BEFEC-0AF0-4E87-AD9D-ACCE3EB21C26}" type="pres">
      <dgm:prSet presAssocID="{BD83725B-36A1-4568-8DC5-BF9BD8814E1E}" presName="parentLeftMargin" presStyleLbl="node1" presStyleIdx="2" presStyleCnt="6"/>
      <dgm:spPr/>
    </dgm:pt>
    <dgm:pt modelId="{89A84039-D5B6-4FAF-AE57-8B7E45669689}" type="pres">
      <dgm:prSet presAssocID="{BD83725B-36A1-4568-8DC5-BF9BD8814E1E}" presName="parentText" presStyleLbl="node1" presStyleIdx="3" presStyleCnt="6">
        <dgm:presLayoutVars>
          <dgm:chMax val="0"/>
          <dgm:bulletEnabled val="1"/>
        </dgm:presLayoutVars>
      </dgm:prSet>
      <dgm:spPr/>
    </dgm:pt>
    <dgm:pt modelId="{1557E868-98E4-4E0F-B5A2-F47B43E5A6A4}" type="pres">
      <dgm:prSet presAssocID="{BD83725B-36A1-4568-8DC5-BF9BD8814E1E}" presName="negativeSpace" presStyleCnt="0"/>
      <dgm:spPr/>
    </dgm:pt>
    <dgm:pt modelId="{F3416F75-9C21-4DB3-ACCB-DA585C11AB18}" type="pres">
      <dgm:prSet presAssocID="{BD83725B-36A1-4568-8DC5-BF9BD8814E1E}" presName="childText" presStyleLbl="conFgAcc1" presStyleIdx="3" presStyleCnt="6" custLinFactNeighborY="12786">
        <dgm:presLayoutVars>
          <dgm:bulletEnabled val="1"/>
        </dgm:presLayoutVars>
      </dgm:prSet>
      <dgm:spPr/>
    </dgm:pt>
    <dgm:pt modelId="{13AEEF67-4294-4D92-B4AF-F69ADA9628D9}" type="pres">
      <dgm:prSet presAssocID="{1F9F9BAB-A8C0-43CC-8C32-9004E0479AA2}" presName="spaceBetweenRectangles" presStyleCnt="0"/>
      <dgm:spPr/>
    </dgm:pt>
    <dgm:pt modelId="{A95EBECA-03BB-4E9D-BB4D-25FEA4950351}" type="pres">
      <dgm:prSet presAssocID="{793A0323-09AA-4CFF-95F3-DA0B83C84322}" presName="parentLin" presStyleCnt="0"/>
      <dgm:spPr/>
    </dgm:pt>
    <dgm:pt modelId="{B62A1094-3BD8-4385-9E85-30132B78F09F}" type="pres">
      <dgm:prSet presAssocID="{793A0323-09AA-4CFF-95F3-DA0B83C84322}" presName="parentLeftMargin" presStyleLbl="node1" presStyleIdx="3" presStyleCnt="6"/>
      <dgm:spPr/>
    </dgm:pt>
    <dgm:pt modelId="{E9C879DF-D88A-4896-B6B3-27986CCB20D8}" type="pres">
      <dgm:prSet presAssocID="{793A0323-09AA-4CFF-95F3-DA0B83C84322}" presName="parentText" presStyleLbl="node1" presStyleIdx="4" presStyleCnt="6">
        <dgm:presLayoutVars>
          <dgm:chMax val="0"/>
          <dgm:bulletEnabled val="1"/>
        </dgm:presLayoutVars>
      </dgm:prSet>
      <dgm:spPr/>
    </dgm:pt>
    <dgm:pt modelId="{62B26DC4-A640-4C01-BBFA-B4B5FDD45330}" type="pres">
      <dgm:prSet presAssocID="{793A0323-09AA-4CFF-95F3-DA0B83C84322}" presName="negativeSpace" presStyleCnt="0"/>
      <dgm:spPr/>
    </dgm:pt>
    <dgm:pt modelId="{8A53E6B9-3C9A-46DC-89AF-131FF0D1FA2F}" type="pres">
      <dgm:prSet presAssocID="{793A0323-09AA-4CFF-95F3-DA0B83C84322}" presName="childText" presStyleLbl="conFgAcc1" presStyleIdx="4" presStyleCnt="6">
        <dgm:presLayoutVars>
          <dgm:bulletEnabled val="1"/>
        </dgm:presLayoutVars>
      </dgm:prSet>
      <dgm:spPr/>
    </dgm:pt>
    <dgm:pt modelId="{FBEC9010-EB1B-4473-A7C5-DF4B04FDB5D6}" type="pres">
      <dgm:prSet presAssocID="{310EED6A-BA44-49B7-B035-F1259BC84040}" presName="spaceBetweenRectangles" presStyleCnt="0"/>
      <dgm:spPr/>
    </dgm:pt>
    <dgm:pt modelId="{905682A9-2722-4526-8529-FFE4D91589F9}" type="pres">
      <dgm:prSet presAssocID="{38FB02AF-6CF9-4F85-84F5-78676C06101F}" presName="parentLin" presStyleCnt="0"/>
      <dgm:spPr/>
    </dgm:pt>
    <dgm:pt modelId="{CBA361D2-53DD-4935-BFF4-2EE6F4A4CAE7}" type="pres">
      <dgm:prSet presAssocID="{38FB02AF-6CF9-4F85-84F5-78676C06101F}" presName="parentLeftMargin" presStyleLbl="node1" presStyleIdx="4" presStyleCnt="6"/>
      <dgm:spPr/>
    </dgm:pt>
    <dgm:pt modelId="{3445B8ED-DB5A-433B-BFC7-E0B95193B190}" type="pres">
      <dgm:prSet presAssocID="{38FB02AF-6CF9-4F85-84F5-78676C06101F}" presName="parentText" presStyleLbl="node1" presStyleIdx="5" presStyleCnt="6">
        <dgm:presLayoutVars>
          <dgm:chMax val="0"/>
          <dgm:bulletEnabled val="1"/>
        </dgm:presLayoutVars>
      </dgm:prSet>
      <dgm:spPr/>
    </dgm:pt>
    <dgm:pt modelId="{99BA856A-618F-465D-ACB8-86B9BF17C3C8}" type="pres">
      <dgm:prSet presAssocID="{38FB02AF-6CF9-4F85-84F5-78676C06101F}" presName="negativeSpace" presStyleCnt="0"/>
      <dgm:spPr/>
    </dgm:pt>
    <dgm:pt modelId="{5887D5A3-5459-4162-8FF0-D161718CACC1}" type="pres">
      <dgm:prSet presAssocID="{38FB02AF-6CF9-4F85-84F5-78676C06101F}" presName="childText" presStyleLbl="conFgAcc1" presStyleIdx="5" presStyleCnt="6">
        <dgm:presLayoutVars>
          <dgm:bulletEnabled val="1"/>
        </dgm:presLayoutVars>
      </dgm:prSet>
      <dgm:spPr/>
    </dgm:pt>
  </dgm:ptLst>
  <dgm:cxnLst>
    <dgm:cxn modelId="{F4A60D11-B2C1-40C3-87F1-2C8D719D3466}" srcId="{531ACB10-96BB-4FC1-B1E0-651EFD8B321A}" destId="{CF3A20A3-6CDD-4769-AC28-FF78FD17157D}" srcOrd="2" destOrd="0" parTransId="{4784C43C-8C6A-481D-98F7-2D2AF5BC7086}" sibTransId="{F1961C05-BEA0-42D7-A93F-DDC79471AD34}"/>
    <dgm:cxn modelId="{25624838-2B49-4D0C-B9C0-CB8D4A97FF44}" type="presOf" srcId="{BD83725B-36A1-4568-8DC5-BF9BD8814E1E}" destId="{89A84039-D5B6-4FAF-AE57-8B7E45669689}" srcOrd="1" destOrd="0" presId="urn:microsoft.com/office/officeart/2005/8/layout/list1"/>
    <dgm:cxn modelId="{6F5C8441-C959-4399-A882-279C78F43991}" srcId="{531ACB10-96BB-4FC1-B1E0-651EFD8B321A}" destId="{BD83725B-36A1-4568-8DC5-BF9BD8814E1E}" srcOrd="3" destOrd="0" parTransId="{55A7C9DC-F17D-4AF5-8636-0719E4A40667}" sibTransId="{1F9F9BAB-A8C0-43CC-8C32-9004E0479AA2}"/>
    <dgm:cxn modelId="{014CC06D-9AA9-436C-B05D-F003734E917E}" srcId="{531ACB10-96BB-4FC1-B1E0-651EFD8B321A}" destId="{38FB02AF-6CF9-4F85-84F5-78676C06101F}" srcOrd="5" destOrd="0" parTransId="{64AECC12-5927-45CD-A7F8-98A072B4C1E3}" sibTransId="{5C7FB265-B340-4AFB-8B58-CCBA08D2F08F}"/>
    <dgm:cxn modelId="{33F40B53-11C2-4BF3-9D18-E8FD23370ACB}" type="presOf" srcId="{793A0323-09AA-4CFF-95F3-DA0B83C84322}" destId="{E9C879DF-D88A-4896-B6B3-27986CCB20D8}" srcOrd="1" destOrd="0" presId="urn:microsoft.com/office/officeart/2005/8/layout/list1"/>
    <dgm:cxn modelId="{4FA22554-964E-49AE-89B5-7648FFE692CE}" type="presOf" srcId="{38FB02AF-6CF9-4F85-84F5-78676C06101F}" destId="{3445B8ED-DB5A-433B-BFC7-E0B95193B190}" srcOrd="1" destOrd="0" presId="urn:microsoft.com/office/officeart/2005/8/layout/list1"/>
    <dgm:cxn modelId="{E8049E74-66B0-4D40-8924-7F52B10BC1B6}" srcId="{531ACB10-96BB-4FC1-B1E0-651EFD8B321A}" destId="{793A0323-09AA-4CFF-95F3-DA0B83C84322}" srcOrd="4" destOrd="0" parTransId="{1CF38C2E-026A-4463-9C05-5DAEAB40F488}" sibTransId="{310EED6A-BA44-49B7-B035-F1259BC84040}"/>
    <dgm:cxn modelId="{E925DF76-1B8F-4C84-B94D-BA5C93A1843D}" srcId="{531ACB10-96BB-4FC1-B1E0-651EFD8B321A}" destId="{4AE3B125-1174-4D4D-A6C7-E39BD38B8D3B}" srcOrd="1" destOrd="0" parTransId="{F9EC0422-2793-406F-AE92-C5F7FE4438B7}" sibTransId="{8D4B390D-56A8-47C8-8B3F-99A8560150EC}"/>
    <dgm:cxn modelId="{B2BAD685-2E2E-4F51-9C8F-7AEAF07AEABC}" type="presOf" srcId="{BD83725B-36A1-4568-8DC5-BF9BD8814E1E}" destId="{9F6BEFEC-0AF0-4E87-AD9D-ACCE3EB21C26}" srcOrd="0" destOrd="0" presId="urn:microsoft.com/office/officeart/2005/8/layout/list1"/>
    <dgm:cxn modelId="{8BDE169B-322B-4693-A460-6CEE83F6B483}" type="presOf" srcId="{CF3A20A3-6CDD-4769-AC28-FF78FD17157D}" destId="{903BE303-3BC2-4D8A-8F75-541F9792A340}" srcOrd="1" destOrd="0" presId="urn:microsoft.com/office/officeart/2005/8/layout/list1"/>
    <dgm:cxn modelId="{3B25A19E-E23C-4158-9090-B0F82D5A7B09}" type="presOf" srcId="{20851409-1A6D-4995-9526-755BB65A460F}" destId="{7A7D4020-2742-4D67-9DE0-2217876CDF05}" srcOrd="0" destOrd="0" presId="urn:microsoft.com/office/officeart/2005/8/layout/list1"/>
    <dgm:cxn modelId="{E86690A9-07E0-4CC5-93AD-0D55B69A90AD}" type="presOf" srcId="{531ACB10-96BB-4FC1-B1E0-651EFD8B321A}" destId="{8F0A85A0-433F-44AD-8850-661B8BE950DB}" srcOrd="0" destOrd="0" presId="urn:microsoft.com/office/officeart/2005/8/layout/list1"/>
    <dgm:cxn modelId="{52D855B9-14A9-4064-8485-2EF09D23D882}" type="presOf" srcId="{4AE3B125-1174-4D4D-A6C7-E39BD38B8D3B}" destId="{ACD9D43D-26C4-4A90-8883-D64A1C87E003}" srcOrd="1" destOrd="0" presId="urn:microsoft.com/office/officeart/2005/8/layout/list1"/>
    <dgm:cxn modelId="{D20446C2-2451-4787-87C0-3B6011A8ECA8}" type="presOf" srcId="{4AE3B125-1174-4D4D-A6C7-E39BD38B8D3B}" destId="{B7631F41-D243-4B67-A381-F88C541F2233}" srcOrd="0" destOrd="0" presId="urn:microsoft.com/office/officeart/2005/8/layout/list1"/>
    <dgm:cxn modelId="{367F20C3-7C0D-4C6F-B897-D1D3559E16B6}" type="presOf" srcId="{793A0323-09AA-4CFF-95F3-DA0B83C84322}" destId="{B62A1094-3BD8-4385-9E85-30132B78F09F}" srcOrd="0" destOrd="0" presId="urn:microsoft.com/office/officeart/2005/8/layout/list1"/>
    <dgm:cxn modelId="{4A8173CD-E6AF-4D7C-9556-AE6D8870A7E4}" srcId="{531ACB10-96BB-4FC1-B1E0-651EFD8B321A}" destId="{20851409-1A6D-4995-9526-755BB65A460F}" srcOrd="0" destOrd="0" parTransId="{FB33A695-CF67-48A1-98B9-4DD430ED7C37}" sibTransId="{032150DC-9BDE-458C-8AEF-AB8CB68F9E6D}"/>
    <dgm:cxn modelId="{20A9DAD6-1EB1-4D65-9928-477A10EA541B}" type="presOf" srcId="{38FB02AF-6CF9-4F85-84F5-78676C06101F}" destId="{CBA361D2-53DD-4935-BFF4-2EE6F4A4CAE7}" srcOrd="0" destOrd="0" presId="urn:microsoft.com/office/officeart/2005/8/layout/list1"/>
    <dgm:cxn modelId="{40F404E0-B498-4139-A891-A50008175E65}" type="presOf" srcId="{20851409-1A6D-4995-9526-755BB65A460F}" destId="{569F3260-90E7-42B4-9AD2-9E5E521F9C17}" srcOrd="1" destOrd="0" presId="urn:microsoft.com/office/officeart/2005/8/layout/list1"/>
    <dgm:cxn modelId="{81ADA7FB-9DD5-4BC3-B22E-AFD4D24041B6}" type="presOf" srcId="{CF3A20A3-6CDD-4769-AC28-FF78FD17157D}" destId="{5EF3B897-6703-4136-955D-E7F4D077A42F}" srcOrd="0" destOrd="0" presId="urn:microsoft.com/office/officeart/2005/8/layout/list1"/>
    <dgm:cxn modelId="{96A1CB0C-3FAC-4D13-8013-448C8BAAA23D}" type="presParOf" srcId="{8F0A85A0-433F-44AD-8850-661B8BE950DB}" destId="{83B28A1E-D80B-4683-9331-931326A503F3}" srcOrd="0" destOrd="0" presId="urn:microsoft.com/office/officeart/2005/8/layout/list1"/>
    <dgm:cxn modelId="{B3B1ECDB-702C-4A61-B6A4-F7AE67E3C8FD}" type="presParOf" srcId="{83B28A1E-D80B-4683-9331-931326A503F3}" destId="{7A7D4020-2742-4D67-9DE0-2217876CDF05}" srcOrd="0" destOrd="0" presId="urn:microsoft.com/office/officeart/2005/8/layout/list1"/>
    <dgm:cxn modelId="{116CA66C-7B90-4BCE-AE19-AD729705EA06}" type="presParOf" srcId="{83B28A1E-D80B-4683-9331-931326A503F3}" destId="{569F3260-90E7-42B4-9AD2-9E5E521F9C17}" srcOrd="1" destOrd="0" presId="urn:microsoft.com/office/officeart/2005/8/layout/list1"/>
    <dgm:cxn modelId="{70F366BA-C220-41F9-A8AB-31AAB486124D}" type="presParOf" srcId="{8F0A85A0-433F-44AD-8850-661B8BE950DB}" destId="{7AA68CCF-1415-43B6-85A1-3E4B8217AE2F}" srcOrd="1" destOrd="0" presId="urn:microsoft.com/office/officeart/2005/8/layout/list1"/>
    <dgm:cxn modelId="{32939ACD-EDAC-43EB-9C9D-80D619DAE80E}" type="presParOf" srcId="{8F0A85A0-433F-44AD-8850-661B8BE950DB}" destId="{5BE5719B-B210-4479-BCCE-9730B51CCE25}" srcOrd="2" destOrd="0" presId="urn:microsoft.com/office/officeart/2005/8/layout/list1"/>
    <dgm:cxn modelId="{7E233D3A-DC83-4901-8049-FC13C9F6C38C}" type="presParOf" srcId="{8F0A85A0-433F-44AD-8850-661B8BE950DB}" destId="{1B7ACE2E-2A87-4D92-81D1-2D7757845E7A}" srcOrd="3" destOrd="0" presId="urn:microsoft.com/office/officeart/2005/8/layout/list1"/>
    <dgm:cxn modelId="{6033C56D-E571-4802-A87B-8F99E1A058CA}" type="presParOf" srcId="{8F0A85A0-433F-44AD-8850-661B8BE950DB}" destId="{4BE71244-21B0-41A6-8F17-8F2A8339E4D3}" srcOrd="4" destOrd="0" presId="urn:microsoft.com/office/officeart/2005/8/layout/list1"/>
    <dgm:cxn modelId="{0F7C47EA-1D7A-4342-837E-A5B48AF86A78}" type="presParOf" srcId="{4BE71244-21B0-41A6-8F17-8F2A8339E4D3}" destId="{B7631F41-D243-4B67-A381-F88C541F2233}" srcOrd="0" destOrd="0" presId="urn:microsoft.com/office/officeart/2005/8/layout/list1"/>
    <dgm:cxn modelId="{A549A8CA-2370-4CCF-934B-44F5B0D0B478}" type="presParOf" srcId="{4BE71244-21B0-41A6-8F17-8F2A8339E4D3}" destId="{ACD9D43D-26C4-4A90-8883-D64A1C87E003}" srcOrd="1" destOrd="0" presId="urn:microsoft.com/office/officeart/2005/8/layout/list1"/>
    <dgm:cxn modelId="{54E2B0AA-D65A-4220-B0FF-D45793BFAC46}" type="presParOf" srcId="{8F0A85A0-433F-44AD-8850-661B8BE950DB}" destId="{3BC6B726-7E15-466F-9BB2-F4F8B90A639C}" srcOrd="5" destOrd="0" presId="urn:microsoft.com/office/officeart/2005/8/layout/list1"/>
    <dgm:cxn modelId="{76AAADE2-7F07-4297-9E6F-250CC94DBA0D}" type="presParOf" srcId="{8F0A85A0-433F-44AD-8850-661B8BE950DB}" destId="{826C1455-B0F7-4FE2-B6EE-B1EFB7BE498D}" srcOrd="6" destOrd="0" presId="urn:microsoft.com/office/officeart/2005/8/layout/list1"/>
    <dgm:cxn modelId="{49E1B04B-0DE7-4A99-8200-FBCFFBBC2FBC}" type="presParOf" srcId="{8F0A85A0-433F-44AD-8850-661B8BE950DB}" destId="{1C95B055-1A2A-46D7-84DF-53D4D93E6CA9}" srcOrd="7" destOrd="0" presId="urn:microsoft.com/office/officeart/2005/8/layout/list1"/>
    <dgm:cxn modelId="{FB2E555B-1A71-4F1A-BB37-0113DF348007}" type="presParOf" srcId="{8F0A85A0-433F-44AD-8850-661B8BE950DB}" destId="{A74B7F34-55E5-4048-9AE3-410CD3CD3B9D}" srcOrd="8" destOrd="0" presId="urn:microsoft.com/office/officeart/2005/8/layout/list1"/>
    <dgm:cxn modelId="{5F65ACDC-F132-4D29-8879-3D8BDD9F6443}" type="presParOf" srcId="{A74B7F34-55E5-4048-9AE3-410CD3CD3B9D}" destId="{5EF3B897-6703-4136-955D-E7F4D077A42F}" srcOrd="0" destOrd="0" presId="urn:microsoft.com/office/officeart/2005/8/layout/list1"/>
    <dgm:cxn modelId="{ACA8AD7E-35E2-454B-AA21-71D847ACD3F3}" type="presParOf" srcId="{A74B7F34-55E5-4048-9AE3-410CD3CD3B9D}" destId="{903BE303-3BC2-4D8A-8F75-541F9792A340}" srcOrd="1" destOrd="0" presId="urn:microsoft.com/office/officeart/2005/8/layout/list1"/>
    <dgm:cxn modelId="{28DCDA0F-4963-4BD5-A6FF-4B4F7105206B}" type="presParOf" srcId="{8F0A85A0-433F-44AD-8850-661B8BE950DB}" destId="{BE44188A-B280-443F-8185-41410AFD536B}" srcOrd="9" destOrd="0" presId="urn:microsoft.com/office/officeart/2005/8/layout/list1"/>
    <dgm:cxn modelId="{99741436-C431-460A-B695-F9EF5EC3827E}" type="presParOf" srcId="{8F0A85A0-433F-44AD-8850-661B8BE950DB}" destId="{73655820-DEC1-4D87-B318-33FC23C824F2}" srcOrd="10" destOrd="0" presId="urn:microsoft.com/office/officeart/2005/8/layout/list1"/>
    <dgm:cxn modelId="{3F98F4F6-A882-421D-9822-3F070B7D8386}" type="presParOf" srcId="{8F0A85A0-433F-44AD-8850-661B8BE950DB}" destId="{418274D4-2059-40FD-9731-76B5E00C18CC}" srcOrd="11" destOrd="0" presId="urn:microsoft.com/office/officeart/2005/8/layout/list1"/>
    <dgm:cxn modelId="{2839A43B-3FD0-4013-BC6A-D6862D7E0495}" type="presParOf" srcId="{8F0A85A0-433F-44AD-8850-661B8BE950DB}" destId="{2AA8B581-A86A-47E4-A367-0C86B6FF9911}" srcOrd="12" destOrd="0" presId="urn:microsoft.com/office/officeart/2005/8/layout/list1"/>
    <dgm:cxn modelId="{30E4A6E8-A75C-4618-8496-046B433F5B15}" type="presParOf" srcId="{2AA8B581-A86A-47E4-A367-0C86B6FF9911}" destId="{9F6BEFEC-0AF0-4E87-AD9D-ACCE3EB21C26}" srcOrd="0" destOrd="0" presId="urn:microsoft.com/office/officeart/2005/8/layout/list1"/>
    <dgm:cxn modelId="{3C64BBE3-1117-4B7B-8E60-60E16EF945E2}" type="presParOf" srcId="{2AA8B581-A86A-47E4-A367-0C86B6FF9911}" destId="{89A84039-D5B6-4FAF-AE57-8B7E45669689}" srcOrd="1" destOrd="0" presId="urn:microsoft.com/office/officeart/2005/8/layout/list1"/>
    <dgm:cxn modelId="{0B077690-EA2F-4AD0-B6F1-8C81F6AB3942}" type="presParOf" srcId="{8F0A85A0-433F-44AD-8850-661B8BE950DB}" destId="{1557E868-98E4-4E0F-B5A2-F47B43E5A6A4}" srcOrd="13" destOrd="0" presId="urn:microsoft.com/office/officeart/2005/8/layout/list1"/>
    <dgm:cxn modelId="{B54B3DFF-999C-4D06-ACC3-CFB1E6C3B135}" type="presParOf" srcId="{8F0A85A0-433F-44AD-8850-661B8BE950DB}" destId="{F3416F75-9C21-4DB3-ACCB-DA585C11AB18}" srcOrd="14" destOrd="0" presId="urn:microsoft.com/office/officeart/2005/8/layout/list1"/>
    <dgm:cxn modelId="{B11DE256-DB7E-48F1-9407-66D90E07DCC0}" type="presParOf" srcId="{8F0A85A0-433F-44AD-8850-661B8BE950DB}" destId="{13AEEF67-4294-4D92-B4AF-F69ADA9628D9}" srcOrd="15" destOrd="0" presId="urn:microsoft.com/office/officeart/2005/8/layout/list1"/>
    <dgm:cxn modelId="{93F034E2-9643-4791-AEAE-2C7E07EE50AE}" type="presParOf" srcId="{8F0A85A0-433F-44AD-8850-661B8BE950DB}" destId="{A95EBECA-03BB-4E9D-BB4D-25FEA4950351}" srcOrd="16" destOrd="0" presId="urn:microsoft.com/office/officeart/2005/8/layout/list1"/>
    <dgm:cxn modelId="{5109702E-1105-49CB-AF9A-24B2397299D3}" type="presParOf" srcId="{A95EBECA-03BB-4E9D-BB4D-25FEA4950351}" destId="{B62A1094-3BD8-4385-9E85-30132B78F09F}" srcOrd="0" destOrd="0" presId="urn:microsoft.com/office/officeart/2005/8/layout/list1"/>
    <dgm:cxn modelId="{812EE710-2672-4895-898A-E8576A335FF1}" type="presParOf" srcId="{A95EBECA-03BB-4E9D-BB4D-25FEA4950351}" destId="{E9C879DF-D88A-4896-B6B3-27986CCB20D8}" srcOrd="1" destOrd="0" presId="urn:microsoft.com/office/officeart/2005/8/layout/list1"/>
    <dgm:cxn modelId="{7C1F5F39-E634-42DB-B7A5-F3FF4CB2956B}" type="presParOf" srcId="{8F0A85A0-433F-44AD-8850-661B8BE950DB}" destId="{62B26DC4-A640-4C01-BBFA-B4B5FDD45330}" srcOrd="17" destOrd="0" presId="urn:microsoft.com/office/officeart/2005/8/layout/list1"/>
    <dgm:cxn modelId="{1955DB35-0EBE-4772-B310-B407F435B9E0}" type="presParOf" srcId="{8F0A85A0-433F-44AD-8850-661B8BE950DB}" destId="{8A53E6B9-3C9A-46DC-89AF-131FF0D1FA2F}" srcOrd="18" destOrd="0" presId="urn:microsoft.com/office/officeart/2005/8/layout/list1"/>
    <dgm:cxn modelId="{12A43F6A-285A-42E3-A5DB-5E2104F13450}" type="presParOf" srcId="{8F0A85A0-433F-44AD-8850-661B8BE950DB}" destId="{FBEC9010-EB1B-4473-A7C5-DF4B04FDB5D6}" srcOrd="19" destOrd="0" presId="urn:microsoft.com/office/officeart/2005/8/layout/list1"/>
    <dgm:cxn modelId="{178F5552-A483-465C-A7BA-DE51585EC1C6}" type="presParOf" srcId="{8F0A85A0-433F-44AD-8850-661B8BE950DB}" destId="{905682A9-2722-4526-8529-FFE4D91589F9}" srcOrd="20" destOrd="0" presId="urn:microsoft.com/office/officeart/2005/8/layout/list1"/>
    <dgm:cxn modelId="{13368378-4AA1-46AC-8BA5-401788615656}" type="presParOf" srcId="{905682A9-2722-4526-8529-FFE4D91589F9}" destId="{CBA361D2-53DD-4935-BFF4-2EE6F4A4CAE7}" srcOrd="0" destOrd="0" presId="urn:microsoft.com/office/officeart/2005/8/layout/list1"/>
    <dgm:cxn modelId="{B135ECBF-A4EA-49EE-B296-26D498747CCC}" type="presParOf" srcId="{905682A9-2722-4526-8529-FFE4D91589F9}" destId="{3445B8ED-DB5A-433B-BFC7-E0B95193B190}" srcOrd="1" destOrd="0" presId="urn:microsoft.com/office/officeart/2005/8/layout/list1"/>
    <dgm:cxn modelId="{E33CDC11-174A-4F56-A594-AD1BB56E1F32}" type="presParOf" srcId="{8F0A85A0-433F-44AD-8850-661B8BE950DB}" destId="{99BA856A-618F-465D-ACB8-86B9BF17C3C8}" srcOrd="21" destOrd="0" presId="urn:microsoft.com/office/officeart/2005/8/layout/list1"/>
    <dgm:cxn modelId="{B4809196-11FA-4781-A686-890A7DB86120}" type="presParOf" srcId="{8F0A85A0-433F-44AD-8850-661B8BE950DB}" destId="{5887D5A3-5459-4162-8FF0-D161718CACC1}"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1ACB10-96BB-4FC1-B1E0-651EFD8B321A}" type="doc">
      <dgm:prSet loTypeId="urn:microsoft.com/office/officeart/2005/8/layout/list1" loCatId="list" qsTypeId="urn:microsoft.com/office/officeart/2005/8/quickstyle/3d4" qsCatId="3D" csTypeId="urn:microsoft.com/office/officeart/2005/8/colors/accent2_3" csCatId="accent2" phldr="1"/>
      <dgm:spPr/>
      <dgm:t>
        <a:bodyPr/>
        <a:lstStyle/>
        <a:p>
          <a:endParaRPr lang="fr-FR"/>
        </a:p>
      </dgm:t>
    </dgm:pt>
    <dgm:pt modelId="{20851409-1A6D-4995-9526-755BB65A460F}">
      <dgm:prSet phldrT="[Texte]" custT="1"/>
      <dgm:spPr>
        <a:solidFill>
          <a:schemeClr val="accent3">
            <a:lumMod val="50000"/>
          </a:schemeClr>
        </a:solidFill>
      </dgm:spPr>
      <dgm:t>
        <a:bodyPr/>
        <a:lstStyle/>
        <a:p>
          <a:r>
            <a:rPr lang="fr-FR" sz="2300" b="0" dirty="0"/>
            <a:t>Qu’est que JAVA FX?</a:t>
          </a:r>
        </a:p>
      </dgm:t>
    </dgm:pt>
    <dgm:pt modelId="{FB33A695-CF67-48A1-98B9-4DD430ED7C37}" type="parTrans" cxnId="{4A8173CD-E6AF-4D7C-9556-AE6D8870A7E4}">
      <dgm:prSet/>
      <dgm:spPr/>
      <dgm:t>
        <a:bodyPr/>
        <a:lstStyle/>
        <a:p>
          <a:endParaRPr lang="fr-FR"/>
        </a:p>
      </dgm:t>
    </dgm:pt>
    <dgm:pt modelId="{032150DC-9BDE-458C-8AEF-AB8CB68F9E6D}" type="sibTrans" cxnId="{4A8173CD-E6AF-4D7C-9556-AE6D8870A7E4}">
      <dgm:prSet/>
      <dgm:spPr/>
      <dgm:t>
        <a:bodyPr/>
        <a:lstStyle/>
        <a:p>
          <a:endParaRPr lang="fr-FR"/>
        </a:p>
      </dgm:t>
    </dgm:pt>
    <dgm:pt modelId="{4AE3B125-1174-4D4D-A6C7-E39BD38B8D3B}">
      <dgm:prSet phldrT="[Texte]" custT="1"/>
      <dgm:spPr>
        <a:solidFill>
          <a:schemeClr val="accent3">
            <a:lumMod val="50000"/>
          </a:schemeClr>
        </a:solidFill>
      </dgm:spPr>
      <dgm:t>
        <a:bodyPr/>
        <a:lstStyle/>
        <a:p>
          <a:r>
            <a:rPr lang="fr-FR" sz="2300" b="0" dirty="0"/>
            <a:t>Graphe de scène</a:t>
          </a:r>
        </a:p>
      </dgm:t>
    </dgm:pt>
    <dgm:pt modelId="{F9EC0422-2793-406F-AE92-C5F7FE4438B7}" type="parTrans" cxnId="{E925DF76-1B8F-4C84-B94D-BA5C93A1843D}">
      <dgm:prSet/>
      <dgm:spPr/>
      <dgm:t>
        <a:bodyPr/>
        <a:lstStyle/>
        <a:p>
          <a:endParaRPr lang="fr-FR"/>
        </a:p>
      </dgm:t>
    </dgm:pt>
    <dgm:pt modelId="{8D4B390D-56A8-47C8-8B3F-99A8560150EC}" type="sibTrans" cxnId="{E925DF76-1B8F-4C84-B94D-BA5C93A1843D}">
      <dgm:prSet/>
      <dgm:spPr/>
      <dgm:t>
        <a:bodyPr/>
        <a:lstStyle/>
        <a:p>
          <a:endParaRPr lang="fr-FR"/>
        </a:p>
      </dgm:t>
    </dgm:pt>
    <dgm:pt modelId="{CF3A20A3-6CDD-4769-AC28-FF78FD17157D}">
      <dgm:prSet phldrT="[Texte]" custT="1"/>
      <dgm:spPr>
        <a:solidFill>
          <a:schemeClr val="accent3">
            <a:lumMod val="50000"/>
          </a:schemeClr>
        </a:solidFill>
      </dgm:spPr>
      <dgm:t>
        <a:bodyPr/>
        <a:lstStyle/>
        <a:p>
          <a:r>
            <a:rPr lang="fr-FR" sz="2300" b="0" dirty="0"/>
            <a:t>Implémentation</a:t>
          </a:r>
        </a:p>
      </dgm:t>
    </dgm:pt>
    <dgm:pt modelId="{4784C43C-8C6A-481D-98F7-2D2AF5BC7086}" type="parTrans" cxnId="{F4A60D11-B2C1-40C3-87F1-2C8D719D3466}">
      <dgm:prSet/>
      <dgm:spPr/>
      <dgm:t>
        <a:bodyPr/>
        <a:lstStyle/>
        <a:p>
          <a:endParaRPr lang="fr-FR"/>
        </a:p>
      </dgm:t>
    </dgm:pt>
    <dgm:pt modelId="{F1961C05-BEA0-42D7-A93F-DDC79471AD34}" type="sibTrans" cxnId="{F4A60D11-B2C1-40C3-87F1-2C8D719D3466}">
      <dgm:prSet/>
      <dgm:spPr/>
      <dgm:t>
        <a:bodyPr/>
        <a:lstStyle/>
        <a:p>
          <a:endParaRPr lang="fr-FR"/>
        </a:p>
      </dgm:t>
    </dgm:pt>
    <dgm:pt modelId="{BD83725B-36A1-4568-8DC5-BF9BD8814E1E}">
      <dgm:prSet phldrT="[Texte]" custT="1"/>
      <dgm:spPr>
        <a:solidFill>
          <a:schemeClr val="accent3">
            <a:lumMod val="50000"/>
          </a:schemeClr>
        </a:solidFill>
      </dgm:spPr>
      <dgm:t>
        <a:bodyPr/>
        <a:lstStyle/>
        <a:p>
          <a:r>
            <a:rPr lang="fr-FR" sz="2300" b="0" dirty="0"/>
            <a:t>Cycle de vie d’une application</a:t>
          </a:r>
        </a:p>
      </dgm:t>
    </dgm:pt>
    <dgm:pt modelId="{55A7C9DC-F17D-4AF5-8636-0719E4A40667}" type="parTrans" cxnId="{6F5C8441-C959-4399-A882-279C78F43991}">
      <dgm:prSet/>
      <dgm:spPr/>
      <dgm:t>
        <a:bodyPr/>
        <a:lstStyle/>
        <a:p>
          <a:endParaRPr lang="fr-FR"/>
        </a:p>
      </dgm:t>
    </dgm:pt>
    <dgm:pt modelId="{1F9F9BAB-A8C0-43CC-8C32-9004E0479AA2}" type="sibTrans" cxnId="{6F5C8441-C959-4399-A882-279C78F43991}">
      <dgm:prSet/>
      <dgm:spPr/>
      <dgm:t>
        <a:bodyPr/>
        <a:lstStyle/>
        <a:p>
          <a:endParaRPr lang="fr-FR"/>
        </a:p>
      </dgm:t>
    </dgm:pt>
    <dgm:pt modelId="{793A0323-09AA-4CFF-95F3-DA0B83C84322}">
      <dgm:prSet phldrT="[Texte]" custT="1"/>
      <dgm:spPr/>
      <dgm:t>
        <a:bodyPr/>
        <a:lstStyle/>
        <a:p>
          <a:r>
            <a:rPr lang="fr-FR" sz="2300" b="0" dirty="0"/>
            <a:t>Première application</a:t>
          </a:r>
        </a:p>
      </dgm:t>
    </dgm:pt>
    <dgm:pt modelId="{1CF38C2E-026A-4463-9C05-5DAEAB40F488}" type="parTrans" cxnId="{E8049E74-66B0-4D40-8924-7F52B10BC1B6}">
      <dgm:prSet/>
      <dgm:spPr/>
      <dgm:t>
        <a:bodyPr/>
        <a:lstStyle/>
        <a:p>
          <a:endParaRPr lang="fr-FR"/>
        </a:p>
      </dgm:t>
    </dgm:pt>
    <dgm:pt modelId="{310EED6A-BA44-49B7-B035-F1259BC84040}" type="sibTrans" cxnId="{E8049E74-66B0-4D40-8924-7F52B10BC1B6}">
      <dgm:prSet/>
      <dgm:spPr/>
      <dgm:t>
        <a:bodyPr/>
        <a:lstStyle/>
        <a:p>
          <a:endParaRPr lang="fr-FR"/>
        </a:p>
      </dgm:t>
    </dgm:pt>
    <dgm:pt modelId="{38FB02AF-6CF9-4F85-84F5-78676C06101F}">
      <dgm:prSet phldrT="[Texte]" custT="1"/>
      <dgm:spPr>
        <a:solidFill>
          <a:schemeClr val="accent3">
            <a:lumMod val="50000"/>
          </a:schemeClr>
        </a:solidFill>
      </dgm:spPr>
      <dgm:t>
        <a:bodyPr/>
        <a:lstStyle/>
        <a:p>
          <a:r>
            <a:rPr lang="fr-FR" sz="2300" b="0" dirty="0"/>
            <a:t>Déploiement</a:t>
          </a:r>
        </a:p>
      </dgm:t>
    </dgm:pt>
    <dgm:pt modelId="{64AECC12-5927-45CD-A7F8-98A072B4C1E3}" type="parTrans" cxnId="{014CC06D-9AA9-436C-B05D-F003734E917E}">
      <dgm:prSet/>
      <dgm:spPr/>
      <dgm:t>
        <a:bodyPr/>
        <a:lstStyle/>
        <a:p>
          <a:endParaRPr lang="fr-FR"/>
        </a:p>
      </dgm:t>
    </dgm:pt>
    <dgm:pt modelId="{5C7FB265-B340-4AFB-8B58-CCBA08D2F08F}" type="sibTrans" cxnId="{014CC06D-9AA9-436C-B05D-F003734E917E}">
      <dgm:prSet/>
      <dgm:spPr/>
      <dgm:t>
        <a:bodyPr/>
        <a:lstStyle/>
        <a:p>
          <a:endParaRPr lang="fr-FR"/>
        </a:p>
      </dgm:t>
    </dgm:pt>
    <dgm:pt modelId="{8F0A85A0-433F-44AD-8850-661B8BE950DB}" type="pres">
      <dgm:prSet presAssocID="{531ACB10-96BB-4FC1-B1E0-651EFD8B321A}" presName="linear" presStyleCnt="0">
        <dgm:presLayoutVars>
          <dgm:dir/>
          <dgm:animLvl val="lvl"/>
          <dgm:resizeHandles val="exact"/>
        </dgm:presLayoutVars>
      </dgm:prSet>
      <dgm:spPr/>
    </dgm:pt>
    <dgm:pt modelId="{83B28A1E-D80B-4683-9331-931326A503F3}" type="pres">
      <dgm:prSet presAssocID="{20851409-1A6D-4995-9526-755BB65A460F}" presName="parentLin" presStyleCnt="0"/>
      <dgm:spPr/>
    </dgm:pt>
    <dgm:pt modelId="{7A7D4020-2742-4D67-9DE0-2217876CDF05}" type="pres">
      <dgm:prSet presAssocID="{20851409-1A6D-4995-9526-755BB65A460F}" presName="parentLeftMargin" presStyleLbl="node1" presStyleIdx="0" presStyleCnt="6"/>
      <dgm:spPr/>
    </dgm:pt>
    <dgm:pt modelId="{569F3260-90E7-42B4-9AD2-9E5E521F9C17}" type="pres">
      <dgm:prSet presAssocID="{20851409-1A6D-4995-9526-755BB65A460F}" presName="parentText" presStyleLbl="node1" presStyleIdx="0" presStyleCnt="6">
        <dgm:presLayoutVars>
          <dgm:chMax val="0"/>
          <dgm:bulletEnabled val="1"/>
        </dgm:presLayoutVars>
      </dgm:prSet>
      <dgm:spPr/>
    </dgm:pt>
    <dgm:pt modelId="{7AA68CCF-1415-43B6-85A1-3E4B8217AE2F}" type="pres">
      <dgm:prSet presAssocID="{20851409-1A6D-4995-9526-755BB65A460F}" presName="negativeSpace" presStyleCnt="0"/>
      <dgm:spPr/>
    </dgm:pt>
    <dgm:pt modelId="{5BE5719B-B210-4479-BCCE-9730B51CCE25}" type="pres">
      <dgm:prSet presAssocID="{20851409-1A6D-4995-9526-755BB65A460F}" presName="childText" presStyleLbl="conFgAcc1" presStyleIdx="0" presStyleCnt="6">
        <dgm:presLayoutVars>
          <dgm:bulletEnabled val="1"/>
        </dgm:presLayoutVars>
      </dgm:prSet>
      <dgm:spPr/>
    </dgm:pt>
    <dgm:pt modelId="{1B7ACE2E-2A87-4D92-81D1-2D7757845E7A}" type="pres">
      <dgm:prSet presAssocID="{032150DC-9BDE-458C-8AEF-AB8CB68F9E6D}" presName="spaceBetweenRectangles" presStyleCnt="0"/>
      <dgm:spPr/>
    </dgm:pt>
    <dgm:pt modelId="{4BE71244-21B0-41A6-8F17-8F2A8339E4D3}" type="pres">
      <dgm:prSet presAssocID="{4AE3B125-1174-4D4D-A6C7-E39BD38B8D3B}" presName="parentLin" presStyleCnt="0"/>
      <dgm:spPr/>
    </dgm:pt>
    <dgm:pt modelId="{B7631F41-D243-4B67-A381-F88C541F2233}" type="pres">
      <dgm:prSet presAssocID="{4AE3B125-1174-4D4D-A6C7-E39BD38B8D3B}" presName="parentLeftMargin" presStyleLbl="node1" presStyleIdx="0" presStyleCnt="6"/>
      <dgm:spPr/>
    </dgm:pt>
    <dgm:pt modelId="{ACD9D43D-26C4-4A90-8883-D64A1C87E003}" type="pres">
      <dgm:prSet presAssocID="{4AE3B125-1174-4D4D-A6C7-E39BD38B8D3B}" presName="parentText" presStyleLbl="node1" presStyleIdx="1" presStyleCnt="6">
        <dgm:presLayoutVars>
          <dgm:chMax val="0"/>
          <dgm:bulletEnabled val="1"/>
        </dgm:presLayoutVars>
      </dgm:prSet>
      <dgm:spPr/>
    </dgm:pt>
    <dgm:pt modelId="{3BC6B726-7E15-466F-9BB2-F4F8B90A639C}" type="pres">
      <dgm:prSet presAssocID="{4AE3B125-1174-4D4D-A6C7-E39BD38B8D3B}" presName="negativeSpace" presStyleCnt="0"/>
      <dgm:spPr/>
    </dgm:pt>
    <dgm:pt modelId="{826C1455-B0F7-4FE2-B6EE-B1EFB7BE498D}" type="pres">
      <dgm:prSet presAssocID="{4AE3B125-1174-4D4D-A6C7-E39BD38B8D3B}" presName="childText" presStyleLbl="conFgAcc1" presStyleIdx="1" presStyleCnt="6">
        <dgm:presLayoutVars>
          <dgm:bulletEnabled val="1"/>
        </dgm:presLayoutVars>
      </dgm:prSet>
      <dgm:spPr/>
    </dgm:pt>
    <dgm:pt modelId="{1C95B055-1A2A-46D7-84DF-53D4D93E6CA9}" type="pres">
      <dgm:prSet presAssocID="{8D4B390D-56A8-47C8-8B3F-99A8560150EC}" presName="spaceBetweenRectangles" presStyleCnt="0"/>
      <dgm:spPr/>
    </dgm:pt>
    <dgm:pt modelId="{A74B7F34-55E5-4048-9AE3-410CD3CD3B9D}" type="pres">
      <dgm:prSet presAssocID="{CF3A20A3-6CDD-4769-AC28-FF78FD17157D}" presName="parentLin" presStyleCnt="0"/>
      <dgm:spPr/>
    </dgm:pt>
    <dgm:pt modelId="{5EF3B897-6703-4136-955D-E7F4D077A42F}" type="pres">
      <dgm:prSet presAssocID="{CF3A20A3-6CDD-4769-AC28-FF78FD17157D}" presName="parentLeftMargin" presStyleLbl="node1" presStyleIdx="1" presStyleCnt="6"/>
      <dgm:spPr/>
    </dgm:pt>
    <dgm:pt modelId="{903BE303-3BC2-4D8A-8F75-541F9792A340}" type="pres">
      <dgm:prSet presAssocID="{CF3A20A3-6CDD-4769-AC28-FF78FD17157D}" presName="parentText" presStyleLbl="node1" presStyleIdx="2" presStyleCnt="6">
        <dgm:presLayoutVars>
          <dgm:chMax val="0"/>
          <dgm:bulletEnabled val="1"/>
        </dgm:presLayoutVars>
      </dgm:prSet>
      <dgm:spPr/>
    </dgm:pt>
    <dgm:pt modelId="{BE44188A-B280-443F-8185-41410AFD536B}" type="pres">
      <dgm:prSet presAssocID="{CF3A20A3-6CDD-4769-AC28-FF78FD17157D}" presName="negativeSpace" presStyleCnt="0"/>
      <dgm:spPr/>
    </dgm:pt>
    <dgm:pt modelId="{73655820-DEC1-4D87-B318-33FC23C824F2}" type="pres">
      <dgm:prSet presAssocID="{CF3A20A3-6CDD-4769-AC28-FF78FD17157D}" presName="childText" presStyleLbl="conFgAcc1" presStyleIdx="2" presStyleCnt="6">
        <dgm:presLayoutVars>
          <dgm:bulletEnabled val="1"/>
        </dgm:presLayoutVars>
      </dgm:prSet>
      <dgm:spPr/>
    </dgm:pt>
    <dgm:pt modelId="{418274D4-2059-40FD-9731-76B5E00C18CC}" type="pres">
      <dgm:prSet presAssocID="{F1961C05-BEA0-42D7-A93F-DDC79471AD34}" presName="spaceBetweenRectangles" presStyleCnt="0"/>
      <dgm:spPr/>
    </dgm:pt>
    <dgm:pt modelId="{2AA8B581-A86A-47E4-A367-0C86B6FF9911}" type="pres">
      <dgm:prSet presAssocID="{BD83725B-36A1-4568-8DC5-BF9BD8814E1E}" presName="parentLin" presStyleCnt="0"/>
      <dgm:spPr/>
    </dgm:pt>
    <dgm:pt modelId="{9F6BEFEC-0AF0-4E87-AD9D-ACCE3EB21C26}" type="pres">
      <dgm:prSet presAssocID="{BD83725B-36A1-4568-8DC5-BF9BD8814E1E}" presName="parentLeftMargin" presStyleLbl="node1" presStyleIdx="2" presStyleCnt="6"/>
      <dgm:spPr/>
    </dgm:pt>
    <dgm:pt modelId="{89A84039-D5B6-4FAF-AE57-8B7E45669689}" type="pres">
      <dgm:prSet presAssocID="{BD83725B-36A1-4568-8DC5-BF9BD8814E1E}" presName="parentText" presStyleLbl="node1" presStyleIdx="3" presStyleCnt="6">
        <dgm:presLayoutVars>
          <dgm:chMax val="0"/>
          <dgm:bulletEnabled val="1"/>
        </dgm:presLayoutVars>
      </dgm:prSet>
      <dgm:spPr/>
    </dgm:pt>
    <dgm:pt modelId="{1557E868-98E4-4E0F-B5A2-F47B43E5A6A4}" type="pres">
      <dgm:prSet presAssocID="{BD83725B-36A1-4568-8DC5-BF9BD8814E1E}" presName="negativeSpace" presStyleCnt="0"/>
      <dgm:spPr/>
    </dgm:pt>
    <dgm:pt modelId="{F3416F75-9C21-4DB3-ACCB-DA585C11AB18}" type="pres">
      <dgm:prSet presAssocID="{BD83725B-36A1-4568-8DC5-BF9BD8814E1E}" presName="childText" presStyleLbl="conFgAcc1" presStyleIdx="3" presStyleCnt="6" custLinFactNeighborY="12786">
        <dgm:presLayoutVars>
          <dgm:bulletEnabled val="1"/>
        </dgm:presLayoutVars>
      </dgm:prSet>
      <dgm:spPr/>
    </dgm:pt>
    <dgm:pt modelId="{13AEEF67-4294-4D92-B4AF-F69ADA9628D9}" type="pres">
      <dgm:prSet presAssocID="{1F9F9BAB-A8C0-43CC-8C32-9004E0479AA2}" presName="spaceBetweenRectangles" presStyleCnt="0"/>
      <dgm:spPr/>
    </dgm:pt>
    <dgm:pt modelId="{A95EBECA-03BB-4E9D-BB4D-25FEA4950351}" type="pres">
      <dgm:prSet presAssocID="{793A0323-09AA-4CFF-95F3-DA0B83C84322}" presName="parentLin" presStyleCnt="0"/>
      <dgm:spPr/>
    </dgm:pt>
    <dgm:pt modelId="{B62A1094-3BD8-4385-9E85-30132B78F09F}" type="pres">
      <dgm:prSet presAssocID="{793A0323-09AA-4CFF-95F3-DA0B83C84322}" presName="parentLeftMargin" presStyleLbl="node1" presStyleIdx="3" presStyleCnt="6"/>
      <dgm:spPr/>
    </dgm:pt>
    <dgm:pt modelId="{E9C879DF-D88A-4896-B6B3-27986CCB20D8}" type="pres">
      <dgm:prSet presAssocID="{793A0323-09AA-4CFF-95F3-DA0B83C84322}" presName="parentText" presStyleLbl="node1" presStyleIdx="4" presStyleCnt="6">
        <dgm:presLayoutVars>
          <dgm:chMax val="0"/>
          <dgm:bulletEnabled val="1"/>
        </dgm:presLayoutVars>
      </dgm:prSet>
      <dgm:spPr/>
    </dgm:pt>
    <dgm:pt modelId="{62B26DC4-A640-4C01-BBFA-B4B5FDD45330}" type="pres">
      <dgm:prSet presAssocID="{793A0323-09AA-4CFF-95F3-DA0B83C84322}" presName="negativeSpace" presStyleCnt="0"/>
      <dgm:spPr/>
    </dgm:pt>
    <dgm:pt modelId="{8A53E6B9-3C9A-46DC-89AF-131FF0D1FA2F}" type="pres">
      <dgm:prSet presAssocID="{793A0323-09AA-4CFF-95F3-DA0B83C84322}" presName="childText" presStyleLbl="conFgAcc1" presStyleIdx="4" presStyleCnt="6">
        <dgm:presLayoutVars>
          <dgm:bulletEnabled val="1"/>
        </dgm:presLayoutVars>
      </dgm:prSet>
      <dgm:spPr/>
    </dgm:pt>
    <dgm:pt modelId="{FBEC9010-EB1B-4473-A7C5-DF4B04FDB5D6}" type="pres">
      <dgm:prSet presAssocID="{310EED6A-BA44-49B7-B035-F1259BC84040}" presName="spaceBetweenRectangles" presStyleCnt="0"/>
      <dgm:spPr/>
    </dgm:pt>
    <dgm:pt modelId="{905682A9-2722-4526-8529-FFE4D91589F9}" type="pres">
      <dgm:prSet presAssocID="{38FB02AF-6CF9-4F85-84F5-78676C06101F}" presName="parentLin" presStyleCnt="0"/>
      <dgm:spPr/>
    </dgm:pt>
    <dgm:pt modelId="{CBA361D2-53DD-4935-BFF4-2EE6F4A4CAE7}" type="pres">
      <dgm:prSet presAssocID="{38FB02AF-6CF9-4F85-84F5-78676C06101F}" presName="parentLeftMargin" presStyleLbl="node1" presStyleIdx="4" presStyleCnt="6"/>
      <dgm:spPr/>
    </dgm:pt>
    <dgm:pt modelId="{3445B8ED-DB5A-433B-BFC7-E0B95193B190}" type="pres">
      <dgm:prSet presAssocID="{38FB02AF-6CF9-4F85-84F5-78676C06101F}" presName="parentText" presStyleLbl="node1" presStyleIdx="5" presStyleCnt="6">
        <dgm:presLayoutVars>
          <dgm:chMax val="0"/>
          <dgm:bulletEnabled val="1"/>
        </dgm:presLayoutVars>
      </dgm:prSet>
      <dgm:spPr/>
    </dgm:pt>
    <dgm:pt modelId="{99BA856A-618F-465D-ACB8-86B9BF17C3C8}" type="pres">
      <dgm:prSet presAssocID="{38FB02AF-6CF9-4F85-84F5-78676C06101F}" presName="negativeSpace" presStyleCnt="0"/>
      <dgm:spPr/>
    </dgm:pt>
    <dgm:pt modelId="{5887D5A3-5459-4162-8FF0-D161718CACC1}" type="pres">
      <dgm:prSet presAssocID="{38FB02AF-6CF9-4F85-84F5-78676C06101F}" presName="childText" presStyleLbl="conFgAcc1" presStyleIdx="5" presStyleCnt="6">
        <dgm:presLayoutVars>
          <dgm:bulletEnabled val="1"/>
        </dgm:presLayoutVars>
      </dgm:prSet>
      <dgm:spPr/>
    </dgm:pt>
  </dgm:ptLst>
  <dgm:cxnLst>
    <dgm:cxn modelId="{F4A60D11-B2C1-40C3-87F1-2C8D719D3466}" srcId="{531ACB10-96BB-4FC1-B1E0-651EFD8B321A}" destId="{CF3A20A3-6CDD-4769-AC28-FF78FD17157D}" srcOrd="2" destOrd="0" parTransId="{4784C43C-8C6A-481D-98F7-2D2AF5BC7086}" sibTransId="{F1961C05-BEA0-42D7-A93F-DDC79471AD34}"/>
    <dgm:cxn modelId="{25624838-2B49-4D0C-B9C0-CB8D4A97FF44}" type="presOf" srcId="{BD83725B-36A1-4568-8DC5-BF9BD8814E1E}" destId="{89A84039-D5B6-4FAF-AE57-8B7E45669689}" srcOrd="1" destOrd="0" presId="urn:microsoft.com/office/officeart/2005/8/layout/list1"/>
    <dgm:cxn modelId="{6F5C8441-C959-4399-A882-279C78F43991}" srcId="{531ACB10-96BB-4FC1-B1E0-651EFD8B321A}" destId="{BD83725B-36A1-4568-8DC5-BF9BD8814E1E}" srcOrd="3" destOrd="0" parTransId="{55A7C9DC-F17D-4AF5-8636-0719E4A40667}" sibTransId="{1F9F9BAB-A8C0-43CC-8C32-9004E0479AA2}"/>
    <dgm:cxn modelId="{014CC06D-9AA9-436C-B05D-F003734E917E}" srcId="{531ACB10-96BB-4FC1-B1E0-651EFD8B321A}" destId="{38FB02AF-6CF9-4F85-84F5-78676C06101F}" srcOrd="5" destOrd="0" parTransId="{64AECC12-5927-45CD-A7F8-98A072B4C1E3}" sibTransId="{5C7FB265-B340-4AFB-8B58-CCBA08D2F08F}"/>
    <dgm:cxn modelId="{33F40B53-11C2-4BF3-9D18-E8FD23370ACB}" type="presOf" srcId="{793A0323-09AA-4CFF-95F3-DA0B83C84322}" destId="{E9C879DF-D88A-4896-B6B3-27986CCB20D8}" srcOrd="1" destOrd="0" presId="urn:microsoft.com/office/officeart/2005/8/layout/list1"/>
    <dgm:cxn modelId="{4FA22554-964E-49AE-89B5-7648FFE692CE}" type="presOf" srcId="{38FB02AF-6CF9-4F85-84F5-78676C06101F}" destId="{3445B8ED-DB5A-433B-BFC7-E0B95193B190}" srcOrd="1" destOrd="0" presId="urn:microsoft.com/office/officeart/2005/8/layout/list1"/>
    <dgm:cxn modelId="{E8049E74-66B0-4D40-8924-7F52B10BC1B6}" srcId="{531ACB10-96BB-4FC1-B1E0-651EFD8B321A}" destId="{793A0323-09AA-4CFF-95F3-DA0B83C84322}" srcOrd="4" destOrd="0" parTransId="{1CF38C2E-026A-4463-9C05-5DAEAB40F488}" sibTransId="{310EED6A-BA44-49B7-B035-F1259BC84040}"/>
    <dgm:cxn modelId="{E925DF76-1B8F-4C84-B94D-BA5C93A1843D}" srcId="{531ACB10-96BB-4FC1-B1E0-651EFD8B321A}" destId="{4AE3B125-1174-4D4D-A6C7-E39BD38B8D3B}" srcOrd="1" destOrd="0" parTransId="{F9EC0422-2793-406F-AE92-C5F7FE4438B7}" sibTransId="{8D4B390D-56A8-47C8-8B3F-99A8560150EC}"/>
    <dgm:cxn modelId="{B2BAD685-2E2E-4F51-9C8F-7AEAF07AEABC}" type="presOf" srcId="{BD83725B-36A1-4568-8DC5-BF9BD8814E1E}" destId="{9F6BEFEC-0AF0-4E87-AD9D-ACCE3EB21C26}" srcOrd="0" destOrd="0" presId="urn:microsoft.com/office/officeart/2005/8/layout/list1"/>
    <dgm:cxn modelId="{8BDE169B-322B-4693-A460-6CEE83F6B483}" type="presOf" srcId="{CF3A20A3-6CDD-4769-AC28-FF78FD17157D}" destId="{903BE303-3BC2-4D8A-8F75-541F9792A340}" srcOrd="1" destOrd="0" presId="urn:microsoft.com/office/officeart/2005/8/layout/list1"/>
    <dgm:cxn modelId="{3B25A19E-E23C-4158-9090-B0F82D5A7B09}" type="presOf" srcId="{20851409-1A6D-4995-9526-755BB65A460F}" destId="{7A7D4020-2742-4D67-9DE0-2217876CDF05}" srcOrd="0" destOrd="0" presId="urn:microsoft.com/office/officeart/2005/8/layout/list1"/>
    <dgm:cxn modelId="{E86690A9-07E0-4CC5-93AD-0D55B69A90AD}" type="presOf" srcId="{531ACB10-96BB-4FC1-B1E0-651EFD8B321A}" destId="{8F0A85A0-433F-44AD-8850-661B8BE950DB}" srcOrd="0" destOrd="0" presId="urn:microsoft.com/office/officeart/2005/8/layout/list1"/>
    <dgm:cxn modelId="{52D855B9-14A9-4064-8485-2EF09D23D882}" type="presOf" srcId="{4AE3B125-1174-4D4D-A6C7-E39BD38B8D3B}" destId="{ACD9D43D-26C4-4A90-8883-D64A1C87E003}" srcOrd="1" destOrd="0" presId="urn:microsoft.com/office/officeart/2005/8/layout/list1"/>
    <dgm:cxn modelId="{D20446C2-2451-4787-87C0-3B6011A8ECA8}" type="presOf" srcId="{4AE3B125-1174-4D4D-A6C7-E39BD38B8D3B}" destId="{B7631F41-D243-4B67-A381-F88C541F2233}" srcOrd="0" destOrd="0" presId="urn:microsoft.com/office/officeart/2005/8/layout/list1"/>
    <dgm:cxn modelId="{367F20C3-7C0D-4C6F-B897-D1D3559E16B6}" type="presOf" srcId="{793A0323-09AA-4CFF-95F3-DA0B83C84322}" destId="{B62A1094-3BD8-4385-9E85-30132B78F09F}" srcOrd="0" destOrd="0" presId="urn:microsoft.com/office/officeart/2005/8/layout/list1"/>
    <dgm:cxn modelId="{4A8173CD-E6AF-4D7C-9556-AE6D8870A7E4}" srcId="{531ACB10-96BB-4FC1-B1E0-651EFD8B321A}" destId="{20851409-1A6D-4995-9526-755BB65A460F}" srcOrd="0" destOrd="0" parTransId="{FB33A695-CF67-48A1-98B9-4DD430ED7C37}" sibTransId="{032150DC-9BDE-458C-8AEF-AB8CB68F9E6D}"/>
    <dgm:cxn modelId="{20A9DAD6-1EB1-4D65-9928-477A10EA541B}" type="presOf" srcId="{38FB02AF-6CF9-4F85-84F5-78676C06101F}" destId="{CBA361D2-53DD-4935-BFF4-2EE6F4A4CAE7}" srcOrd="0" destOrd="0" presId="urn:microsoft.com/office/officeart/2005/8/layout/list1"/>
    <dgm:cxn modelId="{40F404E0-B498-4139-A891-A50008175E65}" type="presOf" srcId="{20851409-1A6D-4995-9526-755BB65A460F}" destId="{569F3260-90E7-42B4-9AD2-9E5E521F9C17}" srcOrd="1" destOrd="0" presId="urn:microsoft.com/office/officeart/2005/8/layout/list1"/>
    <dgm:cxn modelId="{81ADA7FB-9DD5-4BC3-B22E-AFD4D24041B6}" type="presOf" srcId="{CF3A20A3-6CDD-4769-AC28-FF78FD17157D}" destId="{5EF3B897-6703-4136-955D-E7F4D077A42F}" srcOrd="0" destOrd="0" presId="urn:microsoft.com/office/officeart/2005/8/layout/list1"/>
    <dgm:cxn modelId="{96A1CB0C-3FAC-4D13-8013-448C8BAAA23D}" type="presParOf" srcId="{8F0A85A0-433F-44AD-8850-661B8BE950DB}" destId="{83B28A1E-D80B-4683-9331-931326A503F3}" srcOrd="0" destOrd="0" presId="urn:microsoft.com/office/officeart/2005/8/layout/list1"/>
    <dgm:cxn modelId="{B3B1ECDB-702C-4A61-B6A4-F7AE67E3C8FD}" type="presParOf" srcId="{83B28A1E-D80B-4683-9331-931326A503F3}" destId="{7A7D4020-2742-4D67-9DE0-2217876CDF05}" srcOrd="0" destOrd="0" presId="urn:microsoft.com/office/officeart/2005/8/layout/list1"/>
    <dgm:cxn modelId="{116CA66C-7B90-4BCE-AE19-AD729705EA06}" type="presParOf" srcId="{83B28A1E-D80B-4683-9331-931326A503F3}" destId="{569F3260-90E7-42B4-9AD2-9E5E521F9C17}" srcOrd="1" destOrd="0" presId="urn:microsoft.com/office/officeart/2005/8/layout/list1"/>
    <dgm:cxn modelId="{70F366BA-C220-41F9-A8AB-31AAB486124D}" type="presParOf" srcId="{8F0A85A0-433F-44AD-8850-661B8BE950DB}" destId="{7AA68CCF-1415-43B6-85A1-3E4B8217AE2F}" srcOrd="1" destOrd="0" presId="urn:microsoft.com/office/officeart/2005/8/layout/list1"/>
    <dgm:cxn modelId="{32939ACD-EDAC-43EB-9C9D-80D619DAE80E}" type="presParOf" srcId="{8F0A85A0-433F-44AD-8850-661B8BE950DB}" destId="{5BE5719B-B210-4479-BCCE-9730B51CCE25}" srcOrd="2" destOrd="0" presId="urn:microsoft.com/office/officeart/2005/8/layout/list1"/>
    <dgm:cxn modelId="{7E233D3A-DC83-4901-8049-FC13C9F6C38C}" type="presParOf" srcId="{8F0A85A0-433F-44AD-8850-661B8BE950DB}" destId="{1B7ACE2E-2A87-4D92-81D1-2D7757845E7A}" srcOrd="3" destOrd="0" presId="urn:microsoft.com/office/officeart/2005/8/layout/list1"/>
    <dgm:cxn modelId="{6033C56D-E571-4802-A87B-8F99E1A058CA}" type="presParOf" srcId="{8F0A85A0-433F-44AD-8850-661B8BE950DB}" destId="{4BE71244-21B0-41A6-8F17-8F2A8339E4D3}" srcOrd="4" destOrd="0" presId="urn:microsoft.com/office/officeart/2005/8/layout/list1"/>
    <dgm:cxn modelId="{0F7C47EA-1D7A-4342-837E-A5B48AF86A78}" type="presParOf" srcId="{4BE71244-21B0-41A6-8F17-8F2A8339E4D3}" destId="{B7631F41-D243-4B67-A381-F88C541F2233}" srcOrd="0" destOrd="0" presId="urn:microsoft.com/office/officeart/2005/8/layout/list1"/>
    <dgm:cxn modelId="{A549A8CA-2370-4CCF-934B-44F5B0D0B478}" type="presParOf" srcId="{4BE71244-21B0-41A6-8F17-8F2A8339E4D3}" destId="{ACD9D43D-26C4-4A90-8883-D64A1C87E003}" srcOrd="1" destOrd="0" presId="urn:microsoft.com/office/officeart/2005/8/layout/list1"/>
    <dgm:cxn modelId="{54E2B0AA-D65A-4220-B0FF-D45793BFAC46}" type="presParOf" srcId="{8F0A85A0-433F-44AD-8850-661B8BE950DB}" destId="{3BC6B726-7E15-466F-9BB2-F4F8B90A639C}" srcOrd="5" destOrd="0" presId="urn:microsoft.com/office/officeart/2005/8/layout/list1"/>
    <dgm:cxn modelId="{76AAADE2-7F07-4297-9E6F-250CC94DBA0D}" type="presParOf" srcId="{8F0A85A0-433F-44AD-8850-661B8BE950DB}" destId="{826C1455-B0F7-4FE2-B6EE-B1EFB7BE498D}" srcOrd="6" destOrd="0" presId="urn:microsoft.com/office/officeart/2005/8/layout/list1"/>
    <dgm:cxn modelId="{49E1B04B-0DE7-4A99-8200-FBCFFBBC2FBC}" type="presParOf" srcId="{8F0A85A0-433F-44AD-8850-661B8BE950DB}" destId="{1C95B055-1A2A-46D7-84DF-53D4D93E6CA9}" srcOrd="7" destOrd="0" presId="urn:microsoft.com/office/officeart/2005/8/layout/list1"/>
    <dgm:cxn modelId="{FB2E555B-1A71-4F1A-BB37-0113DF348007}" type="presParOf" srcId="{8F0A85A0-433F-44AD-8850-661B8BE950DB}" destId="{A74B7F34-55E5-4048-9AE3-410CD3CD3B9D}" srcOrd="8" destOrd="0" presId="urn:microsoft.com/office/officeart/2005/8/layout/list1"/>
    <dgm:cxn modelId="{5F65ACDC-F132-4D29-8879-3D8BDD9F6443}" type="presParOf" srcId="{A74B7F34-55E5-4048-9AE3-410CD3CD3B9D}" destId="{5EF3B897-6703-4136-955D-E7F4D077A42F}" srcOrd="0" destOrd="0" presId="urn:microsoft.com/office/officeart/2005/8/layout/list1"/>
    <dgm:cxn modelId="{ACA8AD7E-35E2-454B-AA21-71D847ACD3F3}" type="presParOf" srcId="{A74B7F34-55E5-4048-9AE3-410CD3CD3B9D}" destId="{903BE303-3BC2-4D8A-8F75-541F9792A340}" srcOrd="1" destOrd="0" presId="urn:microsoft.com/office/officeart/2005/8/layout/list1"/>
    <dgm:cxn modelId="{28DCDA0F-4963-4BD5-A6FF-4B4F7105206B}" type="presParOf" srcId="{8F0A85A0-433F-44AD-8850-661B8BE950DB}" destId="{BE44188A-B280-443F-8185-41410AFD536B}" srcOrd="9" destOrd="0" presId="urn:microsoft.com/office/officeart/2005/8/layout/list1"/>
    <dgm:cxn modelId="{99741436-C431-460A-B695-F9EF5EC3827E}" type="presParOf" srcId="{8F0A85A0-433F-44AD-8850-661B8BE950DB}" destId="{73655820-DEC1-4D87-B318-33FC23C824F2}" srcOrd="10" destOrd="0" presId="urn:microsoft.com/office/officeart/2005/8/layout/list1"/>
    <dgm:cxn modelId="{3F98F4F6-A882-421D-9822-3F070B7D8386}" type="presParOf" srcId="{8F0A85A0-433F-44AD-8850-661B8BE950DB}" destId="{418274D4-2059-40FD-9731-76B5E00C18CC}" srcOrd="11" destOrd="0" presId="urn:microsoft.com/office/officeart/2005/8/layout/list1"/>
    <dgm:cxn modelId="{2839A43B-3FD0-4013-BC6A-D6862D7E0495}" type="presParOf" srcId="{8F0A85A0-433F-44AD-8850-661B8BE950DB}" destId="{2AA8B581-A86A-47E4-A367-0C86B6FF9911}" srcOrd="12" destOrd="0" presId="urn:microsoft.com/office/officeart/2005/8/layout/list1"/>
    <dgm:cxn modelId="{30E4A6E8-A75C-4618-8496-046B433F5B15}" type="presParOf" srcId="{2AA8B581-A86A-47E4-A367-0C86B6FF9911}" destId="{9F6BEFEC-0AF0-4E87-AD9D-ACCE3EB21C26}" srcOrd="0" destOrd="0" presId="urn:microsoft.com/office/officeart/2005/8/layout/list1"/>
    <dgm:cxn modelId="{3C64BBE3-1117-4B7B-8E60-60E16EF945E2}" type="presParOf" srcId="{2AA8B581-A86A-47E4-A367-0C86B6FF9911}" destId="{89A84039-D5B6-4FAF-AE57-8B7E45669689}" srcOrd="1" destOrd="0" presId="urn:microsoft.com/office/officeart/2005/8/layout/list1"/>
    <dgm:cxn modelId="{0B077690-EA2F-4AD0-B6F1-8C81F6AB3942}" type="presParOf" srcId="{8F0A85A0-433F-44AD-8850-661B8BE950DB}" destId="{1557E868-98E4-4E0F-B5A2-F47B43E5A6A4}" srcOrd="13" destOrd="0" presId="urn:microsoft.com/office/officeart/2005/8/layout/list1"/>
    <dgm:cxn modelId="{B54B3DFF-999C-4D06-ACC3-CFB1E6C3B135}" type="presParOf" srcId="{8F0A85A0-433F-44AD-8850-661B8BE950DB}" destId="{F3416F75-9C21-4DB3-ACCB-DA585C11AB18}" srcOrd="14" destOrd="0" presId="urn:microsoft.com/office/officeart/2005/8/layout/list1"/>
    <dgm:cxn modelId="{B11DE256-DB7E-48F1-9407-66D90E07DCC0}" type="presParOf" srcId="{8F0A85A0-433F-44AD-8850-661B8BE950DB}" destId="{13AEEF67-4294-4D92-B4AF-F69ADA9628D9}" srcOrd="15" destOrd="0" presId="urn:microsoft.com/office/officeart/2005/8/layout/list1"/>
    <dgm:cxn modelId="{93F034E2-9643-4791-AEAE-2C7E07EE50AE}" type="presParOf" srcId="{8F0A85A0-433F-44AD-8850-661B8BE950DB}" destId="{A95EBECA-03BB-4E9D-BB4D-25FEA4950351}" srcOrd="16" destOrd="0" presId="urn:microsoft.com/office/officeart/2005/8/layout/list1"/>
    <dgm:cxn modelId="{5109702E-1105-49CB-AF9A-24B2397299D3}" type="presParOf" srcId="{A95EBECA-03BB-4E9D-BB4D-25FEA4950351}" destId="{B62A1094-3BD8-4385-9E85-30132B78F09F}" srcOrd="0" destOrd="0" presId="urn:microsoft.com/office/officeart/2005/8/layout/list1"/>
    <dgm:cxn modelId="{812EE710-2672-4895-898A-E8576A335FF1}" type="presParOf" srcId="{A95EBECA-03BB-4E9D-BB4D-25FEA4950351}" destId="{E9C879DF-D88A-4896-B6B3-27986CCB20D8}" srcOrd="1" destOrd="0" presId="urn:microsoft.com/office/officeart/2005/8/layout/list1"/>
    <dgm:cxn modelId="{7C1F5F39-E634-42DB-B7A5-F3FF4CB2956B}" type="presParOf" srcId="{8F0A85A0-433F-44AD-8850-661B8BE950DB}" destId="{62B26DC4-A640-4C01-BBFA-B4B5FDD45330}" srcOrd="17" destOrd="0" presId="urn:microsoft.com/office/officeart/2005/8/layout/list1"/>
    <dgm:cxn modelId="{1955DB35-0EBE-4772-B310-B407F435B9E0}" type="presParOf" srcId="{8F0A85A0-433F-44AD-8850-661B8BE950DB}" destId="{8A53E6B9-3C9A-46DC-89AF-131FF0D1FA2F}" srcOrd="18" destOrd="0" presId="urn:microsoft.com/office/officeart/2005/8/layout/list1"/>
    <dgm:cxn modelId="{12A43F6A-285A-42E3-A5DB-5E2104F13450}" type="presParOf" srcId="{8F0A85A0-433F-44AD-8850-661B8BE950DB}" destId="{FBEC9010-EB1B-4473-A7C5-DF4B04FDB5D6}" srcOrd="19" destOrd="0" presId="urn:microsoft.com/office/officeart/2005/8/layout/list1"/>
    <dgm:cxn modelId="{178F5552-A483-465C-A7BA-DE51585EC1C6}" type="presParOf" srcId="{8F0A85A0-433F-44AD-8850-661B8BE950DB}" destId="{905682A9-2722-4526-8529-FFE4D91589F9}" srcOrd="20" destOrd="0" presId="urn:microsoft.com/office/officeart/2005/8/layout/list1"/>
    <dgm:cxn modelId="{13368378-4AA1-46AC-8BA5-401788615656}" type="presParOf" srcId="{905682A9-2722-4526-8529-FFE4D91589F9}" destId="{CBA361D2-53DD-4935-BFF4-2EE6F4A4CAE7}" srcOrd="0" destOrd="0" presId="urn:microsoft.com/office/officeart/2005/8/layout/list1"/>
    <dgm:cxn modelId="{B135ECBF-A4EA-49EE-B296-26D498747CCC}" type="presParOf" srcId="{905682A9-2722-4526-8529-FFE4D91589F9}" destId="{3445B8ED-DB5A-433B-BFC7-E0B95193B190}" srcOrd="1" destOrd="0" presId="urn:microsoft.com/office/officeart/2005/8/layout/list1"/>
    <dgm:cxn modelId="{E33CDC11-174A-4F56-A594-AD1BB56E1F32}" type="presParOf" srcId="{8F0A85A0-433F-44AD-8850-661B8BE950DB}" destId="{99BA856A-618F-465D-ACB8-86B9BF17C3C8}" srcOrd="21" destOrd="0" presId="urn:microsoft.com/office/officeart/2005/8/layout/list1"/>
    <dgm:cxn modelId="{B4809196-11FA-4781-A686-890A7DB86120}" type="presParOf" srcId="{8F0A85A0-433F-44AD-8850-661B8BE950DB}" destId="{5887D5A3-5459-4162-8FF0-D161718CACC1}"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31ACB10-96BB-4FC1-B1E0-651EFD8B321A}" type="doc">
      <dgm:prSet loTypeId="urn:microsoft.com/office/officeart/2005/8/layout/list1" loCatId="list" qsTypeId="urn:microsoft.com/office/officeart/2005/8/quickstyle/3d4" qsCatId="3D" csTypeId="urn:microsoft.com/office/officeart/2005/8/colors/accent2_3" csCatId="accent2" phldr="1"/>
      <dgm:spPr/>
      <dgm:t>
        <a:bodyPr/>
        <a:lstStyle/>
        <a:p>
          <a:endParaRPr lang="fr-FR"/>
        </a:p>
      </dgm:t>
    </dgm:pt>
    <dgm:pt modelId="{20851409-1A6D-4995-9526-755BB65A460F}">
      <dgm:prSet phldrT="[Texte]" custT="1"/>
      <dgm:spPr>
        <a:solidFill>
          <a:schemeClr val="accent3">
            <a:lumMod val="50000"/>
          </a:schemeClr>
        </a:solidFill>
      </dgm:spPr>
      <dgm:t>
        <a:bodyPr/>
        <a:lstStyle/>
        <a:p>
          <a:r>
            <a:rPr lang="fr-FR" sz="2300" b="0" dirty="0"/>
            <a:t>Qu’est que JAVA FX?</a:t>
          </a:r>
        </a:p>
      </dgm:t>
    </dgm:pt>
    <dgm:pt modelId="{FB33A695-CF67-48A1-98B9-4DD430ED7C37}" type="parTrans" cxnId="{4A8173CD-E6AF-4D7C-9556-AE6D8870A7E4}">
      <dgm:prSet/>
      <dgm:spPr/>
      <dgm:t>
        <a:bodyPr/>
        <a:lstStyle/>
        <a:p>
          <a:endParaRPr lang="fr-FR"/>
        </a:p>
      </dgm:t>
    </dgm:pt>
    <dgm:pt modelId="{032150DC-9BDE-458C-8AEF-AB8CB68F9E6D}" type="sibTrans" cxnId="{4A8173CD-E6AF-4D7C-9556-AE6D8870A7E4}">
      <dgm:prSet/>
      <dgm:spPr/>
      <dgm:t>
        <a:bodyPr/>
        <a:lstStyle/>
        <a:p>
          <a:endParaRPr lang="fr-FR"/>
        </a:p>
      </dgm:t>
    </dgm:pt>
    <dgm:pt modelId="{4AE3B125-1174-4D4D-A6C7-E39BD38B8D3B}">
      <dgm:prSet phldrT="[Texte]" custT="1"/>
      <dgm:spPr>
        <a:solidFill>
          <a:schemeClr val="accent3">
            <a:lumMod val="50000"/>
          </a:schemeClr>
        </a:solidFill>
      </dgm:spPr>
      <dgm:t>
        <a:bodyPr/>
        <a:lstStyle/>
        <a:p>
          <a:r>
            <a:rPr lang="fr-FR" sz="2300" b="0" dirty="0"/>
            <a:t>Graphe de scène</a:t>
          </a:r>
        </a:p>
      </dgm:t>
    </dgm:pt>
    <dgm:pt modelId="{F9EC0422-2793-406F-AE92-C5F7FE4438B7}" type="parTrans" cxnId="{E925DF76-1B8F-4C84-B94D-BA5C93A1843D}">
      <dgm:prSet/>
      <dgm:spPr/>
      <dgm:t>
        <a:bodyPr/>
        <a:lstStyle/>
        <a:p>
          <a:endParaRPr lang="fr-FR"/>
        </a:p>
      </dgm:t>
    </dgm:pt>
    <dgm:pt modelId="{8D4B390D-56A8-47C8-8B3F-99A8560150EC}" type="sibTrans" cxnId="{E925DF76-1B8F-4C84-B94D-BA5C93A1843D}">
      <dgm:prSet/>
      <dgm:spPr/>
      <dgm:t>
        <a:bodyPr/>
        <a:lstStyle/>
        <a:p>
          <a:endParaRPr lang="fr-FR"/>
        </a:p>
      </dgm:t>
    </dgm:pt>
    <dgm:pt modelId="{CF3A20A3-6CDD-4769-AC28-FF78FD17157D}">
      <dgm:prSet phldrT="[Texte]" custT="1"/>
      <dgm:spPr>
        <a:solidFill>
          <a:schemeClr val="accent3">
            <a:lumMod val="50000"/>
          </a:schemeClr>
        </a:solidFill>
      </dgm:spPr>
      <dgm:t>
        <a:bodyPr/>
        <a:lstStyle/>
        <a:p>
          <a:r>
            <a:rPr lang="fr-FR" sz="2300" b="0" dirty="0"/>
            <a:t>Implémentation</a:t>
          </a:r>
        </a:p>
      </dgm:t>
    </dgm:pt>
    <dgm:pt modelId="{4784C43C-8C6A-481D-98F7-2D2AF5BC7086}" type="parTrans" cxnId="{F4A60D11-B2C1-40C3-87F1-2C8D719D3466}">
      <dgm:prSet/>
      <dgm:spPr/>
      <dgm:t>
        <a:bodyPr/>
        <a:lstStyle/>
        <a:p>
          <a:endParaRPr lang="fr-FR"/>
        </a:p>
      </dgm:t>
    </dgm:pt>
    <dgm:pt modelId="{F1961C05-BEA0-42D7-A93F-DDC79471AD34}" type="sibTrans" cxnId="{F4A60D11-B2C1-40C3-87F1-2C8D719D3466}">
      <dgm:prSet/>
      <dgm:spPr/>
      <dgm:t>
        <a:bodyPr/>
        <a:lstStyle/>
        <a:p>
          <a:endParaRPr lang="fr-FR"/>
        </a:p>
      </dgm:t>
    </dgm:pt>
    <dgm:pt modelId="{BD83725B-36A1-4568-8DC5-BF9BD8814E1E}">
      <dgm:prSet phldrT="[Texte]" custT="1"/>
      <dgm:spPr>
        <a:solidFill>
          <a:schemeClr val="accent3">
            <a:lumMod val="50000"/>
          </a:schemeClr>
        </a:solidFill>
      </dgm:spPr>
      <dgm:t>
        <a:bodyPr/>
        <a:lstStyle/>
        <a:p>
          <a:r>
            <a:rPr lang="fr-FR" sz="2300" b="0" dirty="0"/>
            <a:t>Cycle de vie d’une application</a:t>
          </a:r>
        </a:p>
      </dgm:t>
    </dgm:pt>
    <dgm:pt modelId="{55A7C9DC-F17D-4AF5-8636-0719E4A40667}" type="parTrans" cxnId="{6F5C8441-C959-4399-A882-279C78F43991}">
      <dgm:prSet/>
      <dgm:spPr/>
      <dgm:t>
        <a:bodyPr/>
        <a:lstStyle/>
        <a:p>
          <a:endParaRPr lang="fr-FR"/>
        </a:p>
      </dgm:t>
    </dgm:pt>
    <dgm:pt modelId="{1F9F9BAB-A8C0-43CC-8C32-9004E0479AA2}" type="sibTrans" cxnId="{6F5C8441-C959-4399-A882-279C78F43991}">
      <dgm:prSet/>
      <dgm:spPr/>
      <dgm:t>
        <a:bodyPr/>
        <a:lstStyle/>
        <a:p>
          <a:endParaRPr lang="fr-FR"/>
        </a:p>
      </dgm:t>
    </dgm:pt>
    <dgm:pt modelId="{793A0323-09AA-4CFF-95F3-DA0B83C84322}">
      <dgm:prSet phldrT="[Texte]" custT="1"/>
      <dgm:spPr>
        <a:solidFill>
          <a:schemeClr val="accent3">
            <a:lumMod val="50000"/>
          </a:schemeClr>
        </a:solidFill>
      </dgm:spPr>
      <dgm:t>
        <a:bodyPr/>
        <a:lstStyle/>
        <a:p>
          <a:r>
            <a:rPr lang="fr-FR" sz="2300" b="0" dirty="0"/>
            <a:t>Première application</a:t>
          </a:r>
        </a:p>
      </dgm:t>
    </dgm:pt>
    <dgm:pt modelId="{1CF38C2E-026A-4463-9C05-5DAEAB40F488}" type="parTrans" cxnId="{E8049E74-66B0-4D40-8924-7F52B10BC1B6}">
      <dgm:prSet/>
      <dgm:spPr/>
      <dgm:t>
        <a:bodyPr/>
        <a:lstStyle/>
        <a:p>
          <a:endParaRPr lang="fr-FR"/>
        </a:p>
      </dgm:t>
    </dgm:pt>
    <dgm:pt modelId="{310EED6A-BA44-49B7-B035-F1259BC84040}" type="sibTrans" cxnId="{E8049E74-66B0-4D40-8924-7F52B10BC1B6}">
      <dgm:prSet/>
      <dgm:spPr/>
      <dgm:t>
        <a:bodyPr/>
        <a:lstStyle/>
        <a:p>
          <a:endParaRPr lang="fr-FR"/>
        </a:p>
      </dgm:t>
    </dgm:pt>
    <dgm:pt modelId="{38FB02AF-6CF9-4F85-84F5-78676C06101F}">
      <dgm:prSet phldrT="[Texte]" custT="1"/>
      <dgm:spPr/>
      <dgm:t>
        <a:bodyPr/>
        <a:lstStyle/>
        <a:p>
          <a:r>
            <a:rPr lang="fr-FR" sz="2300" b="0" dirty="0"/>
            <a:t>Déploiement</a:t>
          </a:r>
        </a:p>
      </dgm:t>
    </dgm:pt>
    <dgm:pt modelId="{64AECC12-5927-45CD-A7F8-98A072B4C1E3}" type="parTrans" cxnId="{014CC06D-9AA9-436C-B05D-F003734E917E}">
      <dgm:prSet/>
      <dgm:spPr/>
      <dgm:t>
        <a:bodyPr/>
        <a:lstStyle/>
        <a:p>
          <a:endParaRPr lang="fr-FR"/>
        </a:p>
      </dgm:t>
    </dgm:pt>
    <dgm:pt modelId="{5C7FB265-B340-4AFB-8B58-CCBA08D2F08F}" type="sibTrans" cxnId="{014CC06D-9AA9-436C-B05D-F003734E917E}">
      <dgm:prSet/>
      <dgm:spPr/>
      <dgm:t>
        <a:bodyPr/>
        <a:lstStyle/>
        <a:p>
          <a:endParaRPr lang="fr-FR"/>
        </a:p>
      </dgm:t>
    </dgm:pt>
    <dgm:pt modelId="{8F0A85A0-433F-44AD-8850-661B8BE950DB}" type="pres">
      <dgm:prSet presAssocID="{531ACB10-96BB-4FC1-B1E0-651EFD8B321A}" presName="linear" presStyleCnt="0">
        <dgm:presLayoutVars>
          <dgm:dir/>
          <dgm:animLvl val="lvl"/>
          <dgm:resizeHandles val="exact"/>
        </dgm:presLayoutVars>
      </dgm:prSet>
      <dgm:spPr/>
    </dgm:pt>
    <dgm:pt modelId="{83B28A1E-D80B-4683-9331-931326A503F3}" type="pres">
      <dgm:prSet presAssocID="{20851409-1A6D-4995-9526-755BB65A460F}" presName="parentLin" presStyleCnt="0"/>
      <dgm:spPr/>
    </dgm:pt>
    <dgm:pt modelId="{7A7D4020-2742-4D67-9DE0-2217876CDF05}" type="pres">
      <dgm:prSet presAssocID="{20851409-1A6D-4995-9526-755BB65A460F}" presName="parentLeftMargin" presStyleLbl="node1" presStyleIdx="0" presStyleCnt="6"/>
      <dgm:spPr/>
    </dgm:pt>
    <dgm:pt modelId="{569F3260-90E7-42B4-9AD2-9E5E521F9C17}" type="pres">
      <dgm:prSet presAssocID="{20851409-1A6D-4995-9526-755BB65A460F}" presName="parentText" presStyleLbl="node1" presStyleIdx="0" presStyleCnt="6">
        <dgm:presLayoutVars>
          <dgm:chMax val="0"/>
          <dgm:bulletEnabled val="1"/>
        </dgm:presLayoutVars>
      </dgm:prSet>
      <dgm:spPr/>
    </dgm:pt>
    <dgm:pt modelId="{7AA68CCF-1415-43B6-85A1-3E4B8217AE2F}" type="pres">
      <dgm:prSet presAssocID="{20851409-1A6D-4995-9526-755BB65A460F}" presName="negativeSpace" presStyleCnt="0"/>
      <dgm:spPr/>
    </dgm:pt>
    <dgm:pt modelId="{5BE5719B-B210-4479-BCCE-9730B51CCE25}" type="pres">
      <dgm:prSet presAssocID="{20851409-1A6D-4995-9526-755BB65A460F}" presName="childText" presStyleLbl="conFgAcc1" presStyleIdx="0" presStyleCnt="6">
        <dgm:presLayoutVars>
          <dgm:bulletEnabled val="1"/>
        </dgm:presLayoutVars>
      </dgm:prSet>
      <dgm:spPr/>
    </dgm:pt>
    <dgm:pt modelId="{1B7ACE2E-2A87-4D92-81D1-2D7757845E7A}" type="pres">
      <dgm:prSet presAssocID="{032150DC-9BDE-458C-8AEF-AB8CB68F9E6D}" presName="spaceBetweenRectangles" presStyleCnt="0"/>
      <dgm:spPr/>
    </dgm:pt>
    <dgm:pt modelId="{4BE71244-21B0-41A6-8F17-8F2A8339E4D3}" type="pres">
      <dgm:prSet presAssocID="{4AE3B125-1174-4D4D-A6C7-E39BD38B8D3B}" presName="parentLin" presStyleCnt="0"/>
      <dgm:spPr/>
    </dgm:pt>
    <dgm:pt modelId="{B7631F41-D243-4B67-A381-F88C541F2233}" type="pres">
      <dgm:prSet presAssocID="{4AE3B125-1174-4D4D-A6C7-E39BD38B8D3B}" presName="parentLeftMargin" presStyleLbl="node1" presStyleIdx="0" presStyleCnt="6"/>
      <dgm:spPr/>
    </dgm:pt>
    <dgm:pt modelId="{ACD9D43D-26C4-4A90-8883-D64A1C87E003}" type="pres">
      <dgm:prSet presAssocID="{4AE3B125-1174-4D4D-A6C7-E39BD38B8D3B}" presName="parentText" presStyleLbl="node1" presStyleIdx="1" presStyleCnt="6">
        <dgm:presLayoutVars>
          <dgm:chMax val="0"/>
          <dgm:bulletEnabled val="1"/>
        </dgm:presLayoutVars>
      </dgm:prSet>
      <dgm:spPr/>
    </dgm:pt>
    <dgm:pt modelId="{3BC6B726-7E15-466F-9BB2-F4F8B90A639C}" type="pres">
      <dgm:prSet presAssocID="{4AE3B125-1174-4D4D-A6C7-E39BD38B8D3B}" presName="negativeSpace" presStyleCnt="0"/>
      <dgm:spPr/>
    </dgm:pt>
    <dgm:pt modelId="{826C1455-B0F7-4FE2-B6EE-B1EFB7BE498D}" type="pres">
      <dgm:prSet presAssocID="{4AE3B125-1174-4D4D-A6C7-E39BD38B8D3B}" presName="childText" presStyleLbl="conFgAcc1" presStyleIdx="1" presStyleCnt="6">
        <dgm:presLayoutVars>
          <dgm:bulletEnabled val="1"/>
        </dgm:presLayoutVars>
      </dgm:prSet>
      <dgm:spPr/>
    </dgm:pt>
    <dgm:pt modelId="{1C95B055-1A2A-46D7-84DF-53D4D93E6CA9}" type="pres">
      <dgm:prSet presAssocID="{8D4B390D-56A8-47C8-8B3F-99A8560150EC}" presName="spaceBetweenRectangles" presStyleCnt="0"/>
      <dgm:spPr/>
    </dgm:pt>
    <dgm:pt modelId="{A74B7F34-55E5-4048-9AE3-410CD3CD3B9D}" type="pres">
      <dgm:prSet presAssocID="{CF3A20A3-6CDD-4769-AC28-FF78FD17157D}" presName="parentLin" presStyleCnt="0"/>
      <dgm:spPr/>
    </dgm:pt>
    <dgm:pt modelId="{5EF3B897-6703-4136-955D-E7F4D077A42F}" type="pres">
      <dgm:prSet presAssocID="{CF3A20A3-6CDD-4769-AC28-FF78FD17157D}" presName="parentLeftMargin" presStyleLbl="node1" presStyleIdx="1" presStyleCnt="6"/>
      <dgm:spPr/>
    </dgm:pt>
    <dgm:pt modelId="{903BE303-3BC2-4D8A-8F75-541F9792A340}" type="pres">
      <dgm:prSet presAssocID="{CF3A20A3-6CDD-4769-AC28-FF78FD17157D}" presName="parentText" presStyleLbl="node1" presStyleIdx="2" presStyleCnt="6">
        <dgm:presLayoutVars>
          <dgm:chMax val="0"/>
          <dgm:bulletEnabled val="1"/>
        </dgm:presLayoutVars>
      </dgm:prSet>
      <dgm:spPr/>
    </dgm:pt>
    <dgm:pt modelId="{BE44188A-B280-443F-8185-41410AFD536B}" type="pres">
      <dgm:prSet presAssocID="{CF3A20A3-6CDD-4769-AC28-FF78FD17157D}" presName="negativeSpace" presStyleCnt="0"/>
      <dgm:spPr/>
    </dgm:pt>
    <dgm:pt modelId="{73655820-DEC1-4D87-B318-33FC23C824F2}" type="pres">
      <dgm:prSet presAssocID="{CF3A20A3-6CDD-4769-AC28-FF78FD17157D}" presName="childText" presStyleLbl="conFgAcc1" presStyleIdx="2" presStyleCnt="6">
        <dgm:presLayoutVars>
          <dgm:bulletEnabled val="1"/>
        </dgm:presLayoutVars>
      </dgm:prSet>
      <dgm:spPr/>
    </dgm:pt>
    <dgm:pt modelId="{418274D4-2059-40FD-9731-76B5E00C18CC}" type="pres">
      <dgm:prSet presAssocID="{F1961C05-BEA0-42D7-A93F-DDC79471AD34}" presName="spaceBetweenRectangles" presStyleCnt="0"/>
      <dgm:spPr/>
    </dgm:pt>
    <dgm:pt modelId="{2AA8B581-A86A-47E4-A367-0C86B6FF9911}" type="pres">
      <dgm:prSet presAssocID="{BD83725B-36A1-4568-8DC5-BF9BD8814E1E}" presName="parentLin" presStyleCnt="0"/>
      <dgm:spPr/>
    </dgm:pt>
    <dgm:pt modelId="{9F6BEFEC-0AF0-4E87-AD9D-ACCE3EB21C26}" type="pres">
      <dgm:prSet presAssocID="{BD83725B-36A1-4568-8DC5-BF9BD8814E1E}" presName="parentLeftMargin" presStyleLbl="node1" presStyleIdx="2" presStyleCnt="6"/>
      <dgm:spPr/>
    </dgm:pt>
    <dgm:pt modelId="{89A84039-D5B6-4FAF-AE57-8B7E45669689}" type="pres">
      <dgm:prSet presAssocID="{BD83725B-36A1-4568-8DC5-BF9BD8814E1E}" presName="parentText" presStyleLbl="node1" presStyleIdx="3" presStyleCnt="6">
        <dgm:presLayoutVars>
          <dgm:chMax val="0"/>
          <dgm:bulletEnabled val="1"/>
        </dgm:presLayoutVars>
      </dgm:prSet>
      <dgm:spPr/>
    </dgm:pt>
    <dgm:pt modelId="{1557E868-98E4-4E0F-B5A2-F47B43E5A6A4}" type="pres">
      <dgm:prSet presAssocID="{BD83725B-36A1-4568-8DC5-BF9BD8814E1E}" presName="negativeSpace" presStyleCnt="0"/>
      <dgm:spPr/>
    </dgm:pt>
    <dgm:pt modelId="{F3416F75-9C21-4DB3-ACCB-DA585C11AB18}" type="pres">
      <dgm:prSet presAssocID="{BD83725B-36A1-4568-8DC5-BF9BD8814E1E}" presName="childText" presStyleLbl="conFgAcc1" presStyleIdx="3" presStyleCnt="6" custLinFactNeighborY="12786">
        <dgm:presLayoutVars>
          <dgm:bulletEnabled val="1"/>
        </dgm:presLayoutVars>
      </dgm:prSet>
      <dgm:spPr/>
    </dgm:pt>
    <dgm:pt modelId="{13AEEF67-4294-4D92-B4AF-F69ADA9628D9}" type="pres">
      <dgm:prSet presAssocID="{1F9F9BAB-A8C0-43CC-8C32-9004E0479AA2}" presName="spaceBetweenRectangles" presStyleCnt="0"/>
      <dgm:spPr/>
    </dgm:pt>
    <dgm:pt modelId="{A95EBECA-03BB-4E9D-BB4D-25FEA4950351}" type="pres">
      <dgm:prSet presAssocID="{793A0323-09AA-4CFF-95F3-DA0B83C84322}" presName="parentLin" presStyleCnt="0"/>
      <dgm:spPr/>
    </dgm:pt>
    <dgm:pt modelId="{B62A1094-3BD8-4385-9E85-30132B78F09F}" type="pres">
      <dgm:prSet presAssocID="{793A0323-09AA-4CFF-95F3-DA0B83C84322}" presName="parentLeftMargin" presStyleLbl="node1" presStyleIdx="3" presStyleCnt="6"/>
      <dgm:spPr/>
    </dgm:pt>
    <dgm:pt modelId="{E9C879DF-D88A-4896-B6B3-27986CCB20D8}" type="pres">
      <dgm:prSet presAssocID="{793A0323-09AA-4CFF-95F3-DA0B83C84322}" presName="parentText" presStyleLbl="node1" presStyleIdx="4" presStyleCnt="6">
        <dgm:presLayoutVars>
          <dgm:chMax val="0"/>
          <dgm:bulletEnabled val="1"/>
        </dgm:presLayoutVars>
      </dgm:prSet>
      <dgm:spPr/>
    </dgm:pt>
    <dgm:pt modelId="{62B26DC4-A640-4C01-BBFA-B4B5FDD45330}" type="pres">
      <dgm:prSet presAssocID="{793A0323-09AA-4CFF-95F3-DA0B83C84322}" presName="negativeSpace" presStyleCnt="0"/>
      <dgm:spPr/>
    </dgm:pt>
    <dgm:pt modelId="{8A53E6B9-3C9A-46DC-89AF-131FF0D1FA2F}" type="pres">
      <dgm:prSet presAssocID="{793A0323-09AA-4CFF-95F3-DA0B83C84322}" presName="childText" presStyleLbl="conFgAcc1" presStyleIdx="4" presStyleCnt="6">
        <dgm:presLayoutVars>
          <dgm:bulletEnabled val="1"/>
        </dgm:presLayoutVars>
      </dgm:prSet>
      <dgm:spPr/>
    </dgm:pt>
    <dgm:pt modelId="{FBEC9010-EB1B-4473-A7C5-DF4B04FDB5D6}" type="pres">
      <dgm:prSet presAssocID="{310EED6A-BA44-49B7-B035-F1259BC84040}" presName="spaceBetweenRectangles" presStyleCnt="0"/>
      <dgm:spPr/>
    </dgm:pt>
    <dgm:pt modelId="{905682A9-2722-4526-8529-FFE4D91589F9}" type="pres">
      <dgm:prSet presAssocID="{38FB02AF-6CF9-4F85-84F5-78676C06101F}" presName="parentLin" presStyleCnt="0"/>
      <dgm:spPr/>
    </dgm:pt>
    <dgm:pt modelId="{CBA361D2-53DD-4935-BFF4-2EE6F4A4CAE7}" type="pres">
      <dgm:prSet presAssocID="{38FB02AF-6CF9-4F85-84F5-78676C06101F}" presName="parentLeftMargin" presStyleLbl="node1" presStyleIdx="4" presStyleCnt="6"/>
      <dgm:spPr/>
    </dgm:pt>
    <dgm:pt modelId="{3445B8ED-DB5A-433B-BFC7-E0B95193B190}" type="pres">
      <dgm:prSet presAssocID="{38FB02AF-6CF9-4F85-84F5-78676C06101F}" presName="parentText" presStyleLbl="node1" presStyleIdx="5" presStyleCnt="6">
        <dgm:presLayoutVars>
          <dgm:chMax val="0"/>
          <dgm:bulletEnabled val="1"/>
        </dgm:presLayoutVars>
      </dgm:prSet>
      <dgm:spPr/>
    </dgm:pt>
    <dgm:pt modelId="{99BA856A-618F-465D-ACB8-86B9BF17C3C8}" type="pres">
      <dgm:prSet presAssocID="{38FB02AF-6CF9-4F85-84F5-78676C06101F}" presName="negativeSpace" presStyleCnt="0"/>
      <dgm:spPr/>
    </dgm:pt>
    <dgm:pt modelId="{5887D5A3-5459-4162-8FF0-D161718CACC1}" type="pres">
      <dgm:prSet presAssocID="{38FB02AF-6CF9-4F85-84F5-78676C06101F}" presName="childText" presStyleLbl="conFgAcc1" presStyleIdx="5" presStyleCnt="6">
        <dgm:presLayoutVars>
          <dgm:bulletEnabled val="1"/>
        </dgm:presLayoutVars>
      </dgm:prSet>
      <dgm:spPr/>
    </dgm:pt>
  </dgm:ptLst>
  <dgm:cxnLst>
    <dgm:cxn modelId="{F4A60D11-B2C1-40C3-87F1-2C8D719D3466}" srcId="{531ACB10-96BB-4FC1-B1E0-651EFD8B321A}" destId="{CF3A20A3-6CDD-4769-AC28-FF78FD17157D}" srcOrd="2" destOrd="0" parTransId="{4784C43C-8C6A-481D-98F7-2D2AF5BC7086}" sibTransId="{F1961C05-BEA0-42D7-A93F-DDC79471AD34}"/>
    <dgm:cxn modelId="{25624838-2B49-4D0C-B9C0-CB8D4A97FF44}" type="presOf" srcId="{BD83725B-36A1-4568-8DC5-BF9BD8814E1E}" destId="{89A84039-D5B6-4FAF-AE57-8B7E45669689}" srcOrd="1" destOrd="0" presId="urn:microsoft.com/office/officeart/2005/8/layout/list1"/>
    <dgm:cxn modelId="{6F5C8441-C959-4399-A882-279C78F43991}" srcId="{531ACB10-96BB-4FC1-B1E0-651EFD8B321A}" destId="{BD83725B-36A1-4568-8DC5-BF9BD8814E1E}" srcOrd="3" destOrd="0" parTransId="{55A7C9DC-F17D-4AF5-8636-0719E4A40667}" sibTransId="{1F9F9BAB-A8C0-43CC-8C32-9004E0479AA2}"/>
    <dgm:cxn modelId="{014CC06D-9AA9-436C-B05D-F003734E917E}" srcId="{531ACB10-96BB-4FC1-B1E0-651EFD8B321A}" destId="{38FB02AF-6CF9-4F85-84F5-78676C06101F}" srcOrd="5" destOrd="0" parTransId="{64AECC12-5927-45CD-A7F8-98A072B4C1E3}" sibTransId="{5C7FB265-B340-4AFB-8B58-CCBA08D2F08F}"/>
    <dgm:cxn modelId="{33F40B53-11C2-4BF3-9D18-E8FD23370ACB}" type="presOf" srcId="{793A0323-09AA-4CFF-95F3-DA0B83C84322}" destId="{E9C879DF-D88A-4896-B6B3-27986CCB20D8}" srcOrd="1" destOrd="0" presId="urn:microsoft.com/office/officeart/2005/8/layout/list1"/>
    <dgm:cxn modelId="{4FA22554-964E-49AE-89B5-7648FFE692CE}" type="presOf" srcId="{38FB02AF-6CF9-4F85-84F5-78676C06101F}" destId="{3445B8ED-DB5A-433B-BFC7-E0B95193B190}" srcOrd="1" destOrd="0" presId="urn:microsoft.com/office/officeart/2005/8/layout/list1"/>
    <dgm:cxn modelId="{E8049E74-66B0-4D40-8924-7F52B10BC1B6}" srcId="{531ACB10-96BB-4FC1-B1E0-651EFD8B321A}" destId="{793A0323-09AA-4CFF-95F3-DA0B83C84322}" srcOrd="4" destOrd="0" parTransId="{1CF38C2E-026A-4463-9C05-5DAEAB40F488}" sibTransId="{310EED6A-BA44-49B7-B035-F1259BC84040}"/>
    <dgm:cxn modelId="{E925DF76-1B8F-4C84-B94D-BA5C93A1843D}" srcId="{531ACB10-96BB-4FC1-B1E0-651EFD8B321A}" destId="{4AE3B125-1174-4D4D-A6C7-E39BD38B8D3B}" srcOrd="1" destOrd="0" parTransId="{F9EC0422-2793-406F-AE92-C5F7FE4438B7}" sibTransId="{8D4B390D-56A8-47C8-8B3F-99A8560150EC}"/>
    <dgm:cxn modelId="{B2BAD685-2E2E-4F51-9C8F-7AEAF07AEABC}" type="presOf" srcId="{BD83725B-36A1-4568-8DC5-BF9BD8814E1E}" destId="{9F6BEFEC-0AF0-4E87-AD9D-ACCE3EB21C26}" srcOrd="0" destOrd="0" presId="urn:microsoft.com/office/officeart/2005/8/layout/list1"/>
    <dgm:cxn modelId="{8BDE169B-322B-4693-A460-6CEE83F6B483}" type="presOf" srcId="{CF3A20A3-6CDD-4769-AC28-FF78FD17157D}" destId="{903BE303-3BC2-4D8A-8F75-541F9792A340}" srcOrd="1" destOrd="0" presId="urn:microsoft.com/office/officeart/2005/8/layout/list1"/>
    <dgm:cxn modelId="{3B25A19E-E23C-4158-9090-B0F82D5A7B09}" type="presOf" srcId="{20851409-1A6D-4995-9526-755BB65A460F}" destId="{7A7D4020-2742-4D67-9DE0-2217876CDF05}" srcOrd="0" destOrd="0" presId="urn:microsoft.com/office/officeart/2005/8/layout/list1"/>
    <dgm:cxn modelId="{E86690A9-07E0-4CC5-93AD-0D55B69A90AD}" type="presOf" srcId="{531ACB10-96BB-4FC1-B1E0-651EFD8B321A}" destId="{8F0A85A0-433F-44AD-8850-661B8BE950DB}" srcOrd="0" destOrd="0" presId="urn:microsoft.com/office/officeart/2005/8/layout/list1"/>
    <dgm:cxn modelId="{52D855B9-14A9-4064-8485-2EF09D23D882}" type="presOf" srcId="{4AE3B125-1174-4D4D-A6C7-E39BD38B8D3B}" destId="{ACD9D43D-26C4-4A90-8883-D64A1C87E003}" srcOrd="1" destOrd="0" presId="urn:microsoft.com/office/officeart/2005/8/layout/list1"/>
    <dgm:cxn modelId="{D20446C2-2451-4787-87C0-3B6011A8ECA8}" type="presOf" srcId="{4AE3B125-1174-4D4D-A6C7-E39BD38B8D3B}" destId="{B7631F41-D243-4B67-A381-F88C541F2233}" srcOrd="0" destOrd="0" presId="urn:microsoft.com/office/officeart/2005/8/layout/list1"/>
    <dgm:cxn modelId="{367F20C3-7C0D-4C6F-B897-D1D3559E16B6}" type="presOf" srcId="{793A0323-09AA-4CFF-95F3-DA0B83C84322}" destId="{B62A1094-3BD8-4385-9E85-30132B78F09F}" srcOrd="0" destOrd="0" presId="urn:microsoft.com/office/officeart/2005/8/layout/list1"/>
    <dgm:cxn modelId="{4A8173CD-E6AF-4D7C-9556-AE6D8870A7E4}" srcId="{531ACB10-96BB-4FC1-B1E0-651EFD8B321A}" destId="{20851409-1A6D-4995-9526-755BB65A460F}" srcOrd="0" destOrd="0" parTransId="{FB33A695-CF67-48A1-98B9-4DD430ED7C37}" sibTransId="{032150DC-9BDE-458C-8AEF-AB8CB68F9E6D}"/>
    <dgm:cxn modelId="{20A9DAD6-1EB1-4D65-9928-477A10EA541B}" type="presOf" srcId="{38FB02AF-6CF9-4F85-84F5-78676C06101F}" destId="{CBA361D2-53DD-4935-BFF4-2EE6F4A4CAE7}" srcOrd="0" destOrd="0" presId="urn:microsoft.com/office/officeart/2005/8/layout/list1"/>
    <dgm:cxn modelId="{40F404E0-B498-4139-A891-A50008175E65}" type="presOf" srcId="{20851409-1A6D-4995-9526-755BB65A460F}" destId="{569F3260-90E7-42B4-9AD2-9E5E521F9C17}" srcOrd="1" destOrd="0" presId="urn:microsoft.com/office/officeart/2005/8/layout/list1"/>
    <dgm:cxn modelId="{81ADA7FB-9DD5-4BC3-B22E-AFD4D24041B6}" type="presOf" srcId="{CF3A20A3-6CDD-4769-AC28-FF78FD17157D}" destId="{5EF3B897-6703-4136-955D-E7F4D077A42F}" srcOrd="0" destOrd="0" presId="urn:microsoft.com/office/officeart/2005/8/layout/list1"/>
    <dgm:cxn modelId="{96A1CB0C-3FAC-4D13-8013-448C8BAAA23D}" type="presParOf" srcId="{8F0A85A0-433F-44AD-8850-661B8BE950DB}" destId="{83B28A1E-D80B-4683-9331-931326A503F3}" srcOrd="0" destOrd="0" presId="urn:microsoft.com/office/officeart/2005/8/layout/list1"/>
    <dgm:cxn modelId="{B3B1ECDB-702C-4A61-B6A4-F7AE67E3C8FD}" type="presParOf" srcId="{83B28A1E-D80B-4683-9331-931326A503F3}" destId="{7A7D4020-2742-4D67-9DE0-2217876CDF05}" srcOrd="0" destOrd="0" presId="urn:microsoft.com/office/officeart/2005/8/layout/list1"/>
    <dgm:cxn modelId="{116CA66C-7B90-4BCE-AE19-AD729705EA06}" type="presParOf" srcId="{83B28A1E-D80B-4683-9331-931326A503F3}" destId="{569F3260-90E7-42B4-9AD2-9E5E521F9C17}" srcOrd="1" destOrd="0" presId="urn:microsoft.com/office/officeart/2005/8/layout/list1"/>
    <dgm:cxn modelId="{70F366BA-C220-41F9-A8AB-31AAB486124D}" type="presParOf" srcId="{8F0A85A0-433F-44AD-8850-661B8BE950DB}" destId="{7AA68CCF-1415-43B6-85A1-3E4B8217AE2F}" srcOrd="1" destOrd="0" presId="urn:microsoft.com/office/officeart/2005/8/layout/list1"/>
    <dgm:cxn modelId="{32939ACD-EDAC-43EB-9C9D-80D619DAE80E}" type="presParOf" srcId="{8F0A85A0-433F-44AD-8850-661B8BE950DB}" destId="{5BE5719B-B210-4479-BCCE-9730B51CCE25}" srcOrd="2" destOrd="0" presId="urn:microsoft.com/office/officeart/2005/8/layout/list1"/>
    <dgm:cxn modelId="{7E233D3A-DC83-4901-8049-FC13C9F6C38C}" type="presParOf" srcId="{8F0A85A0-433F-44AD-8850-661B8BE950DB}" destId="{1B7ACE2E-2A87-4D92-81D1-2D7757845E7A}" srcOrd="3" destOrd="0" presId="urn:microsoft.com/office/officeart/2005/8/layout/list1"/>
    <dgm:cxn modelId="{6033C56D-E571-4802-A87B-8F99E1A058CA}" type="presParOf" srcId="{8F0A85A0-433F-44AD-8850-661B8BE950DB}" destId="{4BE71244-21B0-41A6-8F17-8F2A8339E4D3}" srcOrd="4" destOrd="0" presId="urn:microsoft.com/office/officeart/2005/8/layout/list1"/>
    <dgm:cxn modelId="{0F7C47EA-1D7A-4342-837E-A5B48AF86A78}" type="presParOf" srcId="{4BE71244-21B0-41A6-8F17-8F2A8339E4D3}" destId="{B7631F41-D243-4B67-A381-F88C541F2233}" srcOrd="0" destOrd="0" presId="urn:microsoft.com/office/officeart/2005/8/layout/list1"/>
    <dgm:cxn modelId="{A549A8CA-2370-4CCF-934B-44F5B0D0B478}" type="presParOf" srcId="{4BE71244-21B0-41A6-8F17-8F2A8339E4D3}" destId="{ACD9D43D-26C4-4A90-8883-D64A1C87E003}" srcOrd="1" destOrd="0" presId="urn:microsoft.com/office/officeart/2005/8/layout/list1"/>
    <dgm:cxn modelId="{54E2B0AA-D65A-4220-B0FF-D45793BFAC46}" type="presParOf" srcId="{8F0A85A0-433F-44AD-8850-661B8BE950DB}" destId="{3BC6B726-7E15-466F-9BB2-F4F8B90A639C}" srcOrd="5" destOrd="0" presId="urn:microsoft.com/office/officeart/2005/8/layout/list1"/>
    <dgm:cxn modelId="{76AAADE2-7F07-4297-9E6F-250CC94DBA0D}" type="presParOf" srcId="{8F0A85A0-433F-44AD-8850-661B8BE950DB}" destId="{826C1455-B0F7-4FE2-B6EE-B1EFB7BE498D}" srcOrd="6" destOrd="0" presId="urn:microsoft.com/office/officeart/2005/8/layout/list1"/>
    <dgm:cxn modelId="{49E1B04B-0DE7-4A99-8200-FBCFFBBC2FBC}" type="presParOf" srcId="{8F0A85A0-433F-44AD-8850-661B8BE950DB}" destId="{1C95B055-1A2A-46D7-84DF-53D4D93E6CA9}" srcOrd="7" destOrd="0" presId="urn:microsoft.com/office/officeart/2005/8/layout/list1"/>
    <dgm:cxn modelId="{FB2E555B-1A71-4F1A-BB37-0113DF348007}" type="presParOf" srcId="{8F0A85A0-433F-44AD-8850-661B8BE950DB}" destId="{A74B7F34-55E5-4048-9AE3-410CD3CD3B9D}" srcOrd="8" destOrd="0" presId="urn:microsoft.com/office/officeart/2005/8/layout/list1"/>
    <dgm:cxn modelId="{5F65ACDC-F132-4D29-8879-3D8BDD9F6443}" type="presParOf" srcId="{A74B7F34-55E5-4048-9AE3-410CD3CD3B9D}" destId="{5EF3B897-6703-4136-955D-E7F4D077A42F}" srcOrd="0" destOrd="0" presId="urn:microsoft.com/office/officeart/2005/8/layout/list1"/>
    <dgm:cxn modelId="{ACA8AD7E-35E2-454B-AA21-71D847ACD3F3}" type="presParOf" srcId="{A74B7F34-55E5-4048-9AE3-410CD3CD3B9D}" destId="{903BE303-3BC2-4D8A-8F75-541F9792A340}" srcOrd="1" destOrd="0" presId="urn:microsoft.com/office/officeart/2005/8/layout/list1"/>
    <dgm:cxn modelId="{28DCDA0F-4963-4BD5-A6FF-4B4F7105206B}" type="presParOf" srcId="{8F0A85A0-433F-44AD-8850-661B8BE950DB}" destId="{BE44188A-B280-443F-8185-41410AFD536B}" srcOrd="9" destOrd="0" presId="urn:microsoft.com/office/officeart/2005/8/layout/list1"/>
    <dgm:cxn modelId="{99741436-C431-460A-B695-F9EF5EC3827E}" type="presParOf" srcId="{8F0A85A0-433F-44AD-8850-661B8BE950DB}" destId="{73655820-DEC1-4D87-B318-33FC23C824F2}" srcOrd="10" destOrd="0" presId="urn:microsoft.com/office/officeart/2005/8/layout/list1"/>
    <dgm:cxn modelId="{3F98F4F6-A882-421D-9822-3F070B7D8386}" type="presParOf" srcId="{8F0A85A0-433F-44AD-8850-661B8BE950DB}" destId="{418274D4-2059-40FD-9731-76B5E00C18CC}" srcOrd="11" destOrd="0" presId="urn:microsoft.com/office/officeart/2005/8/layout/list1"/>
    <dgm:cxn modelId="{2839A43B-3FD0-4013-BC6A-D6862D7E0495}" type="presParOf" srcId="{8F0A85A0-433F-44AD-8850-661B8BE950DB}" destId="{2AA8B581-A86A-47E4-A367-0C86B6FF9911}" srcOrd="12" destOrd="0" presId="urn:microsoft.com/office/officeart/2005/8/layout/list1"/>
    <dgm:cxn modelId="{30E4A6E8-A75C-4618-8496-046B433F5B15}" type="presParOf" srcId="{2AA8B581-A86A-47E4-A367-0C86B6FF9911}" destId="{9F6BEFEC-0AF0-4E87-AD9D-ACCE3EB21C26}" srcOrd="0" destOrd="0" presId="urn:microsoft.com/office/officeart/2005/8/layout/list1"/>
    <dgm:cxn modelId="{3C64BBE3-1117-4B7B-8E60-60E16EF945E2}" type="presParOf" srcId="{2AA8B581-A86A-47E4-A367-0C86B6FF9911}" destId="{89A84039-D5B6-4FAF-AE57-8B7E45669689}" srcOrd="1" destOrd="0" presId="urn:microsoft.com/office/officeart/2005/8/layout/list1"/>
    <dgm:cxn modelId="{0B077690-EA2F-4AD0-B6F1-8C81F6AB3942}" type="presParOf" srcId="{8F0A85A0-433F-44AD-8850-661B8BE950DB}" destId="{1557E868-98E4-4E0F-B5A2-F47B43E5A6A4}" srcOrd="13" destOrd="0" presId="urn:microsoft.com/office/officeart/2005/8/layout/list1"/>
    <dgm:cxn modelId="{B54B3DFF-999C-4D06-ACC3-CFB1E6C3B135}" type="presParOf" srcId="{8F0A85A0-433F-44AD-8850-661B8BE950DB}" destId="{F3416F75-9C21-4DB3-ACCB-DA585C11AB18}" srcOrd="14" destOrd="0" presId="urn:microsoft.com/office/officeart/2005/8/layout/list1"/>
    <dgm:cxn modelId="{B11DE256-DB7E-48F1-9407-66D90E07DCC0}" type="presParOf" srcId="{8F0A85A0-433F-44AD-8850-661B8BE950DB}" destId="{13AEEF67-4294-4D92-B4AF-F69ADA9628D9}" srcOrd="15" destOrd="0" presId="urn:microsoft.com/office/officeart/2005/8/layout/list1"/>
    <dgm:cxn modelId="{93F034E2-9643-4791-AEAE-2C7E07EE50AE}" type="presParOf" srcId="{8F0A85A0-433F-44AD-8850-661B8BE950DB}" destId="{A95EBECA-03BB-4E9D-BB4D-25FEA4950351}" srcOrd="16" destOrd="0" presId="urn:microsoft.com/office/officeart/2005/8/layout/list1"/>
    <dgm:cxn modelId="{5109702E-1105-49CB-AF9A-24B2397299D3}" type="presParOf" srcId="{A95EBECA-03BB-4E9D-BB4D-25FEA4950351}" destId="{B62A1094-3BD8-4385-9E85-30132B78F09F}" srcOrd="0" destOrd="0" presId="urn:microsoft.com/office/officeart/2005/8/layout/list1"/>
    <dgm:cxn modelId="{812EE710-2672-4895-898A-E8576A335FF1}" type="presParOf" srcId="{A95EBECA-03BB-4E9D-BB4D-25FEA4950351}" destId="{E9C879DF-D88A-4896-B6B3-27986CCB20D8}" srcOrd="1" destOrd="0" presId="urn:microsoft.com/office/officeart/2005/8/layout/list1"/>
    <dgm:cxn modelId="{7C1F5F39-E634-42DB-B7A5-F3FF4CB2956B}" type="presParOf" srcId="{8F0A85A0-433F-44AD-8850-661B8BE950DB}" destId="{62B26DC4-A640-4C01-BBFA-B4B5FDD45330}" srcOrd="17" destOrd="0" presId="urn:microsoft.com/office/officeart/2005/8/layout/list1"/>
    <dgm:cxn modelId="{1955DB35-0EBE-4772-B310-B407F435B9E0}" type="presParOf" srcId="{8F0A85A0-433F-44AD-8850-661B8BE950DB}" destId="{8A53E6B9-3C9A-46DC-89AF-131FF0D1FA2F}" srcOrd="18" destOrd="0" presId="urn:microsoft.com/office/officeart/2005/8/layout/list1"/>
    <dgm:cxn modelId="{12A43F6A-285A-42E3-A5DB-5E2104F13450}" type="presParOf" srcId="{8F0A85A0-433F-44AD-8850-661B8BE950DB}" destId="{FBEC9010-EB1B-4473-A7C5-DF4B04FDB5D6}" srcOrd="19" destOrd="0" presId="urn:microsoft.com/office/officeart/2005/8/layout/list1"/>
    <dgm:cxn modelId="{178F5552-A483-465C-A7BA-DE51585EC1C6}" type="presParOf" srcId="{8F0A85A0-433F-44AD-8850-661B8BE950DB}" destId="{905682A9-2722-4526-8529-FFE4D91589F9}" srcOrd="20" destOrd="0" presId="urn:microsoft.com/office/officeart/2005/8/layout/list1"/>
    <dgm:cxn modelId="{13368378-4AA1-46AC-8BA5-401788615656}" type="presParOf" srcId="{905682A9-2722-4526-8529-FFE4D91589F9}" destId="{CBA361D2-53DD-4935-BFF4-2EE6F4A4CAE7}" srcOrd="0" destOrd="0" presId="urn:microsoft.com/office/officeart/2005/8/layout/list1"/>
    <dgm:cxn modelId="{B135ECBF-A4EA-49EE-B296-26D498747CCC}" type="presParOf" srcId="{905682A9-2722-4526-8529-FFE4D91589F9}" destId="{3445B8ED-DB5A-433B-BFC7-E0B95193B190}" srcOrd="1" destOrd="0" presId="urn:microsoft.com/office/officeart/2005/8/layout/list1"/>
    <dgm:cxn modelId="{E33CDC11-174A-4F56-A594-AD1BB56E1F32}" type="presParOf" srcId="{8F0A85A0-433F-44AD-8850-661B8BE950DB}" destId="{99BA856A-618F-465D-ACB8-86B9BF17C3C8}" srcOrd="21" destOrd="0" presId="urn:microsoft.com/office/officeart/2005/8/layout/list1"/>
    <dgm:cxn modelId="{B4809196-11FA-4781-A686-890A7DB86120}" type="presParOf" srcId="{8F0A85A0-433F-44AD-8850-661B8BE950DB}" destId="{5887D5A3-5459-4162-8FF0-D161718CACC1}"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A66F97-FDB4-4679-85BA-EAF9584C1F91}">
      <dsp:nvSpPr>
        <dsp:cNvPr id="0" name=""/>
        <dsp:cNvSpPr/>
      </dsp:nvSpPr>
      <dsp:spPr>
        <a:xfrm>
          <a:off x="0" y="345391"/>
          <a:ext cx="4202410" cy="453600"/>
        </a:xfrm>
        <a:prstGeom prst="rect">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648663E5-1BE6-45C9-B25B-9DD66165A046}">
      <dsp:nvSpPr>
        <dsp:cNvPr id="0" name=""/>
        <dsp:cNvSpPr/>
      </dsp:nvSpPr>
      <dsp:spPr>
        <a:xfrm>
          <a:off x="210120" y="79711"/>
          <a:ext cx="2941687" cy="531360"/>
        </a:xfrm>
        <a:prstGeom prst="roundRect">
          <a:avLst/>
        </a:prstGeom>
        <a:solidFill>
          <a:srgbClr val="4D4BA3">
            <a:alpha val="90000"/>
          </a:srgb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11189" tIns="0" rIns="111189" bIns="0" numCol="1" spcCol="1270" anchor="ctr" anchorCtr="0">
          <a:noAutofit/>
        </a:bodyPr>
        <a:lstStyle/>
        <a:p>
          <a:pPr marL="0" lvl="0" indent="0" algn="l" defTabSz="800100">
            <a:lnSpc>
              <a:spcPct val="90000"/>
            </a:lnSpc>
            <a:spcBef>
              <a:spcPct val="0"/>
            </a:spcBef>
            <a:spcAft>
              <a:spcPct val="35000"/>
            </a:spcAft>
            <a:buNone/>
          </a:pPr>
          <a:r>
            <a:rPr lang="fr-FR" sz="1800" b="0" kern="1200" dirty="0">
              <a:solidFill>
                <a:srgbClr val="FFFF00"/>
              </a:solidFill>
            </a:rPr>
            <a:t>Sensibilisation</a:t>
          </a:r>
        </a:p>
      </dsp:txBody>
      <dsp:txXfrm>
        <a:off x="236059" y="105650"/>
        <a:ext cx="2889809" cy="479482"/>
      </dsp:txXfrm>
    </dsp:sp>
    <dsp:sp modelId="{71A09D26-99DF-40D2-B8CF-68C5451BC46C}">
      <dsp:nvSpPr>
        <dsp:cNvPr id="0" name=""/>
        <dsp:cNvSpPr/>
      </dsp:nvSpPr>
      <dsp:spPr>
        <a:xfrm>
          <a:off x="0" y="1161872"/>
          <a:ext cx="4202410" cy="453600"/>
        </a:xfrm>
        <a:prstGeom prst="rect">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C1F80358-2633-4090-96D2-3C28AF6BE026}">
      <dsp:nvSpPr>
        <dsp:cNvPr id="0" name=""/>
        <dsp:cNvSpPr/>
      </dsp:nvSpPr>
      <dsp:spPr>
        <a:xfrm>
          <a:off x="210120" y="896192"/>
          <a:ext cx="2941687" cy="531360"/>
        </a:xfrm>
        <a:prstGeom prst="roundRect">
          <a:avLst/>
        </a:prstGeom>
        <a:solidFill>
          <a:srgbClr val="FFFF00">
            <a:alpha val="76667"/>
          </a:srgb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11189" tIns="0" rIns="111189" bIns="0" numCol="1" spcCol="1270" anchor="ctr" anchorCtr="0">
          <a:noAutofit/>
        </a:bodyPr>
        <a:lstStyle/>
        <a:p>
          <a:pPr marL="0" lvl="0" indent="0" algn="l" defTabSz="800100">
            <a:lnSpc>
              <a:spcPct val="90000"/>
            </a:lnSpc>
            <a:spcBef>
              <a:spcPct val="0"/>
            </a:spcBef>
            <a:spcAft>
              <a:spcPct val="35000"/>
            </a:spcAft>
            <a:buNone/>
          </a:pPr>
          <a:r>
            <a:rPr lang="fr-FR" sz="1800" b="1" kern="1200" dirty="0">
              <a:solidFill>
                <a:srgbClr val="4D4BA3"/>
              </a:solidFill>
            </a:rPr>
            <a:t>Application</a:t>
          </a:r>
        </a:p>
      </dsp:txBody>
      <dsp:txXfrm>
        <a:off x="236059" y="922131"/>
        <a:ext cx="2889809" cy="479482"/>
      </dsp:txXfrm>
    </dsp:sp>
    <dsp:sp modelId="{05B1A81A-E3D5-41C9-9CD8-D5457ACDF095}">
      <dsp:nvSpPr>
        <dsp:cNvPr id="0" name=""/>
        <dsp:cNvSpPr/>
      </dsp:nvSpPr>
      <dsp:spPr>
        <a:xfrm>
          <a:off x="0" y="1978352"/>
          <a:ext cx="4202410" cy="453600"/>
        </a:xfrm>
        <a:prstGeom prst="rect">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87A2777E-8160-438E-99A6-EE52601A1441}">
      <dsp:nvSpPr>
        <dsp:cNvPr id="0" name=""/>
        <dsp:cNvSpPr/>
      </dsp:nvSpPr>
      <dsp:spPr>
        <a:xfrm>
          <a:off x="210120" y="1712672"/>
          <a:ext cx="2941687" cy="531360"/>
        </a:xfrm>
        <a:prstGeom prst="roundRect">
          <a:avLst/>
        </a:prstGeom>
        <a:solidFill>
          <a:schemeClr val="accent2">
            <a:alpha val="90000"/>
            <a:hueOff val="0"/>
            <a:satOff val="0"/>
            <a:lumOff val="0"/>
            <a:alphaOff val="-26667"/>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11189" tIns="0" rIns="111189" bIns="0" numCol="1" spcCol="1270" anchor="ctr" anchorCtr="0">
          <a:noAutofit/>
        </a:bodyPr>
        <a:lstStyle/>
        <a:p>
          <a:pPr marL="0" lvl="0" indent="0" algn="l" defTabSz="800100">
            <a:lnSpc>
              <a:spcPct val="90000"/>
            </a:lnSpc>
            <a:spcBef>
              <a:spcPct val="0"/>
            </a:spcBef>
            <a:spcAft>
              <a:spcPct val="35000"/>
            </a:spcAft>
            <a:buNone/>
          </a:pPr>
          <a:r>
            <a:rPr lang="fr-FR" sz="1800" kern="1200" dirty="0">
              <a:solidFill>
                <a:srgbClr val="FFFF00"/>
              </a:solidFill>
            </a:rPr>
            <a:t>Maîtrise</a:t>
          </a:r>
        </a:p>
      </dsp:txBody>
      <dsp:txXfrm>
        <a:off x="236059" y="1738611"/>
        <a:ext cx="2889809" cy="479482"/>
      </dsp:txXfrm>
    </dsp:sp>
    <dsp:sp modelId="{EEC9AB94-FA83-4A54-915D-0B5C2A01F4B9}">
      <dsp:nvSpPr>
        <dsp:cNvPr id="0" name=""/>
        <dsp:cNvSpPr/>
      </dsp:nvSpPr>
      <dsp:spPr>
        <a:xfrm>
          <a:off x="0" y="2794832"/>
          <a:ext cx="4202410" cy="453600"/>
        </a:xfrm>
        <a:prstGeom prst="rect">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2DCC4153-87F6-4E61-B10E-68759B707C1D}">
      <dsp:nvSpPr>
        <dsp:cNvPr id="0" name=""/>
        <dsp:cNvSpPr/>
      </dsp:nvSpPr>
      <dsp:spPr>
        <a:xfrm>
          <a:off x="210120" y="2529152"/>
          <a:ext cx="2941687" cy="531360"/>
        </a:xfrm>
        <a:prstGeom prst="roundRect">
          <a:avLst/>
        </a:prstGeom>
        <a:solidFill>
          <a:schemeClr val="accent2">
            <a:alpha val="90000"/>
            <a:hueOff val="0"/>
            <a:satOff val="0"/>
            <a:lumOff val="0"/>
            <a:alphaOff val="-4000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11189" tIns="0" rIns="111189" bIns="0" numCol="1" spcCol="1270" anchor="ctr" anchorCtr="0">
          <a:noAutofit/>
        </a:bodyPr>
        <a:lstStyle/>
        <a:p>
          <a:pPr marL="0" lvl="0" indent="0" algn="l" defTabSz="800100">
            <a:lnSpc>
              <a:spcPct val="90000"/>
            </a:lnSpc>
            <a:spcBef>
              <a:spcPct val="0"/>
            </a:spcBef>
            <a:spcAft>
              <a:spcPct val="35000"/>
            </a:spcAft>
            <a:buNone/>
          </a:pPr>
          <a:r>
            <a:rPr lang="fr-FR" sz="1800" kern="1200" dirty="0">
              <a:solidFill>
                <a:srgbClr val="FFFF00"/>
              </a:solidFill>
            </a:rPr>
            <a:t>Expertise</a:t>
          </a:r>
        </a:p>
      </dsp:txBody>
      <dsp:txXfrm>
        <a:off x="236059" y="2555091"/>
        <a:ext cx="2889809"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5719B-B210-4479-BCCE-9730B51CCE25}">
      <dsp:nvSpPr>
        <dsp:cNvPr id="0" name=""/>
        <dsp:cNvSpPr/>
      </dsp:nvSpPr>
      <dsp:spPr>
        <a:xfrm>
          <a:off x="0" y="252699"/>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569F3260-90E7-42B4-9AD2-9E5E521F9C17}">
      <dsp:nvSpPr>
        <dsp:cNvPr id="0" name=""/>
        <dsp:cNvSpPr/>
      </dsp:nvSpPr>
      <dsp:spPr>
        <a:xfrm>
          <a:off x="352839" y="31299"/>
          <a:ext cx="4939748" cy="442800"/>
        </a:xfrm>
        <a:prstGeom prst="roundRect">
          <a:avLst/>
        </a:prstGeom>
        <a:solidFill>
          <a:schemeClr val="accent2">
            <a:shade val="8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Qu’est que JAVA FX?</a:t>
          </a:r>
        </a:p>
      </dsp:txBody>
      <dsp:txXfrm>
        <a:off x="374455" y="52915"/>
        <a:ext cx="4896516" cy="399568"/>
      </dsp:txXfrm>
    </dsp:sp>
    <dsp:sp modelId="{826C1455-B0F7-4FE2-B6EE-B1EFB7BE498D}">
      <dsp:nvSpPr>
        <dsp:cNvPr id="0" name=""/>
        <dsp:cNvSpPr/>
      </dsp:nvSpPr>
      <dsp:spPr>
        <a:xfrm>
          <a:off x="0" y="9331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2216"/>
              <a:lumOff val="569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ACD9D43D-26C4-4A90-8883-D64A1C87E003}">
      <dsp:nvSpPr>
        <dsp:cNvPr id="0" name=""/>
        <dsp:cNvSpPr/>
      </dsp:nvSpPr>
      <dsp:spPr>
        <a:xfrm>
          <a:off x="352839" y="711699"/>
          <a:ext cx="4939748" cy="442800"/>
        </a:xfrm>
        <a:prstGeom prst="roundRect">
          <a:avLst/>
        </a:prstGeom>
        <a:solidFill>
          <a:schemeClr val="accent2">
            <a:shade val="80000"/>
            <a:hueOff val="0"/>
            <a:satOff val="-2216"/>
            <a:lumOff val="569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Graphe de scène</a:t>
          </a:r>
        </a:p>
      </dsp:txBody>
      <dsp:txXfrm>
        <a:off x="374455" y="733315"/>
        <a:ext cx="4896516" cy="399568"/>
      </dsp:txXfrm>
    </dsp:sp>
    <dsp:sp modelId="{73655820-DEC1-4D87-B318-33FC23C824F2}">
      <dsp:nvSpPr>
        <dsp:cNvPr id="0" name=""/>
        <dsp:cNvSpPr/>
      </dsp:nvSpPr>
      <dsp:spPr>
        <a:xfrm>
          <a:off x="0" y="16135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4432"/>
              <a:lumOff val="1138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903BE303-3BC2-4D8A-8F75-541F9792A340}">
      <dsp:nvSpPr>
        <dsp:cNvPr id="0" name=""/>
        <dsp:cNvSpPr/>
      </dsp:nvSpPr>
      <dsp:spPr>
        <a:xfrm>
          <a:off x="352839" y="1392100"/>
          <a:ext cx="4939748" cy="442800"/>
        </a:xfrm>
        <a:prstGeom prst="roundRect">
          <a:avLst/>
        </a:prstGeom>
        <a:solidFill>
          <a:schemeClr val="accent2">
            <a:shade val="80000"/>
            <a:hueOff val="0"/>
            <a:satOff val="-4432"/>
            <a:lumOff val="1138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Implémentation</a:t>
          </a:r>
        </a:p>
      </dsp:txBody>
      <dsp:txXfrm>
        <a:off x="374455" y="1413716"/>
        <a:ext cx="4896516" cy="399568"/>
      </dsp:txXfrm>
    </dsp:sp>
    <dsp:sp modelId="{F3416F75-9C21-4DB3-ACCB-DA585C11AB18}">
      <dsp:nvSpPr>
        <dsp:cNvPr id="0" name=""/>
        <dsp:cNvSpPr/>
      </dsp:nvSpPr>
      <dsp:spPr>
        <a:xfrm>
          <a:off x="0" y="2304256"/>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6649"/>
              <a:lumOff val="17069"/>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89A84039-D5B6-4FAF-AE57-8B7E45669689}">
      <dsp:nvSpPr>
        <dsp:cNvPr id="0" name=""/>
        <dsp:cNvSpPr/>
      </dsp:nvSpPr>
      <dsp:spPr>
        <a:xfrm>
          <a:off x="352839" y="2072500"/>
          <a:ext cx="4939748" cy="442800"/>
        </a:xfrm>
        <a:prstGeom prst="roundRect">
          <a:avLst/>
        </a:prstGeom>
        <a:solidFill>
          <a:schemeClr val="accent2">
            <a:shade val="80000"/>
            <a:hueOff val="0"/>
            <a:satOff val="-6649"/>
            <a:lumOff val="1706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Cycle de vie d’une application</a:t>
          </a:r>
        </a:p>
      </dsp:txBody>
      <dsp:txXfrm>
        <a:off x="374455" y="2094116"/>
        <a:ext cx="4896516" cy="399568"/>
      </dsp:txXfrm>
    </dsp:sp>
    <dsp:sp modelId="{8A53E6B9-3C9A-46DC-89AF-131FF0D1FA2F}">
      <dsp:nvSpPr>
        <dsp:cNvPr id="0" name=""/>
        <dsp:cNvSpPr/>
      </dsp:nvSpPr>
      <dsp:spPr>
        <a:xfrm>
          <a:off x="0" y="29743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8865"/>
              <a:lumOff val="22759"/>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E9C879DF-D88A-4896-B6B3-27986CCB20D8}">
      <dsp:nvSpPr>
        <dsp:cNvPr id="0" name=""/>
        <dsp:cNvSpPr/>
      </dsp:nvSpPr>
      <dsp:spPr>
        <a:xfrm>
          <a:off x="352839" y="2752900"/>
          <a:ext cx="4939748" cy="442800"/>
        </a:xfrm>
        <a:prstGeom prst="roundRect">
          <a:avLst/>
        </a:prstGeom>
        <a:solidFill>
          <a:schemeClr val="accent2">
            <a:shade val="80000"/>
            <a:hueOff val="0"/>
            <a:satOff val="-8865"/>
            <a:lumOff val="2275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Première application</a:t>
          </a:r>
        </a:p>
      </dsp:txBody>
      <dsp:txXfrm>
        <a:off x="374455" y="2774516"/>
        <a:ext cx="4896516" cy="399568"/>
      </dsp:txXfrm>
    </dsp:sp>
    <dsp:sp modelId="{5887D5A3-5459-4162-8FF0-D161718CACC1}">
      <dsp:nvSpPr>
        <dsp:cNvPr id="0" name=""/>
        <dsp:cNvSpPr/>
      </dsp:nvSpPr>
      <dsp:spPr>
        <a:xfrm>
          <a:off x="0" y="36547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11081"/>
              <a:lumOff val="28449"/>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3445B8ED-DB5A-433B-BFC7-E0B95193B190}">
      <dsp:nvSpPr>
        <dsp:cNvPr id="0" name=""/>
        <dsp:cNvSpPr/>
      </dsp:nvSpPr>
      <dsp:spPr>
        <a:xfrm>
          <a:off x="352839" y="3433300"/>
          <a:ext cx="4939748" cy="442800"/>
        </a:xfrm>
        <a:prstGeom prst="roundRect">
          <a:avLst/>
        </a:prstGeom>
        <a:solidFill>
          <a:schemeClr val="accent2">
            <a:shade val="80000"/>
            <a:hueOff val="0"/>
            <a:satOff val="-11081"/>
            <a:lumOff val="2844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Déploiement</a:t>
          </a:r>
        </a:p>
      </dsp:txBody>
      <dsp:txXfrm>
        <a:off x="374455" y="3454916"/>
        <a:ext cx="4896516"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5719B-B210-4479-BCCE-9730B51CCE25}">
      <dsp:nvSpPr>
        <dsp:cNvPr id="0" name=""/>
        <dsp:cNvSpPr/>
      </dsp:nvSpPr>
      <dsp:spPr>
        <a:xfrm>
          <a:off x="0" y="252699"/>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569F3260-90E7-42B4-9AD2-9E5E521F9C17}">
      <dsp:nvSpPr>
        <dsp:cNvPr id="0" name=""/>
        <dsp:cNvSpPr/>
      </dsp:nvSpPr>
      <dsp:spPr>
        <a:xfrm>
          <a:off x="352839" y="31299"/>
          <a:ext cx="4939748" cy="442800"/>
        </a:xfrm>
        <a:prstGeom prst="roundRect">
          <a:avLst/>
        </a:prstGeom>
        <a:solidFill>
          <a:schemeClr val="accent2">
            <a:shade val="8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Qu’est que JAVA FX?</a:t>
          </a:r>
        </a:p>
      </dsp:txBody>
      <dsp:txXfrm>
        <a:off x="374455" y="52915"/>
        <a:ext cx="4896516" cy="399568"/>
      </dsp:txXfrm>
    </dsp:sp>
    <dsp:sp modelId="{826C1455-B0F7-4FE2-B6EE-B1EFB7BE498D}">
      <dsp:nvSpPr>
        <dsp:cNvPr id="0" name=""/>
        <dsp:cNvSpPr/>
      </dsp:nvSpPr>
      <dsp:spPr>
        <a:xfrm>
          <a:off x="0" y="9331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2216"/>
              <a:lumOff val="569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ACD9D43D-26C4-4A90-8883-D64A1C87E003}">
      <dsp:nvSpPr>
        <dsp:cNvPr id="0" name=""/>
        <dsp:cNvSpPr/>
      </dsp:nvSpPr>
      <dsp:spPr>
        <a:xfrm>
          <a:off x="352839" y="711699"/>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Graphe de scène</a:t>
          </a:r>
        </a:p>
      </dsp:txBody>
      <dsp:txXfrm>
        <a:off x="374455" y="733315"/>
        <a:ext cx="4896516" cy="399568"/>
      </dsp:txXfrm>
    </dsp:sp>
    <dsp:sp modelId="{73655820-DEC1-4D87-B318-33FC23C824F2}">
      <dsp:nvSpPr>
        <dsp:cNvPr id="0" name=""/>
        <dsp:cNvSpPr/>
      </dsp:nvSpPr>
      <dsp:spPr>
        <a:xfrm>
          <a:off x="0" y="16135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4432"/>
              <a:lumOff val="1138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903BE303-3BC2-4D8A-8F75-541F9792A340}">
      <dsp:nvSpPr>
        <dsp:cNvPr id="0" name=""/>
        <dsp:cNvSpPr/>
      </dsp:nvSpPr>
      <dsp:spPr>
        <a:xfrm>
          <a:off x="352839" y="1392100"/>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Implémentation</a:t>
          </a:r>
        </a:p>
      </dsp:txBody>
      <dsp:txXfrm>
        <a:off x="374455" y="1413716"/>
        <a:ext cx="4896516" cy="399568"/>
      </dsp:txXfrm>
    </dsp:sp>
    <dsp:sp modelId="{F3416F75-9C21-4DB3-ACCB-DA585C11AB18}">
      <dsp:nvSpPr>
        <dsp:cNvPr id="0" name=""/>
        <dsp:cNvSpPr/>
      </dsp:nvSpPr>
      <dsp:spPr>
        <a:xfrm>
          <a:off x="0" y="2304256"/>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6649"/>
              <a:lumOff val="17069"/>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89A84039-D5B6-4FAF-AE57-8B7E45669689}">
      <dsp:nvSpPr>
        <dsp:cNvPr id="0" name=""/>
        <dsp:cNvSpPr/>
      </dsp:nvSpPr>
      <dsp:spPr>
        <a:xfrm>
          <a:off x="352839" y="2072500"/>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Cycle de vie d’une application</a:t>
          </a:r>
        </a:p>
      </dsp:txBody>
      <dsp:txXfrm>
        <a:off x="374455" y="2094116"/>
        <a:ext cx="4896516" cy="399568"/>
      </dsp:txXfrm>
    </dsp:sp>
    <dsp:sp modelId="{8A53E6B9-3C9A-46DC-89AF-131FF0D1FA2F}">
      <dsp:nvSpPr>
        <dsp:cNvPr id="0" name=""/>
        <dsp:cNvSpPr/>
      </dsp:nvSpPr>
      <dsp:spPr>
        <a:xfrm>
          <a:off x="0" y="29743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8865"/>
              <a:lumOff val="22759"/>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E9C879DF-D88A-4896-B6B3-27986CCB20D8}">
      <dsp:nvSpPr>
        <dsp:cNvPr id="0" name=""/>
        <dsp:cNvSpPr/>
      </dsp:nvSpPr>
      <dsp:spPr>
        <a:xfrm>
          <a:off x="352839" y="2752900"/>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Première application</a:t>
          </a:r>
        </a:p>
      </dsp:txBody>
      <dsp:txXfrm>
        <a:off x="374455" y="2774516"/>
        <a:ext cx="4896516" cy="399568"/>
      </dsp:txXfrm>
    </dsp:sp>
    <dsp:sp modelId="{5887D5A3-5459-4162-8FF0-D161718CACC1}">
      <dsp:nvSpPr>
        <dsp:cNvPr id="0" name=""/>
        <dsp:cNvSpPr/>
      </dsp:nvSpPr>
      <dsp:spPr>
        <a:xfrm>
          <a:off x="0" y="36547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11081"/>
              <a:lumOff val="28449"/>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3445B8ED-DB5A-433B-BFC7-E0B95193B190}">
      <dsp:nvSpPr>
        <dsp:cNvPr id="0" name=""/>
        <dsp:cNvSpPr/>
      </dsp:nvSpPr>
      <dsp:spPr>
        <a:xfrm>
          <a:off x="352839" y="3433300"/>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Déploiement</a:t>
          </a:r>
        </a:p>
      </dsp:txBody>
      <dsp:txXfrm>
        <a:off x="374455" y="3454916"/>
        <a:ext cx="4896516" cy="399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5719B-B210-4479-BCCE-9730B51CCE25}">
      <dsp:nvSpPr>
        <dsp:cNvPr id="0" name=""/>
        <dsp:cNvSpPr/>
      </dsp:nvSpPr>
      <dsp:spPr>
        <a:xfrm>
          <a:off x="0" y="252699"/>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569F3260-90E7-42B4-9AD2-9E5E521F9C17}">
      <dsp:nvSpPr>
        <dsp:cNvPr id="0" name=""/>
        <dsp:cNvSpPr/>
      </dsp:nvSpPr>
      <dsp:spPr>
        <a:xfrm>
          <a:off x="352839" y="31299"/>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Qu’est que JAVA FX?</a:t>
          </a:r>
        </a:p>
      </dsp:txBody>
      <dsp:txXfrm>
        <a:off x="374455" y="52915"/>
        <a:ext cx="4896516" cy="399568"/>
      </dsp:txXfrm>
    </dsp:sp>
    <dsp:sp modelId="{826C1455-B0F7-4FE2-B6EE-B1EFB7BE498D}">
      <dsp:nvSpPr>
        <dsp:cNvPr id="0" name=""/>
        <dsp:cNvSpPr/>
      </dsp:nvSpPr>
      <dsp:spPr>
        <a:xfrm>
          <a:off x="0" y="9331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2216"/>
              <a:lumOff val="569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ACD9D43D-26C4-4A90-8883-D64A1C87E003}">
      <dsp:nvSpPr>
        <dsp:cNvPr id="0" name=""/>
        <dsp:cNvSpPr/>
      </dsp:nvSpPr>
      <dsp:spPr>
        <a:xfrm>
          <a:off x="352839" y="711699"/>
          <a:ext cx="4939748" cy="442800"/>
        </a:xfrm>
        <a:prstGeom prst="roundRect">
          <a:avLst/>
        </a:prstGeom>
        <a:solidFill>
          <a:schemeClr val="accent2">
            <a:shade val="80000"/>
            <a:hueOff val="0"/>
            <a:satOff val="-2216"/>
            <a:lumOff val="569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Graphe de scène</a:t>
          </a:r>
        </a:p>
      </dsp:txBody>
      <dsp:txXfrm>
        <a:off x="374455" y="733315"/>
        <a:ext cx="4896516" cy="399568"/>
      </dsp:txXfrm>
    </dsp:sp>
    <dsp:sp modelId="{73655820-DEC1-4D87-B318-33FC23C824F2}">
      <dsp:nvSpPr>
        <dsp:cNvPr id="0" name=""/>
        <dsp:cNvSpPr/>
      </dsp:nvSpPr>
      <dsp:spPr>
        <a:xfrm>
          <a:off x="0" y="16135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4432"/>
              <a:lumOff val="1138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903BE303-3BC2-4D8A-8F75-541F9792A340}">
      <dsp:nvSpPr>
        <dsp:cNvPr id="0" name=""/>
        <dsp:cNvSpPr/>
      </dsp:nvSpPr>
      <dsp:spPr>
        <a:xfrm>
          <a:off x="352839" y="1392100"/>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Implémentation</a:t>
          </a:r>
        </a:p>
      </dsp:txBody>
      <dsp:txXfrm>
        <a:off x="374455" y="1413716"/>
        <a:ext cx="4896516" cy="399568"/>
      </dsp:txXfrm>
    </dsp:sp>
    <dsp:sp modelId="{F3416F75-9C21-4DB3-ACCB-DA585C11AB18}">
      <dsp:nvSpPr>
        <dsp:cNvPr id="0" name=""/>
        <dsp:cNvSpPr/>
      </dsp:nvSpPr>
      <dsp:spPr>
        <a:xfrm>
          <a:off x="0" y="2304256"/>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6649"/>
              <a:lumOff val="17069"/>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89A84039-D5B6-4FAF-AE57-8B7E45669689}">
      <dsp:nvSpPr>
        <dsp:cNvPr id="0" name=""/>
        <dsp:cNvSpPr/>
      </dsp:nvSpPr>
      <dsp:spPr>
        <a:xfrm>
          <a:off x="352839" y="2072500"/>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Cycle de vie d’une application</a:t>
          </a:r>
        </a:p>
      </dsp:txBody>
      <dsp:txXfrm>
        <a:off x="374455" y="2094116"/>
        <a:ext cx="4896516" cy="399568"/>
      </dsp:txXfrm>
    </dsp:sp>
    <dsp:sp modelId="{8A53E6B9-3C9A-46DC-89AF-131FF0D1FA2F}">
      <dsp:nvSpPr>
        <dsp:cNvPr id="0" name=""/>
        <dsp:cNvSpPr/>
      </dsp:nvSpPr>
      <dsp:spPr>
        <a:xfrm>
          <a:off x="0" y="29743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8865"/>
              <a:lumOff val="22759"/>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E9C879DF-D88A-4896-B6B3-27986CCB20D8}">
      <dsp:nvSpPr>
        <dsp:cNvPr id="0" name=""/>
        <dsp:cNvSpPr/>
      </dsp:nvSpPr>
      <dsp:spPr>
        <a:xfrm>
          <a:off x="352839" y="2752900"/>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Première application</a:t>
          </a:r>
        </a:p>
      </dsp:txBody>
      <dsp:txXfrm>
        <a:off x="374455" y="2774516"/>
        <a:ext cx="4896516" cy="399568"/>
      </dsp:txXfrm>
    </dsp:sp>
    <dsp:sp modelId="{5887D5A3-5459-4162-8FF0-D161718CACC1}">
      <dsp:nvSpPr>
        <dsp:cNvPr id="0" name=""/>
        <dsp:cNvSpPr/>
      </dsp:nvSpPr>
      <dsp:spPr>
        <a:xfrm>
          <a:off x="0" y="36547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11081"/>
              <a:lumOff val="28449"/>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3445B8ED-DB5A-433B-BFC7-E0B95193B190}">
      <dsp:nvSpPr>
        <dsp:cNvPr id="0" name=""/>
        <dsp:cNvSpPr/>
      </dsp:nvSpPr>
      <dsp:spPr>
        <a:xfrm>
          <a:off x="352839" y="3433300"/>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Déploiement</a:t>
          </a:r>
        </a:p>
      </dsp:txBody>
      <dsp:txXfrm>
        <a:off x="374455" y="3454916"/>
        <a:ext cx="4896516" cy="399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5719B-B210-4479-BCCE-9730B51CCE25}">
      <dsp:nvSpPr>
        <dsp:cNvPr id="0" name=""/>
        <dsp:cNvSpPr/>
      </dsp:nvSpPr>
      <dsp:spPr>
        <a:xfrm>
          <a:off x="0" y="252699"/>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569F3260-90E7-42B4-9AD2-9E5E521F9C17}">
      <dsp:nvSpPr>
        <dsp:cNvPr id="0" name=""/>
        <dsp:cNvSpPr/>
      </dsp:nvSpPr>
      <dsp:spPr>
        <a:xfrm>
          <a:off x="352839" y="31299"/>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Qu’est que JAVA FX?</a:t>
          </a:r>
        </a:p>
      </dsp:txBody>
      <dsp:txXfrm>
        <a:off x="374455" y="52915"/>
        <a:ext cx="4896516" cy="399568"/>
      </dsp:txXfrm>
    </dsp:sp>
    <dsp:sp modelId="{826C1455-B0F7-4FE2-B6EE-B1EFB7BE498D}">
      <dsp:nvSpPr>
        <dsp:cNvPr id="0" name=""/>
        <dsp:cNvSpPr/>
      </dsp:nvSpPr>
      <dsp:spPr>
        <a:xfrm>
          <a:off x="0" y="9331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2216"/>
              <a:lumOff val="569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ACD9D43D-26C4-4A90-8883-D64A1C87E003}">
      <dsp:nvSpPr>
        <dsp:cNvPr id="0" name=""/>
        <dsp:cNvSpPr/>
      </dsp:nvSpPr>
      <dsp:spPr>
        <a:xfrm>
          <a:off x="352839" y="711699"/>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Graphe de scène</a:t>
          </a:r>
        </a:p>
      </dsp:txBody>
      <dsp:txXfrm>
        <a:off x="374455" y="733315"/>
        <a:ext cx="4896516" cy="399568"/>
      </dsp:txXfrm>
    </dsp:sp>
    <dsp:sp modelId="{73655820-DEC1-4D87-B318-33FC23C824F2}">
      <dsp:nvSpPr>
        <dsp:cNvPr id="0" name=""/>
        <dsp:cNvSpPr/>
      </dsp:nvSpPr>
      <dsp:spPr>
        <a:xfrm>
          <a:off x="0" y="16135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4432"/>
              <a:lumOff val="1138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903BE303-3BC2-4D8A-8F75-541F9792A340}">
      <dsp:nvSpPr>
        <dsp:cNvPr id="0" name=""/>
        <dsp:cNvSpPr/>
      </dsp:nvSpPr>
      <dsp:spPr>
        <a:xfrm>
          <a:off x="352839" y="1392100"/>
          <a:ext cx="4939748" cy="442800"/>
        </a:xfrm>
        <a:prstGeom prst="roundRect">
          <a:avLst/>
        </a:prstGeom>
        <a:solidFill>
          <a:schemeClr val="accent2">
            <a:shade val="80000"/>
            <a:hueOff val="0"/>
            <a:satOff val="-4432"/>
            <a:lumOff val="1138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Implémentation</a:t>
          </a:r>
        </a:p>
      </dsp:txBody>
      <dsp:txXfrm>
        <a:off x="374455" y="1413716"/>
        <a:ext cx="4896516" cy="399568"/>
      </dsp:txXfrm>
    </dsp:sp>
    <dsp:sp modelId="{F3416F75-9C21-4DB3-ACCB-DA585C11AB18}">
      <dsp:nvSpPr>
        <dsp:cNvPr id="0" name=""/>
        <dsp:cNvSpPr/>
      </dsp:nvSpPr>
      <dsp:spPr>
        <a:xfrm>
          <a:off x="0" y="2304256"/>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6649"/>
              <a:lumOff val="17069"/>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89A84039-D5B6-4FAF-AE57-8B7E45669689}">
      <dsp:nvSpPr>
        <dsp:cNvPr id="0" name=""/>
        <dsp:cNvSpPr/>
      </dsp:nvSpPr>
      <dsp:spPr>
        <a:xfrm>
          <a:off x="352839" y="2072500"/>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Cycle de vie d’une application</a:t>
          </a:r>
        </a:p>
      </dsp:txBody>
      <dsp:txXfrm>
        <a:off x="374455" y="2094116"/>
        <a:ext cx="4896516" cy="399568"/>
      </dsp:txXfrm>
    </dsp:sp>
    <dsp:sp modelId="{8A53E6B9-3C9A-46DC-89AF-131FF0D1FA2F}">
      <dsp:nvSpPr>
        <dsp:cNvPr id="0" name=""/>
        <dsp:cNvSpPr/>
      </dsp:nvSpPr>
      <dsp:spPr>
        <a:xfrm>
          <a:off x="0" y="29743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8865"/>
              <a:lumOff val="22759"/>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E9C879DF-D88A-4896-B6B3-27986CCB20D8}">
      <dsp:nvSpPr>
        <dsp:cNvPr id="0" name=""/>
        <dsp:cNvSpPr/>
      </dsp:nvSpPr>
      <dsp:spPr>
        <a:xfrm>
          <a:off x="352839" y="2752900"/>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Première application</a:t>
          </a:r>
        </a:p>
      </dsp:txBody>
      <dsp:txXfrm>
        <a:off x="374455" y="2774516"/>
        <a:ext cx="4896516" cy="399568"/>
      </dsp:txXfrm>
    </dsp:sp>
    <dsp:sp modelId="{5887D5A3-5459-4162-8FF0-D161718CACC1}">
      <dsp:nvSpPr>
        <dsp:cNvPr id="0" name=""/>
        <dsp:cNvSpPr/>
      </dsp:nvSpPr>
      <dsp:spPr>
        <a:xfrm>
          <a:off x="0" y="36547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11081"/>
              <a:lumOff val="28449"/>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3445B8ED-DB5A-433B-BFC7-E0B95193B190}">
      <dsp:nvSpPr>
        <dsp:cNvPr id="0" name=""/>
        <dsp:cNvSpPr/>
      </dsp:nvSpPr>
      <dsp:spPr>
        <a:xfrm>
          <a:off x="352839" y="3433300"/>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Déploiement</a:t>
          </a:r>
        </a:p>
      </dsp:txBody>
      <dsp:txXfrm>
        <a:off x="374455" y="3454916"/>
        <a:ext cx="4896516" cy="399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5719B-B210-4479-BCCE-9730B51CCE25}">
      <dsp:nvSpPr>
        <dsp:cNvPr id="0" name=""/>
        <dsp:cNvSpPr/>
      </dsp:nvSpPr>
      <dsp:spPr>
        <a:xfrm>
          <a:off x="0" y="252699"/>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569F3260-90E7-42B4-9AD2-9E5E521F9C17}">
      <dsp:nvSpPr>
        <dsp:cNvPr id="0" name=""/>
        <dsp:cNvSpPr/>
      </dsp:nvSpPr>
      <dsp:spPr>
        <a:xfrm>
          <a:off x="352839" y="31299"/>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Qu’est que JAVA FX?</a:t>
          </a:r>
        </a:p>
      </dsp:txBody>
      <dsp:txXfrm>
        <a:off x="374455" y="52915"/>
        <a:ext cx="4896516" cy="399568"/>
      </dsp:txXfrm>
    </dsp:sp>
    <dsp:sp modelId="{826C1455-B0F7-4FE2-B6EE-B1EFB7BE498D}">
      <dsp:nvSpPr>
        <dsp:cNvPr id="0" name=""/>
        <dsp:cNvSpPr/>
      </dsp:nvSpPr>
      <dsp:spPr>
        <a:xfrm>
          <a:off x="0" y="9331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2216"/>
              <a:lumOff val="569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ACD9D43D-26C4-4A90-8883-D64A1C87E003}">
      <dsp:nvSpPr>
        <dsp:cNvPr id="0" name=""/>
        <dsp:cNvSpPr/>
      </dsp:nvSpPr>
      <dsp:spPr>
        <a:xfrm>
          <a:off x="352839" y="711699"/>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Graphe de scène</a:t>
          </a:r>
        </a:p>
      </dsp:txBody>
      <dsp:txXfrm>
        <a:off x="374455" y="733315"/>
        <a:ext cx="4896516" cy="399568"/>
      </dsp:txXfrm>
    </dsp:sp>
    <dsp:sp modelId="{73655820-DEC1-4D87-B318-33FC23C824F2}">
      <dsp:nvSpPr>
        <dsp:cNvPr id="0" name=""/>
        <dsp:cNvSpPr/>
      </dsp:nvSpPr>
      <dsp:spPr>
        <a:xfrm>
          <a:off x="0" y="16135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4432"/>
              <a:lumOff val="1138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903BE303-3BC2-4D8A-8F75-541F9792A340}">
      <dsp:nvSpPr>
        <dsp:cNvPr id="0" name=""/>
        <dsp:cNvSpPr/>
      </dsp:nvSpPr>
      <dsp:spPr>
        <a:xfrm>
          <a:off x="352839" y="1392100"/>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Implémentation</a:t>
          </a:r>
        </a:p>
      </dsp:txBody>
      <dsp:txXfrm>
        <a:off x="374455" y="1413716"/>
        <a:ext cx="4896516" cy="399568"/>
      </dsp:txXfrm>
    </dsp:sp>
    <dsp:sp modelId="{F3416F75-9C21-4DB3-ACCB-DA585C11AB18}">
      <dsp:nvSpPr>
        <dsp:cNvPr id="0" name=""/>
        <dsp:cNvSpPr/>
      </dsp:nvSpPr>
      <dsp:spPr>
        <a:xfrm>
          <a:off x="0" y="2304256"/>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6649"/>
              <a:lumOff val="17069"/>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89A84039-D5B6-4FAF-AE57-8B7E45669689}">
      <dsp:nvSpPr>
        <dsp:cNvPr id="0" name=""/>
        <dsp:cNvSpPr/>
      </dsp:nvSpPr>
      <dsp:spPr>
        <a:xfrm>
          <a:off x="352839" y="2072500"/>
          <a:ext cx="4939748" cy="442800"/>
        </a:xfrm>
        <a:prstGeom prst="roundRect">
          <a:avLst/>
        </a:prstGeom>
        <a:solidFill>
          <a:schemeClr val="accent2">
            <a:shade val="80000"/>
            <a:hueOff val="0"/>
            <a:satOff val="-6649"/>
            <a:lumOff val="1706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Cycle de vie d’une application</a:t>
          </a:r>
        </a:p>
      </dsp:txBody>
      <dsp:txXfrm>
        <a:off x="374455" y="2094116"/>
        <a:ext cx="4896516" cy="399568"/>
      </dsp:txXfrm>
    </dsp:sp>
    <dsp:sp modelId="{8A53E6B9-3C9A-46DC-89AF-131FF0D1FA2F}">
      <dsp:nvSpPr>
        <dsp:cNvPr id="0" name=""/>
        <dsp:cNvSpPr/>
      </dsp:nvSpPr>
      <dsp:spPr>
        <a:xfrm>
          <a:off x="0" y="29743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8865"/>
              <a:lumOff val="22759"/>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E9C879DF-D88A-4896-B6B3-27986CCB20D8}">
      <dsp:nvSpPr>
        <dsp:cNvPr id="0" name=""/>
        <dsp:cNvSpPr/>
      </dsp:nvSpPr>
      <dsp:spPr>
        <a:xfrm>
          <a:off x="352839" y="2752900"/>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Première application</a:t>
          </a:r>
        </a:p>
      </dsp:txBody>
      <dsp:txXfrm>
        <a:off x="374455" y="2774516"/>
        <a:ext cx="4896516" cy="399568"/>
      </dsp:txXfrm>
    </dsp:sp>
    <dsp:sp modelId="{5887D5A3-5459-4162-8FF0-D161718CACC1}">
      <dsp:nvSpPr>
        <dsp:cNvPr id="0" name=""/>
        <dsp:cNvSpPr/>
      </dsp:nvSpPr>
      <dsp:spPr>
        <a:xfrm>
          <a:off x="0" y="36547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11081"/>
              <a:lumOff val="28449"/>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3445B8ED-DB5A-433B-BFC7-E0B95193B190}">
      <dsp:nvSpPr>
        <dsp:cNvPr id="0" name=""/>
        <dsp:cNvSpPr/>
      </dsp:nvSpPr>
      <dsp:spPr>
        <a:xfrm>
          <a:off x="352839" y="3433300"/>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Déploiement</a:t>
          </a:r>
        </a:p>
      </dsp:txBody>
      <dsp:txXfrm>
        <a:off x="374455" y="3454916"/>
        <a:ext cx="4896516" cy="3995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5719B-B210-4479-BCCE-9730B51CCE25}">
      <dsp:nvSpPr>
        <dsp:cNvPr id="0" name=""/>
        <dsp:cNvSpPr/>
      </dsp:nvSpPr>
      <dsp:spPr>
        <a:xfrm>
          <a:off x="0" y="252699"/>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569F3260-90E7-42B4-9AD2-9E5E521F9C17}">
      <dsp:nvSpPr>
        <dsp:cNvPr id="0" name=""/>
        <dsp:cNvSpPr/>
      </dsp:nvSpPr>
      <dsp:spPr>
        <a:xfrm>
          <a:off x="352839" y="31299"/>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Qu’est que JAVA FX?</a:t>
          </a:r>
        </a:p>
      </dsp:txBody>
      <dsp:txXfrm>
        <a:off x="374455" y="52915"/>
        <a:ext cx="4896516" cy="399568"/>
      </dsp:txXfrm>
    </dsp:sp>
    <dsp:sp modelId="{826C1455-B0F7-4FE2-B6EE-B1EFB7BE498D}">
      <dsp:nvSpPr>
        <dsp:cNvPr id="0" name=""/>
        <dsp:cNvSpPr/>
      </dsp:nvSpPr>
      <dsp:spPr>
        <a:xfrm>
          <a:off x="0" y="9331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2216"/>
              <a:lumOff val="569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ACD9D43D-26C4-4A90-8883-D64A1C87E003}">
      <dsp:nvSpPr>
        <dsp:cNvPr id="0" name=""/>
        <dsp:cNvSpPr/>
      </dsp:nvSpPr>
      <dsp:spPr>
        <a:xfrm>
          <a:off x="352839" y="711699"/>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Graphe de scène</a:t>
          </a:r>
        </a:p>
      </dsp:txBody>
      <dsp:txXfrm>
        <a:off x="374455" y="733315"/>
        <a:ext cx="4896516" cy="399568"/>
      </dsp:txXfrm>
    </dsp:sp>
    <dsp:sp modelId="{73655820-DEC1-4D87-B318-33FC23C824F2}">
      <dsp:nvSpPr>
        <dsp:cNvPr id="0" name=""/>
        <dsp:cNvSpPr/>
      </dsp:nvSpPr>
      <dsp:spPr>
        <a:xfrm>
          <a:off x="0" y="16135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4432"/>
              <a:lumOff val="1138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903BE303-3BC2-4D8A-8F75-541F9792A340}">
      <dsp:nvSpPr>
        <dsp:cNvPr id="0" name=""/>
        <dsp:cNvSpPr/>
      </dsp:nvSpPr>
      <dsp:spPr>
        <a:xfrm>
          <a:off x="352839" y="1392100"/>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Implémentation</a:t>
          </a:r>
        </a:p>
      </dsp:txBody>
      <dsp:txXfrm>
        <a:off x="374455" y="1413716"/>
        <a:ext cx="4896516" cy="399568"/>
      </dsp:txXfrm>
    </dsp:sp>
    <dsp:sp modelId="{F3416F75-9C21-4DB3-ACCB-DA585C11AB18}">
      <dsp:nvSpPr>
        <dsp:cNvPr id="0" name=""/>
        <dsp:cNvSpPr/>
      </dsp:nvSpPr>
      <dsp:spPr>
        <a:xfrm>
          <a:off x="0" y="2304256"/>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6649"/>
              <a:lumOff val="17069"/>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89A84039-D5B6-4FAF-AE57-8B7E45669689}">
      <dsp:nvSpPr>
        <dsp:cNvPr id="0" name=""/>
        <dsp:cNvSpPr/>
      </dsp:nvSpPr>
      <dsp:spPr>
        <a:xfrm>
          <a:off x="352839" y="2072500"/>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Cycle de vie d’une application</a:t>
          </a:r>
        </a:p>
      </dsp:txBody>
      <dsp:txXfrm>
        <a:off x="374455" y="2094116"/>
        <a:ext cx="4896516" cy="399568"/>
      </dsp:txXfrm>
    </dsp:sp>
    <dsp:sp modelId="{8A53E6B9-3C9A-46DC-89AF-131FF0D1FA2F}">
      <dsp:nvSpPr>
        <dsp:cNvPr id="0" name=""/>
        <dsp:cNvSpPr/>
      </dsp:nvSpPr>
      <dsp:spPr>
        <a:xfrm>
          <a:off x="0" y="29743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8865"/>
              <a:lumOff val="22759"/>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E9C879DF-D88A-4896-B6B3-27986CCB20D8}">
      <dsp:nvSpPr>
        <dsp:cNvPr id="0" name=""/>
        <dsp:cNvSpPr/>
      </dsp:nvSpPr>
      <dsp:spPr>
        <a:xfrm>
          <a:off x="352839" y="2752900"/>
          <a:ext cx="4939748" cy="442800"/>
        </a:xfrm>
        <a:prstGeom prst="roundRect">
          <a:avLst/>
        </a:prstGeom>
        <a:solidFill>
          <a:schemeClr val="accent2">
            <a:shade val="80000"/>
            <a:hueOff val="0"/>
            <a:satOff val="-8865"/>
            <a:lumOff val="2275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Première application</a:t>
          </a:r>
        </a:p>
      </dsp:txBody>
      <dsp:txXfrm>
        <a:off x="374455" y="2774516"/>
        <a:ext cx="4896516" cy="399568"/>
      </dsp:txXfrm>
    </dsp:sp>
    <dsp:sp modelId="{5887D5A3-5459-4162-8FF0-D161718CACC1}">
      <dsp:nvSpPr>
        <dsp:cNvPr id="0" name=""/>
        <dsp:cNvSpPr/>
      </dsp:nvSpPr>
      <dsp:spPr>
        <a:xfrm>
          <a:off x="0" y="36547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11081"/>
              <a:lumOff val="28449"/>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3445B8ED-DB5A-433B-BFC7-E0B95193B190}">
      <dsp:nvSpPr>
        <dsp:cNvPr id="0" name=""/>
        <dsp:cNvSpPr/>
      </dsp:nvSpPr>
      <dsp:spPr>
        <a:xfrm>
          <a:off x="352839" y="3433300"/>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Déploiement</a:t>
          </a:r>
        </a:p>
      </dsp:txBody>
      <dsp:txXfrm>
        <a:off x="374455" y="3454916"/>
        <a:ext cx="4896516" cy="3995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5719B-B210-4479-BCCE-9730B51CCE25}">
      <dsp:nvSpPr>
        <dsp:cNvPr id="0" name=""/>
        <dsp:cNvSpPr/>
      </dsp:nvSpPr>
      <dsp:spPr>
        <a:xfrm>
          <a:off x="0" y="252699"/>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569F3260-90E7-42B4-9AD2-9E5E521F9C17}">
      <dsp:nvSpPr>
        <dsp:cNvPr id="0" name=""/>
        <dsp:cNvSpPr/>
      </dsp:nvSpPr>
      <dsp:spPr>
        <a:xfrm>
          <a:off x="352839" y="31299"/>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Qu’est que JAVA FX?</a:t>
          </a:r>
        </a:p>
      </dsp:txBody>
      <dsp:txXfrm>
        <a:off x="374455" y="52915"/>
        <a:ext cx="4896516" cy="399568"/>
      </dsp:txXfrm>
    </dsp:sp>
    <dsp:sp modelId="{826C1455-B0F7-4FE2-B6EE-B1EFB7BE498D}">
      <dsp:nvSpPr>
        <dsp:cNvPr id="0" name=""/>
        <dsp:cNvSpPr/>
      </dsp:nvSpPr>
      <dsp:spPr>
        <a:xfrm>
          <a:off x="0" y="9331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2216"/>
              <a:lumOff val="569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ACD9D43D-26C4-4A90-8883-D64A1C87E003}">
      <dsp:nvSpPr>
        <dsp:cNvPr id="0" name=""/>
        <dsp:cNvSpPr/>
      </dsp:nvSpPr>
      <dsp:spPr>
        <a:xfrm>
          <a:off x="352839" y="711699"/>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Graphe de scène</a:t>
          </a:r>
        </a:p>
      </dsp:txBody>
      <dsp:txXfrm>
        <a:off x="374455" y="733315"/>
        <a:ext cx="4896516" cy="399568"/>
      </dsp:txXfrm>
    </dsp:sp>
    <dsp:sp modelId="{73655820-DEC1-4D87-B318-33FC23C824F2}">
      <dsp:nvSpPr>
        <dsp:cNvPr id="0" name=""/>
        <dsp:cNvSpPr/>
      </dsp:nvSpPr>
      <dsp:spPr>
        <a:xfrm>
          <a:off x="0" y="16135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4432"/>
              <a:lumOff val="1138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903BE303-3BC2-4D8A-8F75-541F9792A340}">
      <dsp:nvSpPr>
        <dsp:cNvPr id="0" name=""/>
        <dsp:cNvSpPr/>
      </dsp:nvSpPr>
      <dsp:spPr>
        <a:xfrm>
          <a:off x="352839" y="1392100"/>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Implémentation</a:t>
          </a:r>
        </a:p>
      </dsp:txBody>
      <dsp:txXfrm>
        <a:off x="374455" y="1413716"/>
        <a:ext cx="4896516" cy="399568"/>
      </dsp:txXfrm>
    </dsp:sp>
    <dsp:sp modelId="{F3416F75-9C21-4DB3-ACCB-DA585C11AB18}">
      <dsp:nvSpPr>
        <dsp:cNvPr id="0" name=""/>
        <dsp:cNvSpPr/>
      </dsp:nvSpPr>
      <dsp:spPr>
        <a:xfrm>
          <a:off x="0" y="2304256"/>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6649"/>
              <a:lumOff val="17069"/>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89A84039-D5B6-4FAF-AE57-8B7E45669689}">
      <dsp:nvSpPr>
        <dsp:cNvPr id="0" name=""/>
        <dsp:cNvSpPr/>
      </dsp:nvSpPr>
      <dsp:spPr>
        <a:xfrm>
          <a:off x="352839" y="2072500"/>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Cycle de vie d’une application</a:t>
          </a:r>
        </a:p>
      </dsp:txBody>
      <dsp:txXfrm>
        <a:off x="374455" y="2094116"/>
        <a:ext cx="4896516" cy="399568"/>
      </dsp:txXfrm>
    </dsp:sp>
    <dsp:sp modelId="{8A53E6B9-3C9A-46DC-89AF-131FF0D1FA2F}">
      <dsp:nvSpPr>
        <dsp:cNvPr id="0" name=""/>
        <dsp:cNvSpPr/>
      </dsp:nvSpPr>
      <dsp:spPr>
        <a:xfrm>
          <a:off x="0" y="29743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8865"/>
              <a:lumOff val="22759"/>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E9C879DF-D88A-4896-B6B3-27986CCB20D8}">
      <dsp:nvSpPr>
        <dsp:cNvPr id="0" name=""/>
        <dsp:cNvSpPr/>
      </dsp:nvSpPr>
      <dsp:spPr>
        <a:xfrm>
          <a:off x="352839" y="2752900"/>
          <a:ext cx="4939748" cy="442800"/>
        </a:xfrm>
        <a:prstGeom prst="roundRect">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Première application</a:t>
          </a:r>
        </a:p>
      </dsp:txBody>
      <dsp:txXfrm>
        <a:off x="374455" y="2774516"/>
        <a:ext cx="4896516" cy="399568"/>
      </dsp:txXfrm>
    </dsp:sp>
    <dsp:sp modelId="{5887D5A3-5459-4162-8FF0-D161718CACC1}">
      <dsp:nvSpPr>
        <dsp:cNvPr id="0" name=""/>
        <dsp:cNvSpPr/>
      </dsp:nvSpPr>
      <dsp:spPr>
        <a:xfrm>
          <a:off x="0" y="3654700"/>
          <a:ext cx="7056784" cy="378000"/>
        </a:xfrm>
        <a:prstGeom prst="rect">
          <a:avLst/>
        </a:prstGeom>
        <a:solidFill>
          <a:schemeClr val="lt1">
            <a:alpha val="90000"/>
            <a:hueOff val="0"/>
            <a:satOff val="0"/>
            <a:lumOff val="0"/>
            <a:alphaOff val="0"/>
          </a:schemeClr>
        </a:solidFill>
        <a:ln w="9525" cap="flat" cmpd="sng" algn="ctr">
          <a:solidFill>
            <a:schemeClr val="accent2">
              <a:shade val="80000"/>
              <a:hueOff val="0"/>
              <a:satOff val="-11081"/>
              <a:lumOff val="28449"/>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3445B8ED-DB5A-433B-BFC7-E0B95193B190}">
      <dsp:nvSpPr>
        <dsp:cNvPr id="0" name=""/>
        <dsp:cNvSpPr/>
      </dsp:nvSpPr>
      <dsp:spPr>
        <a:xfrm>
          <a:off x="352839" y="3433300"/>
          <a:ext cx="4939748" cy="442800"/>
        </a:xfrm>
        <a:prstGeom prst="roundRect">
          <a:avLst/>
        </a:prstGeom>
        <a:solidFill>
          <a:schemeClr val="accent2">
            <a:shade val="80000"/>
            <a:hueOff val="0"/>
            <a:satOff val="-11081"/>
            <a:lumOff val="2844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6711" tIns="0" rIns="186711" bIns="0" numCol="1" spcCol="1270" anchor="ctr" anchorCtr="0">
          <a:noAutofit/>
        </a:bodyPr>
        <a:lstStyle/>
        <a:p>
          <a:pPr marL="0" lvl="0" indent="0" algn="l" defTabSz="1022350">
            <a:lnSpc>
              <a:spcPct val="90000"/>
            </a:lnSpc>
            <a:spcBef>
              <a:spcPct val="0"/>
            </a:spcBef>
            <a:spcAft>
              <a:spcPct val="35000"/>
            </a:spcAft>
            <a:buNone/>
          </a:pPr>
          <a:r>
            <a:rPr lang="fr-FR" sz="2300" b="0" kern="1200" dirty="0"/>
            <a:t>Déploiement</a:t>
          </a:r>
        </a:p>
      </dsp:txBody>
      <dsp:txXfrm>
        <a:off x="374455" y="3454916"/>
        <a:ext cx="4896516"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195638" y="9752013"/>
            <a:ext cx="708025" cy="268287"/>
          </a:xfrm>
          <a:prstGeom prst="rect">
            <a:avLst/>
          </a:prstGeom>
          <a:noFill/>
          <a:ln>
            <a:noFill/>
          </a:ln>
          <a:effectLst/>
        </p:spPr>
        <p:txBody>
          <a:bodyPr wrap="none" lIns="90898" tIns="46275" rIns="90898" bIns="46275">
            <a:spAutoFit/>
          </a:bodyPr>
          <a:lstStyle/>
          <a:p>
            <a:pPr algn="ctr" defTabSz="903288" eaLnBrk="0" hangingPunct="0">
              <a:lnSpc>
                <a:spcPct val="90000"/>
              </a:lnSpc>
              <a:defRPr/>
            </a:pPr>
            <a:r>
              <a:rPr lang="fr-FR" sz="1200" b="0"/>
              <a:t>Page </a:t>
            </a:r>
            <a:fld id="{3CCAEFEE-BD46-49B4-B1A0-DEA940D2614D}" type="slidenum">
              <a:rPr lang="fr-FR" sz="1200" b="0"/>
              <a:pPr algn="ctr" defTabSz="903288" eaLnBrk="0" hangingPunct="0">
                <a:lnSpc>
                  <a:spcPct val="90000"/>
                </a:lnSpc>
                <a:defRPr/>
              </a:pPr>
              <a:t>‹N°›</a:t>
            </a:fld>
            <a:endParaRPr lang="fr-FR" sz="1200" b="0"/>
          </a:p>
        </p:txBody>
      </p:sp>
    </p:spTree>
    <p:extLst>
      <p:ext uri="{BB962C8B-B14F-4D97-AF65-F5344CB8AC3E}">
        <p14:creationId xmlns:p14="http://schemas.microsoft.com/office/powerpoint/2010/main" val="398937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395288" y="3351213"/>
            <a:ext cx="6308725" cy="5824537"/>
          </a:xfrm>
          <a:prstGeom prst="rect">
            <a:avLst/>
          </a:prstGeom>
          <a:noFill/>
          <a:ln>
            <a:noFill/>
          </a:ln>
          <a:effectLst/>
        </p:spPr>
        <p:txBody>
          <a:bodyPr vert="horz" wrap="square" lIns="94206" tIns="46275" rIns="94206" bIns="46275" numCol="1" anchor="t" anchorCtr="0" compatLnSpc="1">
            <a:prstTxWarp prst="textNoShape">
              <a:avLst/>
            </a:prstTxWarp>
          </a:bodyPr>
          <a:lstStyle/>
          <a:p>
            <a:pPr lvl="0"/>
            <a:r>
              <a:rPr lang="fr-FR" noProof="0"/>
              <a:t>Corps du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051" name="Rectangle 3"/>
          <p:cNvSpPr>
            <a:spLocks noChangeArrowheads="1"/>
          </p:cNvSpPr>
          <p:nvPr/>
        </p:nvSpPr>
        <p:spPr bwMode="auto">
          <a:xfrm>
            <a:off x="3195638" y="9752013"/>
            <a:ext cx="708025" cy="268287"/>
          </a:xfrm>
          <a:prstGeom prst="rect">
            <a:avLst/>
          </a:prstGeom>
          <a:noFill/>
          <a:ln>
            <a:noFill/>
          </a:ln>
          <a:effectLst/>
        </p:spPr>
        <p:txBody>
          <a:bodyPr wrap="none" lIns="90898" tIns="46275" rIns="90898" bIns="46275">
            <a:spAutoFit/>
          </a:bodyPr>
          <a:lstStyle/>
          <a:p>
            <a:pPr algn="ctr" defTabSz="903288" eaLnBrk="0" hangingPunct="0">
              <a:lnSpc>
                <a:spcPct val="90000"/>
              </a:lnSpc>
              <a:defRPr/>
            </a:pPr>
            <a:r>
              <a:rPr lang="fr-FR" sz="1200" b="0"/>
              <a:t>Page </a:t>
            </a:r>
            <a:fld id="{2B9F92EE-A9D8-4021-ACCE-9634D6ED1939}" type="slidenum">
              <a:rPr lang="fr-FR" sz="1200" b="0"/>
              <a:pPr algn="ctr" defTabSz="903288" eaLnBrk="0" hangingPunct="0">
                <a:lnSpc>
                  <a:spcPct val="90000"/>
                </a:lnSpc>
                <a:defRPr/>
              </a:pPr>
              <a:t>‹N°›</a:t>
            </a:fld>
            <a:endParaRPr lang="fr-FR" sz="1200" b="0"/>
          </a:p>
        </p:txBody>
      </p:sp>
      <p:sp>
        <p:nvSpPr>
          <p:cNvPr id="4100" name="Rectangle 4"/>
          <p:cNvSpPr>
            <a:spLocks noGrp="1" noRot="1" noChangeAspect="1" noChangeArrowheads="1" noTextEdit="1"/>
          </p:cNvSpPr>
          <p:nvPr>
            <p:ph type="sldImg" idx="2"/>
          </p:nvPr>
        </p:nvSpPr>
        <p:spPr bwMode="auto">
          <a:xfrm>
            <a:off x="2100263" y="800100"/>
            <a:ext cx="2954337" cy="221615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109542222"/>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docs.google.com/"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www.ajaxwrite.co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Diapositive</a:t>
            </a:r>
            <a:r>
              <a:rPr lang="fr-FR" baseline="0" dirty="0"/>
              <a:t> CACHEE, pour information à destination du formateur</a:t>
            </a:r>
            <a:endParaRPr lang="fr-FR" dirty="0"/>
          </a:p>
          <a:p>
            <a:r>
              <a:rPr lang="fr-FR" dirty="0"/>
              <a:t>Proposition</a:t>
            </a:r>
            <a:r>
              <a:rPr lang="fr-FR" baseline="0" dirty="0"/>
              <a:t> d’un ensemble d’icônes « pédagogiques » afin de repérer facilement les différentes catégories d’information</a:t>
            </a:r>
          </a:p>
          <a:p>
            <a:endParaRPr lang="fr-FR" baseline="0" dirty="0"/>
          </a:p>
          <a:p>
            <a:r>
              <a:rPr lang="fr-FR" baseline="0" dirty="0"/>
              <a:t>Pour les puces, il faut employer celle contenu dans PowerPoint ! Attention à leur nombre.</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0ECFA617-0337-46BF-955F-4D2640F2AB3D}" type="slidenum">
              <a:rPr lang="fr-FR" smtClean="0"/>
              <a:t>2</a:t>
            </a:fld>
            <a:endParaRPr lang="fr-FR"/>
          </a:p>
        </p:txBody>
      </p:sp>
    </p:spTree>
    <p:extLst>
      <p:ext uri="{BB962C8B-B14F-4D97-AF65-F5344CB8AC3E}">
        <p14:creationId xmlns:p14="http://schemas.microsoft.com/office/powerpoint/2010/main" val="493527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 </a:t>
            </a:r>
            <a:r>
              <a:rPr lang="fr-FR" sz="1200" kern="1200" dirty="0">
                <a:solidFill>
                  <a:schemeClr val="tx1"/>
                </a:solidFill>
                <a:effectLst/>
                <a:latin typeface="Times New Roman" pitchFamily="18" charset="0"/>
                <a:ea typeface="+mn-ea"/>
                <a:cs typeface="+mn-cs"/>
              </a:rPr>
              <a:t>Stage</a:t>
            </a:r>
            <a:r>
              <a:rPr lang="fr-FR" dirty="0"/>
              <a:t> est une scène d'une salle de théâtre (au sens de la zone physique sur laquelle se joue une pièce de théâtre),</a:t>
            </a:r>
          </a:p>
          <a:p>
            <a:r>
              <a:rPr lang="fr-FR" dirty="0"/>
              <a:t>la </a:t>
            </a:r>
            <a:r>
              <a:rPr lang="fr-FR" sz="1200" kern="1200" dirty="0" err="1">
                <a:solidFill>
                  <a:schemeClr val="tx1"/>
                </a:solidFill>
                <a:effectLst/>
                <a:latin typeface="Times New Roman" pitchFamily="18" charset="0"/>
                <a:ea typeface="+mn-ea"/>
                <a:cs typeface="+mn-cs"/>
              </a:rPr>
              <a:t>Scene</a:t>
            </a:r>
            <a:r>
              <a:rPr lang="fr-FR" dirty="0"/>
              <a:t> est quant à elle est la scène du moment, l'action de la pièce qui est en train d’être jouée sur la scène physique devant vos yeux et avec tous les décors, ainsi que les acteurs en train de réciter leur texte du moment. </a:t>
            </a:r>
          </a:p>
          <a:p>
            <a:r>
              <a:rPr lang="fr-FR" dirty="0"/>
              <a:t>L'agencement des décors, des acteurs et des accessoires forme le graphe de scène (</a:t>
            </a:r>
            <a:r>
              <a:rPr lang="fr-FR" i="1" dirty="0" err="1"/>
              <a:t>SceneGraph</a:t>
            </a:r>
            <a:r>
              <a:rPr lang="fr-FR" dirty="0"/>
              <a:t>).</a:t>
            </a:r>
            <a:br>
              <a:rPr lang="fr-FR" dirty="0"/>
            </a:br>
            <a:br>
              <a:rPr lang="fr-FR" dirty="0"/>
            </a:br>
            <a:r>
              <a:rPr lang="fr-FR" dirty="0"/>
              <a:t>La scène est donc l'objet qui est destiné à afficher (on dit aussi « rendre ») le contenu du </a:t>
            </a:r>
            <a:r>
              <a:rPr lang="fr-FR" dirty="0" err="1"/>
              <a:t>SceneGraph</a:t>
            </a:r>
            <a:r>
              <a:rPr lang="fr-FR" dirty="0"/>
              <a:t>. Généralement cet objet est attaché à une fenêtre (</a:t>
            </a:r>
            <a:r>
              <a:rPr lang="fr-FR" i="1" dirty="0"/>
              <a:t>Stage</a:t>
            </a:r>
            <a:r>
              <a:rPr lang="fr-FR" dirty="0"/>
              <a:t>, </a:t>
            </a:r>
            <a:r>
              <a:rPr lang="fr-FR" i="1" dirty="0" err="1"/>
              <a:t>Window</a:t>
            </a:r>
            <a:r>
              <a:rPr lang="fr-FR" dirty="0"/>
              <a:t>, etc.), mais ce n'est pas toujours le cas (par exemple, quand on imprime).</a:t>
            </a:r>
            <a:br>
              <a:rPr lang="fr-FR" dirty="0"/>
            </a:br>
            <a:br>
              <a:rPr lang="fr-FR" dirty="0"/>
            </a:br>
            <a:r>
              <a:rPr lang="fr-FR" dirty="0"/>
              <a:t>La scène dispose d'un unique nœud racine accessible par la propriété </a:t>
            </a:r>
            <a:r>
              <a:rPr lang="fr-FR" sz="1200" b="1" kern="1200" dirty="0" err="1">
                <a:solidFill>
                  <a:schemeClr val="tx1"/>
                </a:solidFill>
                <a:effectLst/>
                <a:latin typeface="Times New Roman" pitchFamily="18" charset="0"/>
                <a:ea typeface="+mn-ea"/>
                <a:cs typeface="+mn-cs"/>
              </a:rPr>
              <a:t>root</a:t>
            </a:r>
            <a:r>
              <a:rPr lang="fr-FR" dirty="0"/>
              <a:t>.</a:t>
            </a:r>
          </a:p>
        </p:txBody>
      </p:sp>
    </p:spTree>
    <p:extLst>
      <p:ext uri="{BB962C8B-B14F-4D97-AF65-F5344CB8AC3E}">
        <p14:creationId xmlns:p14="http://schemas.microsoft.com/office/powerpoint/2010/main" val="1056416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Diapositive OBLIGATOIRE</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a:t>Vous n’êtes pas obligé d’utiliser ce modèle de plan ni</a:t>
            </a:r>
            <a:r>
              <a:rPr lang="fr-FR" baseline="0" dirty="0"/>
              <a:t> ces couleurs : ceci est un exemple</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0ECFA617-0337-46BF-955F-4D2640F2AB3D}" type="slidenum">
              <a:rPr lang="fr-FR" smtClean="0"/>
              <a:t>15</a:t>
            </a:fld>
            <a:endParaRPr lang="fr-FR"/>
          </a:p>
        </p:txBody>
      </p:sp>
    </p:spTree>
    <p:extLst>
      <p:ext uri="{BB962C8B-B14F-4D97-AF65-F5344CB8AC3E}">
        <p14:creationId xmlns:p14="http://schemas.microsoft.com/office/powerpoint/2010/main" val="3595697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Rot="1" noChangeAspect="1" noChangeArrowheads="1" noTextEdit="1"/>
          </p:cNvSpPr>
          <p:nvPr>
            <p:ph type="sldImg"/>
          </p:nvPr>
        </p:nvSpPr>
        <p:spPr>
          <a:ln/>
        </p:spPr>
      </p:sp>
      <p:sp>
        <p:nvSpPr>
          <p:cNvPr id="13314" name="Rectangle 3"/>
          <p:cNvSpPr>
            <a:spLocks noGrp="1" noChangeArrowheads="1"/>
          </p:cNvSpPr>
          <p:nvPr>
            <p:ph type="body" idx="1"/>
          </p:nvPr>
        </p:nvSpPr>
        <p:spPr>
          <a:noFill/>
        </p:spPr>
        <p:txBody>
          <a:bodyPr/>
          <a:lstStyle/>
          <a:p>
            <a:endParaRPr lang="fr-FR" b="1"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Diapositive OBLIGATOIRE</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a:t>Vous n’êtes pas obligé d’utiliser ce modèle de plan ni</a:t>
            </a:r>
            <a:r>
              <a:rPr lang="fr-FR" baseline="0" dirty="0"/>
              <a:t> ces couleurs : ceci est un exemple</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0ECFA617-0337-46BF-955F-4D2640F2AB3D}" type="slidenum">
              <a:rPr lang="fr-FR" smtClean="0"/>
              <a:t>19</a:t>
            </a:fld>
            <a:endParaRPr lang="fr-FR"/>
          </a:p>
        </p:txBody>
      </p:sp>
    </p:spTree>
    <p:extLst>
      <p:ext uri="{BB962C8B-B14F-4D97-AF65-F5344CB8AC3E}">
        <p14:creationId xmlns:p14="http://schemas.microsoft.com/office/powerpoint/2010/main" val="1487953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Diapositive OBLIGATOIRE</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a:t>Vous n’êtes pas obligé d’utiliser ce modèle de plan ni</a:t>
            </a:r>
            <a:r>
              <a:rPr lang="fr-FR" baseline="0" dirty="0"/>
              <a:t> ces couleurs : ceci est un exemple</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0ECFA617-0337-46BF-955F-4D2640F2AB3D}" type="slidenum">
              <a:rPr lang="fr-FR" smtClean="0"/>
              <a:t>23</a:t>
            </a:fld>
            <a:endParaRPr lang="fr-FR"/>
          </a:p>
        </p:txBody>
      </p:sp>
    </p:spTree>
    <p:extLst>
      <p:ext uri="{BB962C8B-B14F-4D97-AF65-F5344CB8AC3E}">
        <p14:creationId xmlns:p14="http://schemas.microsoft.com/office/powerpoint/2010/main" val="3101665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Diapositive OBLIGATOIRE</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a:t>Vous n’êtes pas obligé d’utiliser ce modèle de plan ni</a:t>
            </a:r>
            <a:r>
              <a:rPr lang="fr-FR" baseline="0" dirty="0"/>
              <a:t> ces couleurs : ceci est un exemple</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0ECFA617-0337-46BF-955F-4D2640F2AB3D}" type="slidenum">
              <a:rPr lang="fr-FR" smtClean="0"/>
              <a:t>26</a:t>
            </a:fld>
            <a:endParaRPr lang="fr-FR"/>
          </a:p>
        </p:txBody>
      </p:sp>
    </p:spTree>
    <p:extLst>
      <p:ext uri="{BB962C8B-B14F-4D97-AF65-F5344CB8AC3E}">
        <p14:creationId xmlns:p14="http://schemas.microsoft.com/office/powerpoint/2010/main" val="3089599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Diapositive OBLIGATOIRE </a:t>
            </a:r>
            <a:r>
              <a:rPr lang="fr-FR"/>
              <a:t>mais CACHEE (masquée)</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0ECFA617-0337-46BF-955F-4D2640F2AB3D}" type="slidenum">
              <a:rPr lang="fr-FR" smtClean="0"/>
              <a:t>3</a:t>
            </a:fld>
            <a:endParaRPr lang="fr-FR"/>
          </a:p>
        </p:txBody>
      </p:sp>
    </p:spTree>
    <p:extLst>
      <p:ext uri="{BB962C8B-B14F-4D97-AF65-F5344CB8AC3E}">
        <p14:creationId xmlns:p14="http://schemas.microsoft.com/office/powerpoint/2010/main" val="2522358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Diapositive donnée à titre indicatif  afin de décrire les objectifs pédagogiques </a:t>
            </a:r>
          </a:p>
        </p:txBody>
      </p:sp>
      <p:sp>
        <p:nvSpPr>
          <p:cNvPr id="4" name="Espace réservé du numéro de diapositive 3"/>
          <p:cNvSpPr>
            <a:spLocks noGrp="1"/>
          </p:cNvSpPr>
          <p:nvPr>
            <p:ph type="sldNum" sz="quarter" idx="10"/>
          </p:nvPr>
        </p:nvSpPr>
        <p:spPr/>
        <p:txBody>
          <a:bodyPr/>
          <a:lstStyle/>
          <a:p>
            <a:fld id="{0ECFA617-0337-46BF-955F-4D2640F2AB3D}" type="slidenum">
              <a:rPr lang="fr-FR" smtClean="0"/>
              <a:t>5</a:t>
            </a:fld>
            <a:endParaRPr lang="fr-FR"/>
          </a:p>
        </p:txBody>
      </p:sp>
    </p:spTree>
    <p:extLst>
      <p:ext uri="{BB962C8B-B14F-4D97-AF65-F5344CB8AC3E}">
        <p14:creationId xmlns:p14="http://schemas.microsoft.com/office/powerpoint/2010/main" val="1088583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Diapositive OBLIGATOIRE: couleurs et formes personnalisables</a:t>
            </a:r>
          </a:p>
        </p:txBody>
      </p:sp>
      <p:sp>
        <p:nvSpPr>
          <p:cNvPr id="4" name="Espace réservé du numéro de diapositive 3"/>
          <p:cNvSpPr>
            <a:spLocks noGrp="1"/>
          </p:cNvSpPr>
          <p:nvPr>
            <p:ph type="sldNum" sz="quarter" idx="10"/>
          </p:nvPr>
        </p:nvSpPr>
        <p:spPr/>
        <p:txBody>
          <a:bodyPr/>
          <a:lstStyle/>
          <a:p>
            <a:fld id="{0ECFA617-0337-46BF-955F-4D2640F2AB3D}" type="slidenum">
              <a:rPr lang="fr-FR" smtClean="0"/>
              <a:t>6</a:t>
            </a:fld>
            <a:endParaRPr lang="fr-FR"/>
          </a:p>
        </p:txBody>
      </p:sp>
    </p:spTree>
    <p:extLst>
      <p:ext uri="{BB962C8B-B14F-4D97-AF65-F5344CB8AC3E}">
        <p14:creationId xmlns:p14="http://schemas.microsoft.com/office/powerpoint/2010/main" val="1797044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Diapositive OBLIGATOIRE</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a:t>Vous n’êtes pas obligé d’utiliser ce modèle de plan ni</a:t>
            </a:r>
            <a:r>
              <a:rPr lang="fr-FR" baseline="0" dirty="0"/>
              <a:t> ces couleurs : ceci est un exemple</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0ECFA617-0337-46BF-955F-4D2640F2AB3D}" type="slidenum">
              <a:rPr lang="fr-FR" smtClean="0"/>
              <a:t>7</a:t>
            </a:fld>
            <a:endParaRPr lang="fr-FR"/>
          </a:p>
        </p:txBody>
      </p:sp>
    </p:spTree>
    <p:extLst>
      <p:ext uri="{BB962C8B-B14F-4D97-AF65-F5344CB8AC3E}">
        <p14:creationId xmlns:p14="http://schemas.microsoft.com/office/powerpoint/2010/main" val="1559288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Diapositive OBLIGATOIRE</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a:t>Vous n’êtes pas obligé d’utiliser ce modèle de plan ni</a:t>
            </a:r>
            <a:r>
              <a:rPr lang="fr-FR" baseline="0" dirty="0"/>
              <a:t> ces couleurs : ceci est un exemple</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0ECFA617-0337-46BF-955F-4D2640F2AB3D}" type="slidenum">
              <a:rPr lang="fr-FR" smtClean="0"/>
              <a:t>8</a:t>
            </a:fld>
            <a:endParaRPr lang="fr-FR"/>
          </a:p>
        </p:txBody>
      </p:sp>
    </p:spTree>
    <p:extLst>
      <p:ext uri="{BB962C8B-B14F-4D97-AF65-F5344CB8AC3E}">
        <p14:creationId xmlns:p14="http://schemas.microsoft.com/office/powerpoint/2010/main" val="294581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Rot="1" noChangeAspect="1" noChangeArrowheads="1" noTextEdit="1"/>
          </p:cNvSpPr>
          <p:nvPr>
            <p:ph type="sldImg"/>
          </p:nvPr>
        </p:nvSpPr>
        <p:spPr>
          <a:ln/>
        </p:spPr>
      </p:sp>
      <p:sp>
        <p:nvSpPr>
          <p:cNvPr id="13314" name="Rectangle 3"/>
          <p:cNvSpPr>
            <a:spLocks noGrp="1" noChangeArrowheads="1"/>
          </p:cNvSpPr>
          <p:nvPr>
            <p:ph type="body" idx="1"/>
          </p:nvPr>
        </p:nvSpPr>
        <p:spPr>
          <a:noFill/>
        </p:spPr>
        <p:txBody>
          <a:bodyPr/>
          <a:lstStyle/>
          <a:p>
            <a:r>
              <a:rPr lang="fr-FR" sz="2400" b="0" dirty="0"/>
              <a:t>Client lourd: </a:t>
            </a:r>
            <a:r>
              <a:rPr lang="fr-FR" sz="2400" dirty="0"/>
              <a:t>composants graphiques évolués, l’utilisation du drag and drop, une bonne réactivité, beaux effets visuels,</a:t>
            </a:r>
            <a:r>
              <a:rPr lang="fr-FR" sz="2400" baseline="0" dirty="0"/>
              <a:t> </a:t>
            </a:r>
            <a:r>
              <a:rPr lang="fr-FR" sz="2400" dirty="0"/>
              <a:t>facilité pour intégrer du multimédia</a:t>
            </a:r>
            <a:endParaRPr lang="fr-FR" sz="2400" b="0" dirty="0"/>
          </a:p>
          <a:p>
            <a:endParaRPr lang="fr-FR" sz="2400" b="0" dirty="0"/>
          </a:p>
          <a:p>
            <a:r>
              <a:rPr lang="fr-FR" sz="2400" b="0" dirty="0"/>
              <a:t>Client léger: Facilité de déploiement</a:t>
            </a:r>
          </a:p>
          <a:p>
            <a:endParaRPr lang="fr-FR" sz="2400" b="0" dirty="0"/>
          </a:p>
          <a:p>
            <a:r>
              <a:rPr lang="fr-FR" sz="2400" b="0" dirty="0"/>
              <a:t>Client riche: </a:t>
            </a:r>
            <a:r>
              <a:rPr lang="fr-FR" sz="2400" dirty="0"/>
              <a:t>facilité de déploiement, ergonomie et expérience utilisateur enrichie =&gt;A l’origine elles s’exécutaient exclusivement dans un navigateur web mais aujourd’hui il existe des applications riches qui peuvent être lancées en dehors du navigateur, et même hors connexion</a:t>
            </a:r>
          </a:p>
          <a:p>
            <a:endParaRPr lang="fr-FR" sz="2400" dirty="0"/>
          </a:p>
          <a:p>
            <a:r>
              <a:rPr lang="fr-FR" sz="2400" dirty="0"/>
              <a:t>Le </a:t>
            </a:r>
            <a:r>
              <a:rPr lang="fr-FR" sz="2400" b="1" dirty="0"/>
              <a:t>client léger </a:t>
            </a:r>
            <a:r>
              <a:rPr lang="fr-FR" sz="2400" dirty="0"/>
              <a:t>et le </a:t>
            </a:r>
            <a:r>
              <a:rPr lang="fr-FR" sz="2400" b="1" dirty="0"/>
              <a:t>client web </a:t>
            </a:r>
            <a:r>
              <a:rPr lang="fr-FR" sz="2400" dirty="0"/>
              <a:t>caractérisent la même chose, à savoir une application qui s'exécute dans un navigateur Web (par exemple, un Webmail). L'application est éventuellement enrichie d'une applet Java ou tout autre type d'</a:t>
            </a:r>
            <a:r>
              <a:rPr lang="fr-FR" sz="2400" dirty="0" err="1"/>
              <a:t>add-on</a:t>
            </a:r>
            <a:r>
              <a:rPr lang="fr-FR" sz="2400" dirty="0"/>
              <a:t> qui amène une partie de la logique applicative sur le poste client. Le déploiement est assuré par le serveur, sans intervention de l'utilisateur. </a:t>
            </a:r>
            <a:br>
              <a:rPr lang="fr-FR" sz="2400" dirty="0"/>
            </a:br>
            <a:br>
              <a:rPr lang="fr-FR" sz="2400" dirty="0"/>
            </a:br>
            <a:r>
              <a:rPr lang="fr-FR" sz="2400" dirty="0"/>
              <a:t>On peut distinguer une sous catégorie du client léger :</a:t>
            </a:r>
          </a:p>
          <a:p>
            <a:r>
              <a:rPr lang="fr-FR" sz="2400" dirty="0"/>
              <a:t>RIA (Rich Internet Application, Application Internet riche) : application qui se lance dans le navigateur et qui s'exécute dans le navigateur avec une interface et une ergonomie très proche des clients riches (technologies Ajax, Flash...). Ex: </a:t>
            </a:r>
            <a:r>
              <a:rPr lang="fr-FR" sz="2400" dirty="0">
                <a:hlinkClick r:id="rId3"/>
              </a:rPr>
              <a:t>Google Documents</a:t>
            </a:r>
            <a:r>
              <a:rPr lang="fr-FR" sz="2400" dirty="0"/>
              <a:t> ; offrent les avantages ergonomiques des solutions client lourd avec les avantages de déploiement des solutions client léger</a:t>
            </a:r>
          </a:p>
          <a:p>
            <a:r>
              <a:rPr lang="fr-FR" sz="2400" dirty="0"/>
              <a:t>RDA (Rich Desktop Application, Application riche du poste de travail) : application qui se lance dans le navigateur et qui s'exécute sur le poste de travail. Par exemple, </a:t>
            </a:r>
            <a:r>
              <a:rPr lang="fr-FR" sz="2400" dirty="0" err="1">
                <a:hlinkClick r:id="rId4"/>
              </a:rPr>
              <a:t>AjaxWrite</a:t>
            </a:r>
            <a:r>
              <a:rPr lang="fr-FR" sz="2400" dirty="0"/>
              <a:t> sous Firefox. Elle peut s'exécuter en mode déconnecté, sur le poste de travail. En outre, l'application est déployée à la volée comme un client léger. Les technologies utilisées sont récentes : Java Web Start, Eclipse RCP, XUL (Mozilla), XAML (Silverlight), Adobe Apollo, Microsoft Silverlight.</a:t>
            </a:r>
          </a:p>
          <a:p>
            <a:r>
              <a:rPr lang="fr-FR" sz="2400" dirty="0"/>
              <a:t>In fine, RIA et RDA peuvent donc être considérés comme des clients légers enrichis !!</a:t>
            </a:r>
          </a:p>
          <a:p>
            <a:endParaRPr lang="fr-FR" sz="2400" dirty="0"/>
          </a:p>
          <a:p>
            <a:endParaRPr lang="fr-FR" sz="2400" b="0" dirty="0"/>
          </a:p>
          <a:p>
            <a:r>
              <a:rPr lang="fr-FR" sz="2400" b="0" dirty="0"/>
              <a:t>A l'origine les interfaces graphiques étaient créées en utilisant la </a:t>
            </a:r>
            <a:r>
              <a:rPr lang="fr-FR" sz="2400" dirty="0"/>
              <a:t>librairie AWT</a:t>
            </a:r>
            <a:r>
              <a:rPr lang="fr-FR" sz="2400" b="0" dirty="0"/>
              <a:t>(</a:t>
            </a:r>
            <a:r>
              <a:rPr lang="fr-FR" sz="2400" b="0" dirty="0" err="1"/>
              <a:t>java.awt</a:t>
            </a:r>
            <a:r>
              <a:rPr lang="fr-FR" sz="2400" b="0" dirty="0"/>
              <a:t>)</a:t>
            </a:r>
          </a:p>
          <a:p>
            <a:pPr lvl="1">
              <a:buFont typeface="Wingdings" panose="05000000000000000000" pitchFamily="2" charset="2"/>
              <a:buChar char="§"/>
            </a:pPr>
            <a:r>
              <a:rPr lang="fr-FR" sz="2000" b="0" dirty="0"/>
              <a:t>Composants "lourds" basés sur ceux de la machine cible</a:t>
            </a:r>
          </a:p>
          <a:p>
            <a:pPr lvl="1">
              <a:buFont typeface="Wingdings" panose="05000000000000000000" pitchFamily="2" charset="2"/>
              <a:buChar char="§"/>
            </a:pPr>
            <a:r>
              <a:rPr lang="fr-FR" sz="2000" b="0" dirty="0"/>
              <a:t>Difficulté de créer des applications multiplateformes </a:t>
            </a:r>
            <a:r>
              <a:rPr lang="fr-FR" sz="2000" b="0" i="1" dirty="0"/>
              <a:t>(</a:t>
            </a:r>
            <a:r>
              <a:rPr lang="fr-FR" sz="2000" b="0" i="1" dirty="0" err="1"/>
              <a:t>writeonce</a:t>
            </a:r>
            <a:r>
              <a:rPr lang="fr-FR" sz="2000" b="0" i="1" dirty="0"/>
              <a:t>, </a:t>
            </a:r>
            <a:r>
              <a:rPr lang="fr-FR" sz="2000" b="0" i="1" dirty="0" err="1"/>
              <a:t>runanywhere</a:t>
            </a:r>
            <a:r>
              <a:rPr lang="fr-FR" sz="2000" b="0" i="1" dirty="0"/>
              <a:t>)</a:t>
            </a:r>
          </a:p>
          <a:p>
            <a:pPr marL="18900" indent="0">
              <a:buNone/>
            </a:pPr>
            <a:endParaRPr lang="fr-FR" b="0" dirty="0"/>
          </a:p>
          <a:p>
            <a:r>
              <a:rPr lang="fr-FR" sz="2400" b="0" dirty="0"/>
              <a:t>Rapidement, la </a:t>
            </a:r>
            <a:r>
              <a:rPr lang="fr-FR" sz="2400" dirty="0"/>
              <a:t>librairie </a:t>
            </a:r>
            <a:r>
              <a:rPr lang="fr-FR" sz="2400" i="1" dirty="0"/>
              <a:t>Swing </a:t>
            </a:r>
            <a:r>
              <a:rPr lang="fr-FR" sz="2400" b="0" dirty="0"/>
              <a:t>(</a:t>
            </a:r>
            <a:r>
              <a:rPr lang="fr-FR" sz="2400" b="0" dirty="0" err="1"/>
              <a:t>javax.swing</a:t>
            </a:r>
            <a:r>
              <a:rPr lang="fr-FR" sz="2400" b="0" dirty="0"/>
              <a:t>) est venu compléter(et partiellement remplacer) la librairie AWT</a:t>
            </a:r>
          </a:p>
          <a:p>
            <a:pPr lvl="1">
              <a:buFont typeface="Wingdings" panose="05000000000000000000" pitchFamily="2" charset="2"/>
              <a:buChar char="§"/>
            </a:pPr>
            <a:r>
              <a:rPr lang="fr-FR" sz="2000" b="0" dirty="0"/>
              <a:t>Composant "légers" </a:t>
            </a:r>
            <a:r>
              <a:rPr lang="fr-FR" sz="2000" b="0" i="1" dirty="0"/>
              <a:t>(</a:t>
            </a:r>
            <a:r>
              <a:rPr lang="fr-FR" sz="2000" b="0" i="1" dirty="0" err="1"/>
              <a:t>lightweight</a:t>
            </a:r>
            <a:r>
              <a:rPr lang="fr-FR" sz="2000" b="0" i="1" dirty="0"/>
              <a:t>) </a:t>
            </a:r>
            <a:r>
              <a:rPr lang="fr-FR" sz="2000" b="0" dirty="0"/>
              <a:t>dessinés par la librairie</a:t>
            </a:r>
          </a:p>
          <a:p>
            <a:pPr lvl="1">
              <a:buFont typeface="Wingdings" panose="05000000000000000000" pitchFamily="2" charset="2"/>
              <a:buChar char="§"/>
            </a:pPr>
            <a:r>
              <a:rPr lang="fr-FR" sz="2000" b="0" i="1" dirty="0" err="1"/>
              <a:t>Look&amp;Feel</a:t>
            </a:r>
            <a:endParaRPr lang="fr-FR" sz="2000" b="0" i="1" dirty="0"/>
          </a:p>
          <a:p>
            <a:pPr lvl="1">
              <a:buFont typeface="Wingdings" panose="05000000000000000000" pitchFamily="2" charset="2"/>
              <a:buChar char="§"/>
            </a:pPr>
            <a:endParaRPr lang="fr-FR" sz="2000" b="0" i="1" dirty="0"/>
          </a:p>
          <a:p>
            <a:r>
              <a:rPr lang="fr-FR" sz="2400" dirty="0"/>
              <a:t>JAVA FX 1:</a:t>
            </a:r>
            <a:endParaRPr lang="fr-FR" sz="2400" b="0" dirty="0"/>
          </a:p>
          <a:p>
            <a:pPr lvl="1">
              <a:buFont typeface="Wingdings" panose="05000000000000000000" pitchFamily="2" charset="2"/>
              <a:buChar char="§"/>
            </a:pPr>
            <a:r>
              <a:rPr lang="fr-FR" sz="2000" b="0" dirty="0"/>
              <a:t>Essentiellement basé sur un (nouveau) langage de script </a:t>
            </a:r>
            <a:r>
              <a:rPr lang="fr-FR" sz="2000" b="0" i="1" dirty="0"/>
              <a:t>(</a:t>
            </a:r>
            <a:r>
              <a:rPr lang="fr-FR" sz="2000" b="0" i="1" dirty="0" err="1"/>
              <a:t>JavaFXScript</a:t>
            </a:r>
            <a:r>
              <a:rPr lang="fr-FR" sz="2000" b="0" i="1" dirty="0"/>
              <a:t>)</a:t>
            </a:r>
          </a:p>
          <a:p>
            <a:pPr lvl="1">
              <a:buFont typeface="Wingdings" panose="05000000000000000000" pitchFamily="2" charset="2"/>
              <a:buChar char="§"/>
            </a:pPr>
            <a:r>
              <a:rPr lang="fr-FR" sz="2000" b="0" i="1" dirty="0"/>
              <a:t>N’a pas réussi à remplacer Swing</a:t>
            </a:r>
          </a:p>
          <a:p>
            <a:pPr lvl="1">
              <a:buFont typeface="Wingdings" panose="05000000000000000000" pitchFamily="2" charset="2"/>
              <a:buChar char="§"/>
            </a:pPr>
            <a:endParaRPr lang="fr-FR" sz="2000" b="0" i="1" dirty="0"/>
          </a:p>
          <a:p>
            <a:r>
              <a:rPr lang="fr-FR" sz="2400" dirty="0"/>
              <a:t>JAVA FX 2:</a:t>
            </a:r>
          </a:p>
          <a:p>
            <a:pPr lvl="1">
              <a:buFont typeface="Wingdings" panose="05000000000000000000" pitchFamily="2" charset="2"/>
              <a:buChar char="§"/>
            </a:pPr>
            <a:r>
              <a:rPr lang="fr-FR" sz="2000" b="0" dirty="0"/>
              <a:t>Abandon du langage de script</a:t>
            </a:r>
          </a:p>
          <a:p>
            <a:pPr lvl="1">
              <a:buFont typeface="Wingdings" panose="05000000000000000000" pitchFamily="2" charset="2"/>
              <a:buChar char="§"/>
            </a:pPr>
            <a:r>
              <a:rPr lang="fr-FR" sz="2000" b="0" dirty="0"/>
              <a:t>Choix de deux modes : interfaces basées sur du code </a:t>
            </a:r>
            <a:r>
              <a:rPr lang="fr-FR" sz="2000" b="0" i="1" dirty="0"/>
              <a:t>Java</a:t>
            </a:r>
            <a:r>
              <a:rPr lang="fr-FR" sz="2000" b="0" dirty="0"/>
              <a:t>(API) et/ou sur un langage descriptif utilisant une syntaxe XML : </a:t>
            </a:r>
            <a:r>
              <a:rPr lang="fr-FR" sz="2000" dirty="0"/>
              <a:t>FXML</a:t>
            </a:r>
            <a:endParaRPr lang="fr-FR" sz="2000" b="0" dirty="0"/>
          </a:p>
          <a:p>
            <a:pPr lvl="1">
              <a:buFont typeface="Wingdings" panose="05000000000000000000" pitchFamily="2" charset="2"/>
              <a:buChar char="§"/>
            </a:pPr>
            <a:r>
              <a:rPr lang="fr-FR" sz="2000" b="0" dirty="0"/>
              <a:t>Création d'un outil interactif </a:t>
            </a:r>
            <a:r>
              <a:rPr lang="fr-FR" sz="2000" i="1" dirty="0" err="1"/>
              <a:t>SceneBuilder</a:t>
            </a:r>
            <a:r>
              <a:rPr lang="fr-FR" sz="2000" i="1" dirty="0"/>
              <a:t> </a:t>
            </a:r>
            <a:r>
              <a:rPr lang="fr-FR" sz="2000" b="0" dirty="0"/>
              <a:t>pour créer graphiquement des interfaces et générer automatiquement du code FXML</a:t>
            </a:r>
          </a:p>
          <a:p>
            <a:pPr lvl="1">
              <a:buFont typeface="Wingdings" panose="05000000000000000000" pitchFamily="2" charset="2"/>
              <a:buChar char="§"/>
            </a:pPr>
            <a:r>
              <a:rPr lang="fr-FR" sz="2000" b="0" dirty="0"/>
              <a:t>Utilisation possible de feuilles de styles CSS pour adapter la présentation sans toucher au code (créer des thèmes, des </a:t>
            </a:r>
            <a:r>
              <a:rPr lang="fr-FR" sz="2000" b="0" i="1" dirty="0"/>
              <a:t>skins</a:t>
            </a:r>
            <a:r>
              <a:rPr lang="fr-FR" sz="2000" b="0" dirty="0"/>
              <a:t>, etc.)</a:t>
            </a:r>
            <a:endParaRPr lang="fr-FR" sz="2000" dirty="0"/>
          </a:p>
          <a:p>
            <a:pPr lvl="1">
              <a:buFont typeface="Wingdings" panose="05000000000000000000" pitchFamily="2" charset="2"/>
              <a:buChar char="§"/>
            </a:pPr>
            <a:endParaRPr lang="fr-FR" sz="2000" b="0" dirty="0"/>
          </a:p>
          <a:p>
            <a:r>
              <a:rPr lang="fr-FR" sz="2400" dirty="0"/>
              <a:t>JAVA FX 8</a:t>
            </a:r>
          </a:p>
          <a:p>
            <a:pPr lvl="1">
              <a:buFont typeface="Wingdings" panose="05000000000000000000" pitchFamily="2" charset="2"/>
              <a:buChar char="§"/>
            </a:pPr>
            <a:r>
              <a:rPr lang="fr-FR" sz="2000" b="0" dirty="0"/>
              <a:t>Arrivé et intégré dans la distribution de la plateforme standard </a:t>
            </a:r>
            <a:r>
              <a:rPr lang="fr-FR" sz="2000" b="0" i="1" dirty="0"/>
              <a:t>Java 8(JDK, JRE)</a:t>
            </a:r>
            <a:r>
              <a:rPr lang="fr-FR" sz="2000" b="0" dirty="0"/>
              <a:t> : Plus de librairie externe à télécharger et à référencer</a:t>
            </a:r>
          </a:p>
          <a:p>
            <a:pPr lvl="1">
              <a:buFont typeface="Wingdings" panose="05000000000000000000" pitchFamily="2" charset="2"/>
              <a:buChar char="§"/>
            </a:pPr>
            <a:r>
              <a:rPr lang="fr-FR" sz="2000" b="0" dirty="0"/>
              <a:t>Prise en compte des nouveaux concepts introduits en </a:t>
            </a:r>
            <a:r>
              <a:rPr lang="fr-FR" sz="2000" b="0" i="1" dirty="0"/>
              <a:t>Java 8 (</a:t>
            </a:r>
            <a:r>
              <a:rPr lang="fr-FR" sz="2000" b="0" dirty="0"/>
              <a:t>notamment les </a:t>
            </a:r>
            <a:r>
              <a:rPr lang="fr-FR" sz="2000" b="0" i="1" dirty="0"/>
              <a:t>expressions lambda)</a:t>
            </a:r>
            <a:endParaRPr lang="fr-FR" sz="2000" dirty="0"/>
          </a:p>
          <a:p>
            <a:pPr lvl="1">
              <a:buFont typeface="Wingdings" panose="05000000000000000000" pitchFamily="2" charset="2"/>
              <a:buChar char="§"/>
            </a:pPr>
            <a:r>
              <a:rPr lang="fr-FR" sz="2000" b="0" dirty="0"/>
              <a:t>Nouvelle version de </a:t>
            </a:r>
            <a:r>
              <a:rPr lang="fr-FR" sz="2000" b="0" dirty="0" err="1"/>
              <a:t>SceneBuilder</a:t>
            </a:r>
            <a:endParaRPr lang="fr-FR" sz="2000" b="0" dirty="0"/>
          </a:p>
          <a:p>
            <a:pPr lvl="1">
              <a:buFont typeface="Wingdings" panose="05000000000000000000" pitchFamily="2" charset="2"/>
              <a:buChar char="§"/>
            </a:pPr>
            <a:r>
              <a:rPr lang="fr-FR" sz="2000" b="0" dirty="0"/>
              <a:t>Ajout de nouveaux composants riches et gestion des écrans tactiles </a:t>
            </a:r>
          </a:p>
          <a:p>
            <a:pPr lvl="1">
              <a:buFont typeface="Wingdings" panose="05000000000000000000" pitchFamily="2" charset="2"/>
              <a:buChar char="§"/>
            </a:pPr>
            <a:endParaRPr lang="fr-FR" sz="2000" b="0" dirty="0"/>
          </a:p>
          <a:p>
            <a:endParaRPr lang="fr-FR"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Diapositive OBLIGATOIRE</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a:t>Vous n’êtes pas obligé d’utiliser ce modèle de plan ni</a:t>
            </a:r>
            <a:r>
              <a:rPr lang="fr-FR" baseline="0" dirty="0"/>
              <a:t> ces couleurs : ceci est un exemple</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0ECFA617-0337-46BF-955F-4D2640F2AB3D}" type="slidenum">
              <a:rPr lang="fr-FR" smtClean="0"/>
              <a:t>10</a:t>
            </a:fld>
            <a:endParaRPr lang="fr-FR"/>
          </a:p>
        </p:txBody>
      </p:sp>
    </p:spTree>
    <p:extLst>
      <p:ext uri="{BB962C8B-B14F-4D97-AF65-F5344CB8AC3E}">
        <p14:creationId xmlns:p14="http://schemas.microsoft.com/office/powerpoint/2010/main" val="3988129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 </a:t>
            </a:r>
            <a:r>
              <a:rPr lang="fr-FR" sz="1200" kern="1200" dirty="0">
                <a:solidFill>
                  <a:schemeClr val="tx1"/>
                </a:solidFill>
                <a:effectLst/>
                <a:latin typeface="Times New Roman" pitchFamily="18" charset="0"/>
                <a:ea typeface="+mn-ea"/>
                <a:cs typeface="+mn-cs"/>
              </a:rPr>
              <a:t>Stage</a:t>
            </a:r>
            <a:r>
              <a:rPr lang="fr-FR" dirty="0"/>
              <a:t> est une scène d'une salle de théâtre (au sens de la zone physique sur laquelle se joue une pièce de théâtre),</a:t>
            </a:r>
          </a:p>
          <a:p>
            <a:r>
              <a:rPr lang="fr-FR" dirty="0"/>
              <a:t>la </a:t>
            </a:r>
            <a:r>
              <a:rPr lang="fr-FR" sz="1200" kern="1200" dirty="0" err="1">
                <a:solidFill>
                  <a:schemeClr val="tx1"/>
                </a:solidFill>
                <a:effectLst/>
                <a:latin typeface="Times New Roman" pitchFamily="18" charset="0"/>
                <a:ea typeface="+mn-ea"/>
                <a:cs typeface="+mn-cs"/>
              </a:rPr>
              <a:t>Scene</a:t>
            </a:r>
            <a:r>
              <a:rPr lang="fr-FR" dirty="0"/>
              <a:t> est quant à elle est la scène du moment, l'action de la pièce qui est en train d’être jouée sur la scène physique devant vos yeux et avec tous les décors, ainsi que les acteurs en train de réciter leur texte du moment. </a:t>
            </a:r>
          </a:p>
          <a:p>
            <a:r>
              <a:rPr lang="fr-FR" dirty="0"/>
              <a:t>L'agencement des décors, des acteurs et des accessoires forme le graphe de scène (</a:t>
            </a:r>
            <a:r>
              <a:rPr lang="fr-FR" i="1" dirty="0" err="1"/>
              <a:t>SceneGraph</a:t>
            </a:r>
            <a:r>
              <a:rPr lang="fr-FR" dirty="0"/>
              <a:t>).</a:t>
            </a:r>
            <a:br>
              <a:rPr lang="fr-FR" dirty="0"/>
            </a:br>
            <a:br>
              <a:rPr lang="fr-FR" dirty="0"/>
            </a:br>
            <a:r>
              <a:rPr lang="fr-FR" dirty="0"/>
              <a:t>La scène est donc l'objet qui est destiné à afficher (on dit aussi « rendre ») le contenu du </a:t>
            </a:r>
            <a:r>
              <a:rPr lang="fr-FR" dirty="0" err="1"/>
              <a:t>SceneGraph</a:t>
            </a:r>
            <a:r>
              <a:rPr lang="fr-FR" dirty="0"/>
              <a:t>. Généralement cet objet est attaché à une fenêtre (</a:t>
            </a:r>
            <a:r>
              <a:rPr lang="fr-FR" i="1" dirty="0"/>
              <a:t>Stage</a:t>
            </a:r>
            <a:r>
              <a:rPr lang="fr-FR" dirty="0"/>
              <a:t>, </a:t>
            </a:r>
            <a:r>
              <a:rPr lang="fr-FR" i="1" dirty="0" err="1"/>
              <a:t>Window</a:t>
            </a:r>
            <a:r>
              <a:rPr lang="fr-FR" dirty="0"/>
              <a:t>, etc.), mais ce n'est pas toujours le cas (par exemple, quand on imprime).</a:t>
            </a:r>
            <a:br>
              <a:rPr lang="fr-FR" dirty="0"/>
            </a:br>
            <a:br>
              <a:rPr lang="fr-FR" dirty="0"/>
            </a:br>
            <a:r>
              <a:rPr lang="fr-FR" dirty="0"/>
              <a:t>La scène dispose d'un unique nœud racine accessible par la propriété </a:t>
            </a:r>
            <a:r>
              <a:rPr lang="fr-FR" sz="1200" b="1" kern="1200" dirty="0" err="1">
                <a:solidFill>
                  <a:schemeClr val="tx1"/>
                </a:solidFill>
                <a:effectLst/>
                <a:latin typeface="Times New Roman" pitchFamily="18" charset="0"/>
                <a:ea typeface="+mn-ea"/>
                <a:cs typeface="+mn-cs"/>
              </a:rPr>
              <a:t>root</a:t>
            </a:r>
            <a:r>
              <a:rPr lang="fr-FR" dirty="0"/>
              <a:t>.</a:t>
            </a:r>
          </a:p>
        </p:txBody>
      </p:sp>
    </p:spTree>
    <p:extLst>
      <p:ext uri="{BB962C8B-B14F-4D97-AF65-F5344CB8AC3E}">
        <p14:creationId xmlns:p14="http://schemas.microsoft.com/office/powerpoint/2010/main" val="2040167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154" y="2627375"/>
            <a:ext cx="7773693" cy="477040"/>
          </a:xfrm>
        </p:spPr>
        <p:txBody>
          <a:bodyPr/>
          <a:lstStyle>
            <a:lvl1pPr>
              <a:defRPr sz="2500">
                <a:latin typeface="+mj-lt"/>
              </a:defRPr>
            </a:lvl1pPr>
          </a:lstStyle>
          <a:p>
            <a:r>
              <a:rPr lang="en-US" dirty="0"/>
              <a:t>Click to edit Master title style</a:t>
            </a:r>
            <a:endParaRPr lang="fr-FR" dirty="0"/>
          </a:p>
        </p:txBody>
      </p:sp>
      <p:sp>
        <p:nvSpPr>
          <p:cNvPr id="3" name="Sous-titre 2"/>
          <p:cNvSpPr>
            <a:spLocks noGrp="1"/>
          </p:cNvSpPr>
          <p:nvPr>
            <p:ph type="subTitle" idx="1"/>
          </p:nvPr>
        </p:nvSpPr>
        <p:spPr>
          <a:xfrm>
            <a:off x="1371669" y="3886852"/>
            <a:ext cx="6400663" cy="1751714"/>
          </a:xfrm>
          <a:prstGeom prst="rect">
            <a:avLst/>
          </a:prstGeom>
        </p:spPr>
        <p:txBody>
          <a:bodyPr lIns="81747" tIns="40874" rIns="81747" bIns="40874"/>
          <a:lstStyle>
            <a:lvl1pPr marL="0" indent="0" algn="ctr">
              <a:buNone/>
              <a:defRPr/>
            </a:lvl1pPr>
            <a:lvl2pPr marL="408737" indent="0" algn="ctr">
              <a:buNone/>
              <a:defRPr/>
            </a:lvl2pPr>
            <a:lvl3pPr marL="817474" indent="0" algn="ctr">
              <a:buNone/>
              <a:defRPr/>
            </a:lvl3pPr>
            <a:lvl4pPr marL="1226210" indent="0" algn="ctr">
              <a:buNone/>
              <a:defRPr/>
            </a:lvl4pPr>
            <a:lvl5pPr marL="1634947" indent="0" algn="ctr">
              <a:buNone/>
              <a:defRPr/>
            </a:lvl5pPr>
            <a:lvl6pPr marL="2043684" indent="0" algn="ctr">
              <a:buNone/>
              <a:defRPr/>
            </a:lvl6pPr>
            <a:lvl7pPr marL="2452421" indent="0" algn="ctr">
              <a:buNone/>
              <a:defRPr/>
            </a:lvl7pPr>
            <a:lvl8pPr marL="2861158" indent="0" algn="ctr">
              <a:buNone/>
              <a:defRPr/>
            </a:lvl8pPr>
            <a:lvl9pPr marL="3269894" indent="0" algn="ctr">
              <a:buNone/>
              <a:defRPr/>
            </a:lvl9pPr>
          </a:lstStyle>
          <a:p>
            <a:r>
              <a:rPr lang="en-US"/>
              <a:t>Click to edit Master subtitle style</a:t>
            </a:r>
            <a:endParaRPr lang="fr-FR"/>
          </a:p>
        </p:txBody>
      </p:sp>
    </p:spTree>
    <p:custDataLst>
      <p:tags r:id="rId1"/>
    </p:custDataLst>
    <p:extLst>
      <p:ext uri="{BB962C8B-B14F-4D97-AF65-F5344CB8AC3E}">
        <p14:creationId xmlns:p14="http://schemas.microsoft.com/office/powerpoint/2010/main" val="1021037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éfini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51520" y="84638"/>
            <a:ext cx="8228647" cy="477040"/>
          </a:xfrm>
        </p:spPr>
        <p:txBody>
          <a:bodyPr/>
          <a:lstStyle>
            <a:lvl1pPr algn="ctr" defTabSz="913981" rtl="0" eaLnBrk="1" fontAlgn="base" hangingPunct="1">
              <a:spcBef>
                <a:spcPct val="0"/>
              </a:spcBef>
              <a:spcAft>
                <a:spcPct val="0"/>
              </a:spcAft>
              <a:defRPr lang="fr-FR" sz="2500" b="1" baseline="0" dirty="0">
                <a:solidFill>
                  <a:srgbClr val="1B587C"/>
                </a:solidFill>
                <a:effectLst>
                  <a:outerShdw blurRad="38100" dist="38100" dir="2700000" algn="tl">
                    <a:srgbClr val="C0C0C0"/>
                  </a:outerShdw>
                </a:effectLst>
                <a:latin typeface="+mn-lt"/>
                <a:ea typeface="+mj-ea"/>
                <a:cs typeface="+mj-cs"/>
              </a:defRPr>
            </a:lvl1pPr>
          </a:lstStyle>
          <a:p>
            <a:r>
              <a:rPr lang="fr-FR" dirty="0"/>
              <a:t>Titre de la page</a:t>
            </a:r>
          </a:p>
        </p:txBody>
      </p:sp>
      <p:sp>
        <p:nvSpPr>
          <p:cNvPr id="3" name="Rectangle 2"/>
          <p:cNvSpPr/>
          <p:nvPr userDrawn="1"/>
        </p:nvSpPr>
        <p:spPr>
          <a:xfrm>
            <a:off x="250825" y="775901"/>
            <a:ext cx="1255472" cy="400110"/>
          </a:xfrm>
          <a:prstGeom prst="rect">
            <a:avLst/>
          </a:prstGeom>
          <a:noFill/>
        </p:spPr>
        <p:txBody>
          <a:bodyPr wrap="none" lIns="91440" tIns="45720" rIns="91440" bIns="45720">
            <a:spAutoFit/>
          </a:bodyPr>
          <a:lstStyle/>
          <a:p>
            <a:pPr algn="ctr"/>
            <a:r>
              <a:rPr lang="fr-FR" sz="2000" b="0" cap="none" spc="0" dirty="0">
                <a:ln w="0"/>
                <a:solidFill>
                  <a:schemeClr val="tx1"/>
                </a:solidFill>
                <a:effectLst>
                  <a:outerShdw blurRad="38100" dist="19050" dir="2700000" algn="tl" rotWithShape="0">
                    <a:schemeClr val="dk1">
                      <a:alpha val="40000"/>
                    </a:schemeClr>
                  </a:outerShdw>
                </a:effectLst>
                <a:latin typeface="+mj-lt"/>
              </a:rPr>
              <a:t>Définition</a:t>
            </a:r>
            <a:endParaRPr lang="fr-FR" sz="2500" b="1" cap="none" spc="0" dirty="0">
              <a:ln w="22225">
                <a:solidFill>
                  <a:schemeClr val="accent2"/>
                </a:solidFill>
                <a:prstDash val="solid"/>
              </a:ln>
              <a:solidFill>
                <a:schemeClr val="accent2">
                  <a:lumMod val="40000"/>
                  <a:lumOff val="60000"/>
                </a:schemeClr>
              </a:solidFill>
              <a:effectLst/>
              <a:latin typeface="+mj-lt"/>
            </a:endParaRPr>
          </a:p>
        </p:txBody>
      </p:sp>
      <p:sp>
        <p:nvSpPr>
          <p:cNvPr id="6" name="ZoneTexte 5"/>
          <p:cNvSpPr txBox="1"/>
          <p:nvPr userDrawn="1"/>
        </p:nvSpPr>
        <p:spPr>
          <a:xfrm>
            <a:off x="0" y="4324549"/>
            <a:ext cx="9144000" cy="369332"/>
          </a:xfrm>
          <a:prstGeom prst="rect">
            <a:avLst/>
          </a:prstGeom>
          <a:noFill/>
        </p:spPr>
        <p:txBody>
          <a:bodyPr wrap="square" rtlCol="0">
            <a:spAutoFit/>
          </a:bodyPr>
          <a:lstStyle/>
          <a:p>
            <a:pPr algn="ctr"/>
            <a:r>
              <a:rPr lang="fr-FR" b="1" i="1" dirty="0"/>
              <a:t>Mot(s) clé(s) / notion(s):</a:t>
            </a:r>
          </a:p>
        </p:txBody>
      </p:sp>
      <p:sp>
        <p:nvSpPr>
          <p:cNvPr id="10" name="Espace réservé pour une image  9"/>
          <p:cNvSpPr>
            <a:spLocks noGrp="1"/>
          </p:cNvSpPr>
          <p:nvPr>
            <p:ph type="pic" sz="quarter" idx="11"/>
          </p:nvPr>
        </p:nvSpPr>
        <p:spPr>
          <a:xfrm>
            <a:off x="5292725" y="1263651"/>
            <a:ext cx="3671888" cy="2885620"/>
          </a:xfrm>
          <a:prstGeom prst="rect">
            <a:avLst/>
          </a:prstGeom>
        </p:spPr>
        <p:txBody>
          <a:bodyPr/>
          <a:lstStyle/>
          <a:p>
            <a:endParaRPr lang="fr-FR" dirty="0"/>
          </a:p>
        </p:txBody>
      </p:sp>
      <p:sp>
        <p:nvSpPr>
          <p:cNvPr id="12" name="Espace réservé du texte 11"/>
          <p:cNvSpPr>
            <a:spLocks noGrp="1"/>
          </p:cNvSpPr>
          <p:nvPr>
            <p:ph type="body" sz="quarter" idx="12"/>
          </p:nvPr>
        </p:nvSpPr>
        <p:spPr>
          <a:xfrm>
            <a:off x="250825" y="1263650"/>
            <a:ext cx="4897438" cy="2886075"/>
          </a:xfrm>
          <a:prstGeom prst="rect">
            <a:avLst/>
          </a:prstGeom>
        </p:spPr>
        <p:txBody>
          <a:bodyPr/>
          <a:lstStyle>
            <a:lvl1pPr>
              <a:defRPr sz="2500">
                <a:solidFill>
                  <a:schemeClr val="tx1"/>
                </a:solidFill>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Espace réservé du texte 13"/>
          <p:cNvSpPr>
            <a:spLocks noGrp="1"/>
          </p:cNvSpPr>
          <p:nvPr>
            <p:ph type="body" sz="quarter" idx="13"/>
          </p:nvPr>
        </p:nvSpPr>
        <p:spPr>
          <a:xfrm>
            <a:off x="971550" y="4941888"/>
            <a:ext cx="7200900" cy="1511300"/>
          </a:xfrm>
          <a:prstGeom prst="rect">
            <a:avLst/>
          </a:prstGeom>
        </p:spPr>
        <p:txBody>
          <a:bodyPr/>
          <a:lstStyle>
            <a:lvl1pPr marL="62446" indent="-62446">
              <a:buFont typeface="Wingdings" panose="05000000000000000000" pitchFamily="2" charset="2"/>
              <a:buChar char="q"/>
              <a:defRPr>
                <a:latin typeface="Calibri" panose="020F0502020204030204" pitchFamily="34" charset="0"/>
                <a:cs typeface="Calibri" panose="020F0502020204030204" pitchFamily="34" charset="0"/>
              </a:defRPr>
            </a:lvl1pPr>
          </a:lstStyle>
          <a:p>
            <a:pPr lvl="0"/>
            <a:r>
              <a:rPr lang="fr-FR" dirty="0"/>
              <a:t>Modifier les styles du texte du masque</a:t>
            </a:r>
          </a:p>
        </p:txBody>
      </p:sp>
    </p:spTree>
    <p:extLst>
      <p:ext uri="{BB962C8B-B14F-4D97-AF65-F5344CB8AC3E}">
        <p14:creationId xmlns:p14="http://schemas.microsoft.com/office/powerpoint/2010/main" val="1693563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67544" y="55320"/>
            <a:ext cx="8228647" cy="477040"/>
          </a:xfrm>
        </p:spPr>
        <p:txBody>
          <a:bodyPr/>
          <a:lstStyle>
            <a:lvl1pPr algn="ctr" defTabSz="913981" rtl="0" eaLnBrk="1" fontAlgn="base" hangingPunct="1">
              <a:spcBef>
                <a:spcPct val="0"/>
              </a:spcBef>
              <a:spcAft>
                <a:spcPct val="0"/>
              </a:spcAft>
              <a:defRPr lang="fr-FR" sz="2500" b="1" baseline="0" dirty="0">
                <a:solidFill>
                  <a:srgbClr val="1B587C"/>
                </a:solidFill>
                <a:effectLst>
                  <a:outerShdw blurRad="38100" dist="38100" dir="2700000" algn="tl">
                    <a:srgbClr val="C0C0C0"/>
                  </a:outerShdw>
                </a:effectLst>
                <a:latin typeface="+mn-lt"/>
                <a:ea typeface="+mj-ea"/>
                <a:cs typeface="+mj-cs"/>
              </a:defRPr>
            </a:lvl1pPr>
          </a:lstStyle>
          <a:p>
            <a:r>
              <a:rPr lang="en-US" dirty="0"/>
              <a:t>Click to edit Master title style</a:t>
            </a:r>
            <a:endParaRPr lang="fr-FR" dirty="0"/>
          </a:p>
        </p:txBody>
      </p:sp>
      <p:sp>
        <p:nvSpPr>
          <p:cNvPr id="5" name="Espace réservé du texte 11"/>
          <p:cNvSpPr>
            <a:spLocks noGrp="1"/>
          </p:cNvSpPr>
          <p:nvPr>
            <p:ph type="body" sz="quarter" idx="12" hasCustomPrompt="1"/>
          </p:nvPr>
        </p:nvSpPr>
        <p:spPr>
          <a:xfrm>
            <a:off x="663833" y="1052736"/>
            <a:ext cx="8228647" cy="5256584"/>
          </a:xfrm>
          <a:prstGeom prst="rect">
            <a:avLst/>
          </a:prstGeom>
        </p:spPr>
        <p:txBody>
          <a:bodyPr/>
          <a:lstStyle>
            <a:lvl1pPr>
              <a:defRPr sz="2500">
                <a:solidFill>
                  <a:schemeClr val="tx1"/>
                </a:solidFill>
                <a:latin typeface="Calibri" panose="020F0502020204030204" pitchFamily="34" charset="0"/>
                <a:cs typeface="Calibri" panose="020F0502020204030204" pitchFamily="34" charset="0"/>
              </a:defRPr>
            </a:lvl1pPr>
            <a:lvl2pPr>
              <a:buClr>
                <a:srgbClr val="FFC000"/>
              </a:buClr>
              <a:buFont typeface="Webdings" panose="05030102010509060703" pitchFamily="18" charset="2"/>
              <a:buChar char=""/>
              <a:defRPr sz="2000">
                <a:latin typeface="Calibri" panose="020F0502020204030204" pitchFamily="34" charset="0"/>
                <a:cs typeface="Calibri" panose="020F0502020204030204" pitchFamily="34" charset="0"/>
              </a:defRPr>
            </a:lvl2pPr>
            <a:lvl3pPr>
              <a:buClr>
                <a:srgbClr val="92D050"/>
              </a:buClr>
              <a:buFont typeface="Webdings" panose="05030102010509060703" pitchFamily="18" charset="2"/>
              <a:buChar char=""/>
              <a:defRPr>
                <a:latin typeface="Calibri" panose="020F0502020204030204" pitchFamily="34" charset="0"/>
                <a:cs typeface="Calibri" panose="020F0502020204030204" pitchFamily="34" charset="0"/>
              </a:defRPr>
            </a:lvl3pPr>
            <a:lvl4pPr>
              <a:buClr>
                <a:srgbClr val="00B0F0"/>
              </a:buClr>
              <a:buFont typeface="Webdings" panose="05030102010509060703" pitchFamily="18" charset="2"/>
              <a:buChar char=""/>
              <a:defRPr>
                <a:latin typeface="Calibri" panose="020F0502020204030204" pitchFamily="34" charset="0"/>
                <a:cs typeface="Calibri" panose="020F0502020204030204" pitchFamily="34" charset="0"/>
              </a:defRPr>
            </a:lvl4pPr>
            <a:lvl5pPr>
              <a:buClr>
                <a:srgbClr val="7030A0"/>
              </a:buClr>
              <a:buFont typeface="Webdings" panose="05030102010509060703" pitchFamily="18" charset="2"/>
              <a:buChar char=""/>
              <a:defRPr>
                <a:latin typeface="Calibri" panose="020F0502020204030204" pitchFamily="34" charset="0"/>
                <a:cs typeface="Calibri" panose="020F0502020204030204" pitchFamily="34" charset="0"/>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1627786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Click to edit Master title style</a:t>
            </a:r>
            <a:endParaRPr lang="fr-FR" dirty="0"/>
          </a:p>
        </p:txBody>
      </p:sp>
    </p:spTree>
    <p:custDataLst>
      <p:tags r:id="rId1"/>
    </p:custDataLst>
    <p:extLst>
      <p:ext uri="{BB962C8B-B14F-4D97-AF65-F5344CB8AC3E}">
        <p14:creationId xmlns:p14="http://schemas.microsoft.com/office/powerpoint/2010/main" val="3328382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20517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1800" name="Rectangle 8"/>
          <p:cNvSpPr>
            <a:spLocks noGrp="1" noChangeArrowheads="1"/>
          </p:cNvSpPr>
          <p:nvPr>
            <p:ph type="title"/>
          </p:nvPr>
        </p:nvSpPr>
        <p:spPr bwMode="auto">
          <a:xfrm>
            <a:off x="457677" y="3093061"/>
            <a:ext cx="8228647" cy="64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ctr" anchorCtr="1" compatLnSpc="1">
            <a:prstTxWarp prst="textNoShape">
              <a:avLst/>
            </a:prstTxWarp>
            <a:spAutoFit/>
          </a:bodyPr>
          <a:lstStyle/>
          <a:p>
            <a:pPr lvl="0"/>
            <a:r>
              <a:rPr lang="fr-FR" dirty="0"/>
              <a:t>TITRE DU DOCUMENT</a:t>
            </a:r>
          </a:p>
        </p:txBody>
      </p:sp>
      <p:pic>
        <p:nvPicPr>
          <p:cNvPr id="7" name="Imag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15346"/>
            <a:ext cx="480285" cy="792088"/>
          </a:xfrm>
          <a:prstGeom prst="rect">
            <a:avLst/>
          </a:prstGeom>
        </p:spPr>
      </p:pic>
      <p:sp>
        <p:nvSpPr>
          <p:cNvPr id="9" name="ZoneTexte 8"/>
          <p:cNvSpPr txBox="1"/>
          <p:nvPr userDrawn="1"/>
        </p:nvSpPr>
        <p:spPr>
          <a:xfrm>
            <a:off x="-180528" y="6550662"/>
            <a:ext cx="2843808" cy="261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ctr" anchorCtr="1" compatLnSpc="1">
            <a:prstTxWarp prst="textNoShape">
              <a:avLst/>
            </a:prstTxWarp>
            <a:spAutoFit/>
          </a:bodyPr>
          <a:lstStyle>
            <a:defPPr>
              <a:defRPr lang="fr-FR"/>
            </a:defPPr>
            <a:lvl1pPr algn="ctr" defTabSz="913981" fontAlgn="base">
              <a:spcBef>
                <a:spcPct val="0"/>
              </a:spcBef>
              <a:spcAft>
                <a:spcPct val="0"/>
              </a:spcAft>
              <a:defRPr sz="2000" b="1" kern="0">
                <a:solidFill>
                  <a:srgbClr val="1B587C"/>
                </a:solidFill>
                <a:effectLst>
                  <a:outerShdw blurRad="38100" dist="38100" dir="2700000" algn="tl">
                    <a:srgbClr val="C0C0C0"/>
                  </a:outerShdw>
                </a:effectLst>
                <a:ea typeface="+mj-ea"/>
                <a:cs typeface="+mj-cs"/>
              </a:defRPr>
            </a:lvl1pPr>
            <a:lvl2pPr algn="ctr" defTabSz="913981" fontAlgn="base">
              <a:spcBef>
                <a:spcPct val="0"/>
              </a:spcBef>
              <a:spcAft>
                <a:spcPct val="0"/>
              </a:spcAft>
              <a:defRPr sz="3600" b="1">
                <a:effectLst>
                  <a:outerShdw blurRad="38100" dist="38100" dir="2700000" algn="tl">
                    <a:srgbClr val="C0C0C0"/>
                  </a:outerShdw>
                </a:effectLst>
                <a:latin typeface="Arial" charset="0"/>
              </a:defRPr>
            </a:lvl2pPr>
            <a:lvl3pPr algn="ctr" defTabSz="913981" fontAlgn="base">
              <a:spcBef>
                <a:spcPct val="0"/>
              </a:spcBef>
              <a:spcAft>
                <a:spcPct val="0"/>
              </a:spcAft>
              <a:defRPr sz="3600" b="1">
                <a:effectLst>
                  <a:outerShdw blurRad="38100" dist="38100" dir="2700000" algn="tl">
                    <a:srgbClr val="C0C0C0"/>
                  </a:outerShdw>
                </a:effectLst>
                <a:latin typeface="Arial" charset="0"/>
              </a:defRPr>
            </a:lvl3pPr>
            <a:lvl4pPr algn="ctr" defTabSz="913981" fontAlgn="base">
              <a:spcBef>
                <a:spcPct val="0"/>
              </a:spcBef>
              <a:spcAft>
                <a:spcPct val="0"/>
              </a:spcAft>
              <a:defRPr sz="3600" b="1">
                <a:effectLst>
                  <a:outerShdw blurRad="38100" dist="38100" dir="2700000" algn="tl">
                    <a:srgbClr val="C0C0C0"/>
                  </a:outerShdw>
                </a:effectLst>
                <a:latin typeface="Arial" charset="0"/>
              </a:defRPr>
            </a:lvl4pPr>
            <a:lvl5pPr algn="ctr" defTabSz="913981" fontAlgn="base">
              <a:spcBef>
                <a:spcPct val="0"/>
              </a:spcBef>
              <a:spcAft>
                <a:spcPct val="0"/>
              </a:spcAft>
              <a:defRPr sz="3600" b="1">
                <a:effectLst>
                  <a:outerShdw blurRad="38100" dist="38100" dir="2700000" algn="tl">
                    <a:srgbClr val="C0C0C0"/>
                  </a:outerShdw>
                </a:effectLst>
                <a:latin typeface="Arial" charset="0"/>
              </a:defRPr>
            </a:lvl5pPr>
            <a:lvl6pPr marL="408737" algn="ctr" defTabSz="913981" fontAlgn="base">
              <a:spcBef>
                <a:spcPct val="0"/>
              </a:spcBef>
              <a:spcAft>
                <a:spcPct val="0"/>
              </a:spcAft>
              <a:defRPr sz="3600" b="1">
                <a:effectLst>
                  <a:outerShdw blurRad="38100" dist="38100" dir="2700000" algn="tl">
                    <a:srgbClr val="C0C0C0"/>
                  </a:outerShdw>
                </a:effectLst>
                <a:latin typeface="Arial" charset="0"/>
              </a:defRPr>
            </a:lvl6pPr>
            <a:lvl7pPr marL="817474" algn="ctr" defTabSz="913981" fontAlgn="base">
              <a:spcBef>
                <a:spcPct val="0"/>
              </a:spcBef>
              <a:spcAft>
                <a:spcPct val="0"/>
              </a:spcAft>
              <a:defRPr sz="3600" b="1">
                <a:effectLst>
                  <a:outerShdw blurRad="38100" dist="38100" dir="2700000" algn="tl">
                    <a:srgbClr val="C0C0C0"/>
                  </a:outerShdw>
                </a:effectLst>
                <a:latin typeface="Arial" charset="0"/>
              </a:defRPr>
            </a:lvl7pPr>
            <a:lvl8pPr marL="1226210" algn="ctr" defTabSz="913981" fontAlgn="base">
              <a:spcBef>
                <a:spcPct val="0"/>
              </a:spcBef>
              <a:spcAft>
                <a:spcPct val="0"/>
              </a:spcAft>
              <a:defRPr sz="3600" b="1">
                <a:effectLst>
                  <a:outerShdw blurRad="38100" dist="38100" dir="2700000" algn="tl">
                    <a:srgbClr val="C0C0C0"/>
                  </a:outerShdw>
                </a:effectLst>
                <a:latin typeface="Arial" charset="0"/>
              </a:defRPr>
            </a:lvl8pPr>
            <a:lvl9pPr marL="1634947" algn="ctr" defTabSz="913981" fontAlgn="base">
              <a:spcBef>
                <a:spcPct val="0"/>
              </a:spcBef>
              <a:spcAft>
                <a:spcPct val="0"/>
              </a:spcAft>
              <a:defRPr sz="3600" b="1">
                <a:effectLst>
                  <a:outerShdw blurRad="38100" dist="38100" dir="2700000" algn="tl">
                    <a:srgbClr val="C0C0C0"/>
                  </a:outerShdw>
                </a:effectLst>
                <a:latin typeface="Arial" charset="0"/>
              </a:defRPr>
            </a:lvl9pPr>
          </a:lstStyle>
          <a:p>
            <a:pPr algn="l"/>
            <a:r>
              <a:rPr lang="fr-FR" sz="1100" dirty="0"/>
              <a:t>COMSIC\DGF\CFCT\GIR\PDI</a:t>
            </a:r>
          </a:p>
        </p:txBody>
      </p:sp>
    </p:spTree>
    <p:custDataLst>
      <p:tags r:id="rId7"/>
    </p:custDataLst>
    <p:extLst>
      <p:ext uri="{BB962C8B-B14F-4D97-AF65-F5344CB8AC3E}">
        <p14:creationId xmlns:p14="http://schemas.microsoft.com/office/powerpoint/2010/main" val="261050656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Lst>
  <p:txStyles>
    <p:titleStyle>
      <a:lvl1pPr algn="ctr" defTabSz="913981" rtl="0" eaLnBrk="1" fontAlgn="base" hangingPunct="1">
        <a:spcBef>
          <a:spcPct val="0"/>
        </a:spcBef>
        <a:spcAft>
          <a:spcPct val="0"/>
        </a:spcAft>
        <a:defRPr sz="3600" b="1">
          <a:solidFill>
            <a:schemeClr val="tx1"/>
          </a:solidFill>
          <a:effectLst>
            <a:outerShdw blurRad="38100" dist="38100" dir="2700000" algn="tl">
              <a:srgbClr val="C0C0C0"/>
            </a:outerShdw>
          </a:effectLst>
          <a:latin typeface="+mj-lt"/>
          <a:ea typeface="+mj-ea"/>
          <a:cs typeface="+mj-cs"/>
        </a:defRPr>
      </a:lvl1pPr>
      <a:lvl2pPr algn="ctr" defTabSz="913981"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charset="0"/>
        </a:defRPr>
      </a:lvl2pPr>
      <a:lvl3pPr algn="ctr" defTabSz="913981"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charset="0"/>
        </a:defRPr>
      </a:lvl3pPr>
      <a:lvl4pPr algn="ctr" defTabSz="913981"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charset="0"/>
        </a:defRPr>
      </a:lvl4pPr>
      <a:lvl5pPr algn="ctr" defTabSz="913981"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charset="0"/>
        </a:defRPr>
      </a:lvl5pPr>
      <a:lvl6pPr marL="408737" algn="ctr" defTabSz="913981"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charset="0"/>
        </a:defRPr>
      </a:lvl6pPr>
      <a:lvl7pPr marL="817474" algn="ctr" defTabSz="913981"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charset="0"/>
        </a:defRPr>
      </a:lvl7pPr>
      <a:lvl8pPr marL="1226210" algn="ctr" defTabSz="913981"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charset="0"/>
        </a:defRPr>
      </a:lvl8pPr>
      <a:lvl9pPr marL="1634947" algn="ctr" defTabSz="913981" rtl="0" eaLnBrk="1" fontAlgn="base" hangingPunct="1">
        <a:spcBef>
          <a:spcPct val="0"/>
        </a:spcBef>
        <a:spcAft>
          <a:spcPct val="0"/>
        </a:spcAft>
        <a:defRPr sz="3600" b="1">
          <a:solidFill>
            <a:schemeClr val="tx1"/>
          </a:solidFill>
          <a:effectLst>
            <a:outerShdw blurRad="38100" dist="38100" dir="2700000" algn="tl">
              <a:srgbClr val="C0C0C0"/>
            </a:outerShdw>
          </a:effectLst>
          <a:latin typeface="Arial" charset="0"/>
        </a:defRPr>
      </a:lvl9pPr>
    </p:titleStyle>
    <p:bodyStyle>
      <a:lvl1pPr marL="62446" indent="-62446" algn="l" defTabSz="913981" rtl="0" eaLnBrk="1" fontAlgn="base" hangingPunct="1">
        <a:lnSpc>
          <a:spcPct val="110000"/>
        </a:lnSpc>
        <a:spcBef>
          <a:spcPct val="20000"/>
        </a:spcBef>
        <a:spcAft>
          <a:spcPct val="0"/>
        </a:spcAft>
        <a:buClr>
          <a:srgbClr val="FF0000"/>
        </a:buClr>
        <a:buFont typeface="Webdings" pitchFamily="18" charset="2"/>
        <a:buChar char="4"/>
        <a:defRPr sz="2000" b="1">
          <a:solidFill>
            <a:schemeClr val="tx1"/>
          </a:solidFill>
          <a:latin typeface="+mn-lt"/>
          <a:ea typeface="+mn-ea"/>
          <a:cs typeface="+mn-cs"/>
        </a:defRPr>
      </a:lvl1pPr>
      <a:lvl2pPr marL="350549" indent="-97927" algn="l" defTabSz="913981" rtl="0" eaLnBrk="1" fontAlgn="base" hangingPunct="1">
        <a:spcBef>
          <a:spcPct val="20000"/>
        </a:spcBef>
        <a:spcAft>
          <a:spcPct val="0"/>
        </a:spcAft>
        <a:buClr>
          <a:schemeClr val="accent2"/>
        </a:buClr>
        <a:defRPr sz="2000">
          <a:solidFill>
            <a:srgbClr val="000099"/>
          </a:solidFill>
          <a:latin typeface="Times New Roman" pitchFamily="18" charset="0"/>
        </a:defRPr>
      </a:lvl2pPr>
      <a:lvl3pPr marL="668455" indent="-127730" algn="l" defTabSz="913981" rtl="0" eaLnBrk="1" fontAlgn="base" hangingPunct="1">
        <a:spcBef>
          <a:spcPct val="20000"/>
        </a:spcBef>
        <a:spcAft>
          <a:spcPct val="0"/>
        </a:spcAft>
        <a:buChar char="&gt;"/>
        <a:defRPr>
          <a:solidFill>
            <a:schemeClr val="tx1"/>
          </a:solidFill>
          <a:latin typeface="Times New Roman" pitchFamily="18" charset="0"/>
        </a:defRPr>
      </a:lvl3pPr>
      <a:lvl4pPr marL="1693136" indent="-228496" algn="l" defTabSz="913981" rtl="0" eaLnBrk="1" fontAlgn="base" hangingPunct="1">
        <a:spcBef>
          <a:spcPct val="20000"/>
        </a:spcBef>
        <a:spcAft>
          <a:spcPct val="0"/>
        </a:spcAft>
        <a:buChar char="&gt;"/>
        <a:defRPr sz="1400">
          <a:solidFill>
            <a:schemeClr val="tx1"/>
          </a:solidFill>
          <a:latin typeface="Times New Roman" pitchFamily="18" charset="0"/>
        </a:defRPr>
      </a:lvl4pPr>
      <a:lvl5pPr marL="2113226" indent="-228496" algn="l" defTabSz="913981" rtl="0" eaLnBrk="1" fontAlgn="base" hangingPunct="1">
        <a:spcBef>
          <a:spcPct val="20000"/>
        </a:spcBef>
        <a:spcAft>
          <a:spcPct val="0"/>
        </a:spcAft>
        <a:buChar char="&gt;"/>
        <a:defRPr sz="1400">
          <a:solidFill>
            <a:schemeClr val="tx1"/>
          </a:solidFill>
          <a:latin typeface="Times New Roman" pitchFamily="18" charset="0"/>
        </a:defRPr>
      </a:lvl5pPr>
      <a:lvl6pPr marL="2521963" indent="-228496" algn="l" defTabSz="913981" rtl="0" eaLnBrk="1" fontAlgn="base" hangingPunct="1">
        <a:spcBef>
          <a:spcPct val="20000"/>
        </a:spcBef>
        <a:spcAft>
          <a:spcPct val="0"/>
        </a:spcAft>
        <a:buChar char="&gt;"/>
        <a:defRPr sz="1400">
          <a:solidFill>
            <a:schemeClr val="tx1"/>
          </a:solidFill>
          <a:latin typeface="Times New Roman" pitchFamily="18" charset="0"/>
        </a:defRPr>
      </a:lvl6pPr>
      <a:lvl7pPr marL="2930700" indent="-228496" algn="l" defTabSz="913981" rtl="0" eaLnBrk="1" fontAlgn="base" hangingPunct="1">
        <a:spcBef>
          <a:spcPct val="20000"/>
        </a:spcBef>
        <a:spcAft>
          <a:spcPct val="0"/>
        </a:spcAft>
        <a:buChar char="&gt;"/>
        <a:defRPr sz="1400">
          <a:solidFill>
            <a:schemeClr val="tx1"/>
          </a:solidFill>
          <a:latin typeface="Times New Roman" pitchFamily="18" charset="0"/>
        </a:defRPr>
      </a:lvl7pPr>
      <a:lvl8pPr marL="3339437" indent="-228496" algn="l" defTabSz="913981" rtl="0" eaLnBrk="1" fontAlgn="base" hangingPunct="1">
        <a:spcBef>
          <a:spcPct val="20000"/>
        </a:spcBef>
        <a:spcAft>
          <a:spcPct val="0"/>
        </a:spcAft>
        <a:buChar char="&gt;"/>
        <a:defRPr sz="1400">
          <a:solidFill>
            <a:schemeClr val="tx1"/>
          </a:solidFill>
          <a:latin typeface="Times New Roman" pitchFamily="18" charset="0"/>
        </a:defRPr>
      </a:lvl8pPr>
      <a:lvl9pPr marL="3748174" indent="-228496" algn="l" defTabSz="913981" rtl="0" eaLnBrk="1" fontAlgn="base" hangingPunct="1">
        <a:spcBef>
          <a:spcPct val="20000"/>
        </a:spcBef>
        <a:spcAft>
          <a:spcPct val="0"/>
        </a:spcAft>
        <a:buChar char="&gt;"/>
        <a:defRPr sz="1400">
          <a:solidFill>
            <a:schemeClr val="tx1"/>
          </a:solidFill>
          <a:latin typeface="Times New Roman" pitchFamily="18" charset="0"/>
        </a:defRPr>
      </a:lvl9pPr>
    </p:bodyStyle>
    <p:otherStyle>
      <a:defPPr>
        <a:defRPr lang="fr-FR"/>
      </a:defPPr>
      <a:lvl1pPr marL="0" algn="l" defTabSz="817474" rtl="0" eaLnBrk="1" latinLnBrk="0" hangingPunct="1">
        <a:defRPr sz="1600" kern="1200">
          <a:solidFill>
            <a:schemeClr val="tx1"/>
          </a:solidFill>
          <a:latin typeface="+mn-lt"/>
          <a:ea typeface="+mn-ea"/>
          <a:cs typeface="+mn-cs"/>
        </a:defRPr>
      </a:lvl1pPr>
      <a:lvl2pPr marL="408737" algn="l" defTabSz="817474" rtl="0" eaLnBrk="1" latinLnBrk="0" hangingPunct="1">
        <a:defRPr sz="1600" kern="1200">
          <a:solidFill>
            <a:schemeClr val="tx1"/>
          </a:solidFill>
          <a:latin typeface="+mn-lt"/>
          <a:ea typeface="+mn-ea"/>
          <a:cs typeface="+mn-cs"/>
        </a:defRPr>
      </a:lvl2pPr>
      <a:lvl3pPr marL="817474" algn="l" defTabSz="817474" rtl="0" eaLnBrk="1" latinLnBrk="0" hangingPunct="1">
        <a:defRPr sz="1600" kern="1200">
          <a:solidFill>
            <a:schemeClr val="tx1"/>
          </a:solidFill>
          <a:latin typeface="+mn-lt"/>
          <a:ea typeface="+mn-ea"/>
          <a:cs typeface="+mn-cs"/>
        </a:defRPr>
      </a:lvl3pPr>
      <a:lvl4pPr marL="1226210" algn="l" defTabSz="817474" rtl="0" eaLnBrk="1" latinLnBrk="0" hangingPunct="1">
        <a:defRPr sz="1600" kern="1200">
          <a:solidFill>
            <a:schemeClr val="tx1"/>
          </a:solidFill>
          <a:latin typeface="+mn-lt"/>
          <a:ea typeface="+mn-ea"/>
          <a:cs typeface="+mn-cs"/>
        </a:defRPr>
      </a:lvl4pPr>
      <a:lvl5pPr marL="1634947" algn="l" defTabSz="817474" rtl="0" eaLnBrk="1" latinLnBrk="0" hangingPunct="1">
        <a:defRPr sz="1600" kern="1200">
          <a:solidFill>
            <a:schemeClr val="tx1"/>
          </a:solidFill>
          <a:latin typeface="+mn-lt"/>
          <a:ea typeface="+mn-ea"/>
          <a:cs typeface="+mn-cs"/>
        </a:defRPr>
      </a:lvl5pPr>
      <a:lvl6pPr marL="2043684" algn="l" defTabSz="817474" rtl="0" eaLnBrk="1" latinLnBrk="0" hangingPunct="1">
        <a:defRPr sz="1600" kern="1200">
          <a:solidFill>
            <a:schemeClr val="tx1"/>
          </a:solidFill>
          <a:latin typeface="+mn-lt"/>
          <a:ea typeface="+mn-ea"/>
          <a:cs typeface="+mn-cs"/>
        </a:defRPr>
      </a:lvl6pPr>
      <a:lvl7pPr marL="2452421" algn="l" defTabSz="817474" rtl="0" eaLnBrk="1" latinLnBrk="0" hangingPunct="1">
        <a:defRPr sz="1600" kern="1200">
          <a:solidFill>
            <a:schemeClr val="tx1"/>
          </a:solidFill>
          <a:latin typeface="+mn-lt"/>
          <a:ea typeface="+mn-ea"/>
          <a:cs typeface="+mn-cs"/>
        </a:defRPr>
      </a:lvl7pPr>
      <a:lvl8pPr marL="2861158" algn="l" defTabSz="817474" rtl="0" eaLnBrk="1" latinLnBrk="0" hangingPunct="1">
        <a:defRPr sz="1600" kern="1200">
          <a:solidFill>
            <a:schemeClr val="tx1"/>
          </a:solidFill>
          <a:latin typeface="+mn-lt"/>
          <a:ea typeface="+mn-ea"/>
          <a:cs typeface="+mn-cs"/>
        </a:defRPr>
      </a:lvl8pPr>
      <a:lvl9pPr marL="3269894" algn="l" defTabSz="81747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8.xml"/><Relationship Id="rId7" Type="http://schemas.openxmlformats.org/officeDocument/2006/relationships/diagramColors" Target="../diagrams/colors4.xml"/><Relationship Id="rId2" Type="http://schemas.openxmlformats.org/officeDocument/2006/relationships/slideLayout" Target="../slideLayouts/slideLayout5.xml"/><Relationship Id="rId1" Type="http://schemas.openxmlformats.org/officeDocument/2006/relationships/tags" Target="../tags/tag1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1.xml"/><Relationship Id="rId7" Type="http://schemas.openxmlformats.org/officeDocument/2006/relationships/diagramColors" Target="../diagrams/colors5.xml"/><Relationship Id="rId2" Type="http://schemas.openxmlformats.org/officeDocument/2006/relationships/slideLayout" Target="../slideLayouts/slideLayout5.xml"/><Relationship Id="rId1" Type="http://schemas.openxmlformats.org/officeDocument/2006/relationships/tags" Target="../tags/tag1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3.xml"/><Relationship Id="rId7" Type="http://schemas.openxmlformats.org/officeDocument/2006/relationships/diagramColors" Target="../diagrams/colors6.xml"/><Relationship Id="rId2" Type="http://schemas.openxmlformats.org/officeDocument/2006/relationships/slideLayout" Target="../slideLayouts/slideLayout5.xml"/><Relationship Id="rId1" Type="http://schemas.openxmlformats.org/officeDocument/2006/relationships/tags" Target="../tags/tag13.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notesSlide" Target="../notesSlides/notesSlide1.xm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slideLayout" Target="../slideLayouts/slideLayout5.xml"/><Relationship Id="rId1" Type="http://schemas.openxmlformats.org/officeDocument/2006/relationships/tags" Target="../tags/tag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4.xml"/><Relationship Id="rId7" Type="http://schemas.openxmlformats.org/officeDocument/2006/relationships/diagramColors" Target="../diagrams/colors7.xml"/><Relationship Id="rId2" Type="http://schemas.openxmlformats.org/officeDocument/2006/relationships/slideLayout" Target="../slideLayouts/slideLayout5.xml"/><Relationship Id="rId1" Type="http://schemas.openxmlformats.org/officeDocument/2006/relationships/tags" Target="../tags/tag14.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15.xml"/><Relationship Id="rId7" Type="http://schemas.openxmlformats.org/officeDocument/2006/relationships/diagramColors" Target="../diagrams/colors8.xml"/><Relationship Id="rId2" Type="http://schemas.openxmlformats.org/officeDocument/2006/relationships/slideLayout" Target="../slideLayouts/slideLayout5.xml"/><Relationship Id="rId1" Type="http://schemas.openxmlformats.org/officeDocument/2006/relationships/tags" Target="../tags/tag15.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5.emf"/><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4.xml"/><Relationship Id="rId7" Type="http://schemas.openxmlformats.org/officeDocument/2006/relationships/diagramLayout" Target="../diagrams/layout1.xml"/><Relationship Id="rId2" Type="http://schemas.openxmlformats.org/officeDocument/2006/relationships/slideLayout" Target="../slideLayouts/slideLayout5.xml"/><Relationship Id="rId1" Type="http://schemas.openxmlformats.org/officeDocument/2006/relationships/tags" Target="../tags/tag8.xml"/><Relationship Id="rId6" Type="http://schemas.openxmlformats.org/officeDocument/2006/relationships/diagramData" Target="../diagrams/data1.xml"/><Relationship Id="rId5" Type="http://schemas.openxmlformats.org/officeDocument/2006/relationships/image" Target="../media/image7.png"/><Relationship Id="rId10" Type="http://schemas.microsoft.com/office/2007/relationships/diagramDrawing" Target="../diagrams/drawing1.xml"/><Relationship Id="rId4" Type="http://schemas.openxmlformats.org/officeDocument/2006/relationships/image" Target="../media/image16.png"/><Relationship Id="rId9"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5.xml"/><Relationship Id="rId7" Type="http://schemas.openxmlformats.org/officeDocument/2006/relationships/diagramColors" Target="../diagrams/colors2.xml"/><Relationship Id="rId2" Type="http://schemas.openxmlformats.org/officeDocument/2006/relationships/slideLayout" Target="../slideLayouts/slideLayout5.xml"/><Relationship Id="rId1" Type="http://schemas.openxmlformats.org/officeDocument/2006/relationships/tags" Target="../tags/tag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6.xml"/><Relationship Id="rId7" Type="http://schemas.openxmlformats.org/officeDocument/2006/relationships/diagramColors" Target="../diagrams/colors3.xml"/><Relationship Id="rId2" Type="http://schemas.openxmlformats.org/officeDocument/2006/relationships/slideLayout" Target="../slideLayouts/slideLayout5.xml"/><Relationship Id="rId1" Type="http://schemas.openxmlformats.org/officeDocument/2006/relationships/tags" Target="../tags/tag10.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re 3"/>
          <p:cNvSpPr>
            <a:spLocks noGrp="1"/>
          </p:cNvSpPr>
          <p:nvPr>
            <p:ph type="ctrTitle"/>
          </p:nvPr>
        </p:nvSpPr>
        <p:spPr/>
        <p:txBody>
          <a:bodyPr/>
          <a:lstStyle/>
          <a:p>
            <a:pPr eaLnBrk="1" hangingPunct="1"/>
            <a:r>
              <a:rPr lang="fr-FR" u="sng" dirty="0">
                <a:latin typeface="Tahoma" pitchFamily="34" charset="0"/>
              </a:rPr>
              <a:t>Java FX</a:t>
            </a:r>
          </a:p>
        </p:txBody>
      </p:sp>
      <p:sp>
        <p:nvSpPr>
          <p:cNvPr id="6146" name="Sous-titre 4"/>
          <p:cNvSpPr>
            <a:spLocks noGrp="1"/>
          </p:cNvSpPr>
          <p:nvPr>
            <p:ph type="subTitle" idx="1"/>
          </p:nvPr>
        </p:nvSpPr>
        <p:spPr/>
        <p:txBody>
          <a:bodyPr/>
          <a:lstStyle/>
          <a:p>
            <a:pPr eaLnBrk="1" hangingPunct="1"/>
            <a:r>
              <a:rPr lang="fr-FR" dirty="0"/>
              <a:t>Création d’interfaces graphiques en JAVA</a:t>
            </a:r>
          </a:p>
        </p:txBody>
      </p:sp>
      <p:pic>
        <p:nvPicPr>
          <p:cNvPr id="6148" name="Image 6"/>
          <p:cNvPicPr>
            <a:picLocks noChangeAspect="1"/>
          </p:cNvPicPr>
          <p:nvPr/>
        </p:nvPicPr>
        <p:blipFill>
          <a:blip r:embed="rId2"/>
          <a:srcRect/>
          <a:stretch>
            <a:fillRect/>
          </a:stretch>
        </p:blipFill>
        <p:spPr bwMode="auto">
          <a:xfrm>
            <a:off x="8388350" y="5584825"/>
            <a:ext cx="660400" cy="1228725"/>
          </a:xfrm>
          <a:prstGeom prst="rect">
            <a:avLst/>
          </a:prstGeom>
          <a:noFill/>
          <a:ln w="9525">
            <a:noFill/>
            <a:miter lim="800000"/>
            <a:headEnd/>
            <a:tailEnd/>
          </a:ln>
        </p:spPr>
      </p:pic>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395536" y="46379"/>
            <a:ext cx="8280920" cy="64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ctr" anchorCtr="1" compatLnSpc="1">
            <a:prstTxWarp prst="textNoShape">
              <a:avLst/>
            </a:prstTxWarp>
            <a:spAutoFit/>
          </a:bodyPr>
          <a:lstStyle>
            <a:defPPr>
              <a:defRPr lang="fr-FR"/>
            </a:defPPr>
            <a:lvl1pPr algn="ctr" defTabSz="913981" fontAlgn="base">
              <a:spcBef>
                <a:spcPct val="0"/>
              </a:spcBef>
              <a:spcAft>
                <a:spcPct val="0"/>
              </a:spcAft>
              <a:defRPr sz="3600" b="1" kern="0">
                <a:solidFill>
                  <a:srgbClr val="1B587C"/>
                </a:solidFill>
                <a:effectLst>
                  <a:outerShdw blurRad="38100" dist="38100" dir="2700000" algn="tl">
                    <a:srgbClr val="C0C0C0"/>
                  </a:outerShdw>
                </a:effectLst>
                <a:ea typeface="+mj-ea"/>
                <a:cs typeface="+mj-cs"/>
              </a:defRPr>
            </a:lvl1pPr>
            <a:lvl2pPr algn="ctr" defTabSz="913981" fontAlgn="base">
              <a:spcBef>
                <a:spcPct val="0"/>
              </a:spcBef>
              <a:spcAft>
                <a:spcPct val="0"/>
              </a:spcAft>
              <a:defRPr sz="3600" b="1">
                <a:effectLst>
                  <a:outerShdw blurRad="38100" dist="38100" dir="2700000" algn="tl">
                    <a:srgbClr val="C0C0C0"/>
                  </a:outerShdw>
                </a:effectLst>
                <a:latin typeface="Arial" charset="0"/>
              </a:defRPr>
            </a:lvl2pPr>
            <a:lvl3pPr algn="ctr" defTabSz="913981" fontAlgn="base">
              <a:spcBef>
                <a:spcPct val="0"/>
              </a:spcBef>
              <a:spcAft>
                <a:spcPct val="0"/>
              </a:spcAft>
              <a:defRPr sz="3600" b="1">
                <a:effectLst>
                  <a:outerShdw blurRad="38100" dist="38100" dir="2700000" algn="tl">
                    <a:srgbClr val="C0C0C0"/>
                  </a:outerShdw>
                </a:effectLst>
                <a:latin typeface="Arial" charset="0"/>
              </a:defRPr>
            </a:lvl3pPr>
            <a:lvl4pPr algn="ctr" defTabSz="913981" fontAlgn="base">
              <a:spcBef>
                <a:spcPct val="0"/>
              </a:spcBef>
              <a:spcAft>
                <a:spcPct val="0"/>
              </a:spcAft>
              <a:defRPr sz="3600" b="1">
                <a:effectLst>
                  <a:outerShdw blurRad="38100" dist="38100" dir="2700000" algn="tl">
                    <a:srgbClr val="C0C0C0"/>
                  </a:outerShdw>
                </a:effectLst>
                <a:latin typeface="Arial" charset="0"/>
              </a:defRPr>
            </a:lvl4pPr>
            <a:lvl5pPr algn="ctr" defTabSz="913981" fontAlgn="base">
              <a:spcBef>
                <a:spcPct val="0"/>
              </a:spcBef>
              <a:spcAft>
                <a:spcPct val="0"/>
              </a:spcAft>
              <a:defRPr sz="3600" b="1">
                <a:effectLst>
                  <a:outerShdw blurRad="38100" dist="38100" dir="2700000" algn="tl">
                    <a:srgbClr val="C0C0C0"/>
                  </a:outerShdw>
                </a:effectLst>
                <a:latin typeface="Arial" charset="0"/>
              </a:defRPr>
            </a:lvl5pPr>
            <a:lvl6pPr marL="408737" algn="ctr" defTabSz="913981" fontAlgn="base">
              <a:spcBef>
                <a:spcPct val="0"/>
              </a:spcBef>
              <a:spcAft>
                <a:spcPct val="0"/>
              </a:spcAft>
              <a:defRPr sz="3600" b="1">
                <a:effectLst>
                  <a:outerShdw blurRad="38100" dist="38100" dir="2700000" algn="tl">
                    <a:srgbClr val="C0C0C0"/>
                  </a:outerShdw>
                </a:effectLst>
                <a:latin typeface="Arial" charset="0"/>
              </a:defRPr>
            </a:lvl6pPr>
            <a:lvl7pPr marL="817474" algn="ctr" defTabSz="913981" fontAlgn="base">
              <a:spcBef>
                <a:spcPct val="0"/>
              </a:spcBef>
              <a:spcAft>
                <a:spcPct val="0"/>
              </a:spcAft>
              <a:defRPr sz="3600" b="1">
                <a:effectLst>
                  <a:outerShdw blurRad="38100" dist="38100" dir="2700000" algn="tl">
                    <a:srgbClr val="C0C0C0"/>
                  </a:outerShdw>
                </a:effectLst>
                <a:latin typeface="Arial" charset="0"/>
              </a:defRPr>
            </a:lvl7pPr>
            <a:lvl8pPr marL="1226210" algn="ctr" defTabSz="913981" fontAlgn="base">
              <a:spcBef>
                <a:spcPct val="0"/>
              </a:spcBef>
              <a:spcAft>
                <a:spcPct val="0"/>
              </a:spcAft>
              <a:defRPr sz="3600" b="1">
                <a:effectLst>
                  <a:outerShdw blurRad="38100" dist="38100" dir="2700000" algn="tl">
                    <a:srgbClr val="C0C0C0"/>
                  </a:outerShdw>
                </a:effectLst>
                <a:latin typeface="Arial" charset="0"/>
              </a:defRPr>
            </a:lvl8pPr>
            <a:lvl9pPr marL="1634947" algn="ctr" defTabSz="913981" fontAlgn="base">
              <a:spcBef>
                <a:spcPct val="0"/>
              </a:spcBef>
              <a:spcAft>
                <a:spcPct val="0"/>
              </a:spcAft>
              <a:defRPr sz="3600" b="1">
                <a:effectLst>
                  <a:outerShdw blurRad="38100" dist="38100" dir="2700000" algn="tl">
                    <a:srgbClr val="C0C0C0"/>
                  </a:outerShdw>
                </a:effectLst>
                <a:latin typeface="Arial" charset="0"/>
              </a:defRPr>
            </a:lvl9pPr>
          </a:lstStyle>
          <a:p>
            <a:r>
              <a:rPr lang="fr-FR" dirty="0"/>
              <a:t>Plan</a:t>
            </a:r>
          </a:p>
        </p:txBody>
      </p:sp>
      <p:graphicFrame>
        <p:nvGraphicFramePr>
          <p:cNvPr id="3" name="Diagramme 2"/>
          <p:cNvGraphicFramePr/>
          <p:nvPr/>
        </p:nvGraphicFramePr>
        <p:xfrm>
          <a:off x="1619672" y="1268760"/>
          <a:ext cx="7056784"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Rectangle à coins arrondis 3"/>
          <p:cNvSpPr/>
          <p:nvPr/>
        </p:nvSpPr>
        <p:spPr bwMode="auto">
          <a:xfrm>
            <a:off x="35496" y="6309320"/>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5" name="Rectangle à coins arrondis 4"/>
          <p:cNvSpPr/>
          <p:nvPr/>
        </p:nvSpPr>
        <p:spPr bwMode="auto">
          <a:xfrm>
            <a:off x="251520" y="6309320"/>
            <a:ext cx="144016" cy="14401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6" name="Rectangle à coins arrondis 5"/>
          <p:cNvSpPr/>
          <p:nvPr/>
        </p:nvSpPr>
        <p:spPr bwMode="auto">
          <a:xfrm>
            <a:off x="467544" y="6309320"/>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7" name="Rectangle à coins arrondis 6"/>
          <p:cNvSpPr/>
          <p:nvPr/>
        </p:nvSpPr>
        <p:spPr bwMode="auto">
          <a:xfrm>
            <a:off x="683568" y="6309320"/>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8" name="Rectangle à coins arrondis 5">
            <a:extLst>
              <a:ext uri="{FF2B5EF4-FFF2-40B4-BE49-F238E27FC236}">
                <a16:creationId xmlns:a16="http://schemas.microsoft.com/office/drawing/2014/main" id="{95EB47A0-1C9F-40CB-848B-687631959256}"/>
              </a:ext>
            </a:extLst>
          </p:cNvPr>
          <p:cNvSpPr/>
          <p:nvPr/>
        </p:nvSpPr>
        <p:spPr bwMode="auto">
          <a:xfrm>
            <a:off x="899592" y="6313533"/>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9" name="Rectangle à coins arrondis 6">
            <a:extLst>
              <a:ext uri="{FF2B5EF4-FFF2-40B4-BE49-F238E27FC236}">
                <a16:creationId xmlns:a16="http://schemas.microsoft.com/office/drawing/2014/main" id="{3D2EEB9B-85C3-42EB-B7A6-39F2099B2BB6}"/>
              </a:ext>
            </a:extLst>
          </p:cNvPr>
          <p:cNvSpPr/>
          <p:nvPr/>
        </p:nvSpPr>
        <p:spPr bwMode="auto">
          <a:xfrm>
            <a:off x="1115616" y="6313533"/>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Tree>
    <p:custDataLst>
      <p:tags r:id="rId1"/>
    </p:custDataLst>
    <p:extLst>
      <p:ext uri="{BB962C8B-B14F-4D97-AF65-F5344CB8AC3E}">
        <p14:creationId xmlns:p14="http://schemas.microsoft.com/office/powerpoint/2010/main" val="416007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graphe de scène</a:t>
            </a:r>
          </a:p>
        </p:txBody>
      </p:sp>
      <p:sp>
        <p:nvSpPr>
          <p:cNvPr id="3" name="Espace réservé du contenu 2"/>
          <p:cNvSpPr>
            <a:spLocks noGrp="1"/>
          </p:cNvSpPr>
          <p:nvPr>
            <p:ph type="body" sz="quarter" idx="12"/>
          </p:nvPr>
        </p:nvSpPr>
        <p:spPr/>
        <p:txBody>
          <a:bodyPr/>
          <a:lstStyle/>
          <a:p>
            <a:r>
              <a:rPr lang="fr-FR" sz="2400" b="0" dirty="0"/>
              <a:t>Le </a:t>
            </a:r>
            <a:r>
              <a:rPr lang="fr-FR" sz="2400" dirty="0"/>
              <a:t>graphe de scène </a:t>
            </a:r>
            <a:r>
              <a:rPr lang="fr-FR" sz="2400" b="0" i="1" dirty="0"/>
              <a:t>(</a:t>
            </a:r>
            <a:r>
              <a:rPr lang="fr-FR" sz="2400" i="1" dirty="0" err="1"/>
              <a:t>Scenegraph</a:t>
            </a:r>
            <a:r>
              <a:rPr lang="fr-FR" sz="2400" b="0" i="1" dirty="0"/>
              <a:t>) </a:t>
            </a:r>
            <a:r>
              <a:rPr lang="fr-FR" sz="2400" b="0" dirty="0"/>
              <a:t>est une notion importante qui représente la structure hiérarchique de l'interface graphique.</a:t>
            </a:r>
          </a:p>
          <a:p>
            <a:r>
              <a:rPr lang="fr-FR" sz="2400" b="0" dirty="0"/>
              <a:t>C'est une arborescence d’objets graphiques avec:</a:t>
            </a:r>
          </a:p>
          <a:p>
            <a:pPr lvl="1">
              <a:buFont typeface="Wingdings" panose="05000000000000000000" pitchFamily="2" charset="2"/>
              <a:buChar char="§"/>
            </a:pPr>
            <a:r>
              <a:rPr lang="fr-FR" b="0" dirty="0"/>
              <a:t>une racine (root)</a:t>
            </a:r>
          </a:p>
          <a:p>
            <a:pPr lvl="1">
              <a:buFont typeface="Wingdings" panose="05000000000000000000" pitchFamily="2" charset="2"/>
              <a:buChar char="§"/>
            </a:pPr>
            <a:r>
              <a:rPr lang="fr-FR" b="0" dirty="0"/>
              <a:t>des </a:t>
            </a:r>
            <a:r>
              <a:rPr lang="fr-FR" b="0" dirty="0" err="1"/>
              <a:t>noeuds</a:t>
            </a:r>
            <a:r>
              <a:rPr lang="fr-FR" b="0" dirty="0"/>
              <a:t> graphiques</a:t>
            </a:r>
            <a:r>
              <a:rPr lang="fr-FR" b="0" i="1" dirty="0"/>
              <a:t> qui ont leurs propres propriétés (couleur, forme, taille, position….)</a:t>
            </a:r>
            <a:endParaRPr lang="fr-FR" b="0" dirty="0"/>
          </a:p>
          <a:p>
            <a:pPr marL="18900" indent="0">
              <a:buNone/>
            </a:pPr>
            <a:endParaRPr lang="fr-FR" sz="2400" b="0" dirty="0"/>
          </a:p>
        </p:txBody>
      </p:sp>
    </p:spTree>
    <p:extLst>
      <p:ext uri="{BB962C8B-B14F-4D97-AF65-F5344CB8AC3E}">
        <p14:creationId xmlns:p14="http://schemas.microsoft.com/office/powerpoint/2010/main" val="413905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graphe de scène</a:t>
            </a: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832" y="1052736"/>
            <a:ext cx="8164797" cy="4320480"/>
          </a:xfrm>
          <a:prstGeom prst="rect">
            <a:avLst/>
          </a:prstGeom>
        </p:spPr>
      </p:pic>
      <p:sp>
        <p:nvSpPr>
          <p:cNvPr id="8" name="Espace réservé du texte 7" hidden="1">
            <a:extLst>
              <a:ext uri="{FF2B5EF4-FFF2-40B4-BE49-F238E27FC236}">
                <a16:creationId xmlns:a16="http://schemas.microsoft.com/office/drawing/2014/main" id="{FA47A18E-EFB5-4C1B-971A-33F35E57F9F4}"/>
              </a:ext>
            </a:extLst>
          </p:cNvPr>
          <p:cNvSpPr>
            <a:spLocks noGrp="1"/>
          </p:cNvSpPr>
          <p:nvPr>
            <p:ph type="body" sz="quarter" idx="12"/>
          </p:nvPr>
        </p:nvSpPr>
        <p:spPr/>
        <p:txBody>
          <a:bodyPr/>
          <a:lstStyle/>
          <a:p>
            <a:endParaRPr lang="fr-FR" dirty="0"/>
          </a:p>
        </p:txBody>
      </p:sp>
    </p:spTree>
    <p:extLst>
      <p:ext uri="{BB962C8B-B14F-4D97-AF65-F5344CB8AC3E}">
        <p14:creationId xmlns:p14="http://schemas.microsoft.com/office/powerpoint/2010/main" val="369514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graphe de scène</a:t>
            </a:r>
          </a:p>
        </p:txBody>
      </p:sp>
      <p:sp>
        <p:nvSpPr>
          <p:cNvPr id="3" name="Espace réservé du contenu 2"/>
          <p:cNvSpPr>
            <a:spLocks noGrp="1"/>
          </p:cNvSpPr>
          <p:nvPr>
            <p:ph type="body" sz="quarter" idx="12"/>
          </p:nvPr>
        </p:nvSpPr>
        <p:spPr/>
        <p:txBody>
          <a:bodyPr/>
          <a:lstStyle/>
          <a:p>
            <a:r>
              <a:rPr lang="fr-FR" sz="2400" b="0" dirty="0">
                <a:effectLst/>
              </a:rPr>
              <a:t>Les </a:t>
            </a:r>
            <a:r>
              <a:rPr lang="fr-FR" sz="2400" dirty="0">
                <a:effectLst/>
              </a:rPr>
              <a:t>feuilles </a:t>
            </a:r>
            <a:r>
              <a:rPr lang="fr-FR" sz="2400" b="0" dirty="0">
                <a:effectLst/>
              </a:rPr>
              <a:t>de l'arbre sont généralement constitués:</a:t>
            </a:r>
          </a:p>
          <a:p>
            <a:pPr lvl="3"/>
            <a:r>
              <a:rPr lang="fr-FR" sz="1600" b="0" dirty="0">
                <a:effectLst/>
              </a:rPr>
              <a:t> de composants visibles (boutons, champs texte, …) </a:t>
            </a:r>
          </a:p>
          <a:p>
            <a:pPr lvl="3"/>
            <a:r>
              <a:rPr lang="fr-FR" sz="1600" b="0" dirty="0">
                <a:effectLst/>
              </a:rPr>
              <a:t>et les </a:t>
            </a:r>
            <a:r>
              <a:rPr lang="fr-FR" sz="1600" dirty="0" err="1">
                <a:effectLst/>
              </a:rPr>
              <a:t>noeuds</a:t>
            </a:r>
            <a:r>
              <a:rPr lang="fr-FR" sz="1600" dirty="0">
                <a:effectLst/>
              </a:rPr>
              <a:t> intermédiaires </a:t>
            </a:r>
            <a:r>
              <a:rPr lang="fr-FR" sz="1600" b="0" dirty="0">
                <a:effectLst/>
              </a:rPr>
              <a:t>(y compris la </a:t>
            </a:r>
            <a:r>
              <a:rPr lang="fr-FR" sz="1600" dirty="0">
                <a:effectLst/>
              </a:rPr>
              <a:t>racine</a:t>
            </a:r>
            <a:r>
              <a:rPr lang="fr-FR" sz="1600" b="0" dirty="0">
                <a:effectLst/>
              </a:rPr>
              <a:t>) sont généralement des éléments de structuration (souvent invisibles: des conteneurs ou panneaux de différents types (</a:t>
            </a:r>
            <a:r>
              <a:rPr lang="fr-FR" sz="1600" b="0" i="1" dirty="0">
                <a:effectLst/>
              </a:rPr>
              <a:t>HBox, VBox, BorderPane</a:t>
            </a:r>
            <a:r>
              <a:rPr lang="fr-FR" sz="1600" b="0" dirty="0">
                <a:effectLst/>
              </a:rPr>
              <a:t>, …))</a:t>
            </a:r>
          </a:p>
          <a:p>
            <a:endParaRPr lang="fr-FR"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780928"/>
            <a:ext cx="3981450"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1885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graphe de scène</a:t>
            </a:r>
          </a:p>
        </p:txBody>
      </p:sp>
      <p:sp>
        <p:nvSpPr>
          <p:cNvPr id="3" name="Espace réservé du contenu 2"/>
          <p:cNvSpPr>
            <a:spLocks noGrp="1"/>
          </p:cNvSpPr>
          <p:nvPr>
            <p:ph type="body" sz="quarter" idx="12"/>
          </p:nvPr>
        </p:nvSpPr>
        <p:spPr/>
        <p:txBody>
          <a:bodyPr/>
          <a:lstStyle/>
          <a:p>
            <a:r>
              <a:rPr lang="fr-FR" sz="2400" b="0" dirty="0">
                <a:effectLst/>
              </a:rPr>
              <a:t>Tous les éléments contenus dans un graphe de scène sont des objets qui ont pour classe parente la classe </a:t>
            </a:r>
            <a:r>
              <a:rPr lang="fr-FR" sz="2400" dirty="0">
                <a:effectLst/>
              </a:rPr>
              <a:t>Node</a:t>
            </a:r>
            <a:r>
              <a:rPr lang="fr-FR" sz="2400" b="0" dirty="0">
                <a:effectLst/>
              </a:rPr>
              <a:t>.</a:t>
            </a:r>
          </a:p>
          <a:p>
            <a:r>
              <a:rPr lang="fr-FR" sz="2400" b="0" dirty="0">
                <a:effectLst/>
              </a:rPr>
              <a:t>La classe </a:t>
            </a:r>
            <a:r>
              <a:rPr lang="fr-FR" sz="2400" dirty="0" err="1">
                <a:effectLst/>
              </a:rPr>
              <a:t>Node</a:t>
            </a:r>
            <a:r>
              <a:rPr lang="fr-FR" sz="2400" dirty="0">
                <a:effectLst/>
              </a:rPr>
              <a:t> </a:t>
            </a:r>
            <a:r>
              <a:rPr lang="fr-FR" sz="2400" b="0" dirty="0">
                <a:effectLst/>
              </a:rPr>
              <a:t>comporte de nombreuses sous-classes :</a:t>
            </a:r>
          </a:p>
          <a:p>
            <a:pPr marL="18900" indent="0">
              <a:buNone/>
            </a:pPr>
            <a:endParaRPr lang="fr-FR" b="0" dirty="0"/>
          </a:p>
          <a:p>
            <a:pPr marL="18900" indent="0">
              <a:buNone/>
            </a:pPr>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996952"/>
            <a:ext cx="5762625"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046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395536" y="46379"/>
            <a:ext cx="8280920" cy="64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ctr" anchorCtr="1" compatLnSpc="1">
            <a:prstTxWarp prst="textNoShape">
              <a:avLst/>
            </a:prstTxWarp>
            <a:spAutoFit/>
          </a:bodyPr>
          <a:lstStyle>
            <a:defPPr>
              <a:defRPr lang="fr-FR"/>
            </a:defPPr>
            <a:lvl1pPr algn="ctr" defTabSz="913981" fontAlgn="base">
              <a:spcBef>
                <a:spcPct val="0"/>
              </a:spcBef>
              <a:spcAft>
                <a:spcPct val="0"/>
              </a:spcAft>
              <a:defRPr sz="3600" b="1" kern="0">
                <a:solidFill>
                  <a:srgbClr val="1B587C"/>
                </a:solidFill>
                <a:effectLst>
                  <a:outerShdw blurRad="38100" dist="38100" dir="2700000" algn="tl">
                    <a:srgbClr val="C0C0C0"/>
                  </a:outerShdw>
                </a:effectLst>
                <a:ea typeface="+mj-ea"/>
                <a:cs typeface="+mj-cs"/>
              </a:defRPr>
            </a:lvl1pPr>
            <a:lvl2pPr algn="ctr" defTabSz="913981" fontAlgn="base">
              <a:spcBef>
                <a:spcPct val="0"/>
              </a:spcBef>
              <a:spcAft>
                <a:spcPct val="0"/>
              </a:spcAft>
              <a:defRPr sz="3600" b="1">
                <a:effectLst>
                  <a:outerShdw blurRad="38100" dist="38100" dir="2700000" algn="tl">
                    <a:srgbClr val="C0C0C0"/>
                  </a:outerShdw>
                </a:effectLst>
                <a:latin typeface="Arial" charset="0"/>
              </a:defRPr>
            </a:lvl2pPr>
            <a:lvl3pPr algn="ctr" defTabSz="913981" fontAlgn="base">
              <a:spcBef>
                <a:spcPct val="0"/>
              </a:spcBef>
              <a:spcAft>
                <a:spcPct val="0"/>
              </a:spcAft>
              <a:defRPr sz="3600" b="1">
                <a:effectLst>
                  <a:outerShdw blurRad="38100" dist="38100" dir="2700000" algn="tl">
                    <a:srgbClr val="C0C0C0"/>
                  </a:outerShdw>
                </a:effectLst>
                <a:latin typeface="Arial" charset="0"/>
              </a:defRPr>
            </a:lvl3pPr>
            <a:lvl4pPr algn="ctr" defTabSz="913981" fontAlgn="base">
              <a:spcBef>
                <a:spcPct val="0"/>
              </a:spcBef>
              <a:spcAft>
                <a:spcPct val="0"/>
              </a:spcAft>
              <a:defRPr sz="3600" b="1">
                <a:effectLst>
                  <a:outerShdw blurRad="38100" dist="38100" dir="2700000" algn="tl">
                    <a:srgbClr val="C0C0C0"/>
                  </a:outerShdw>
                </a:effectLst>
                <a:latin typeface="Arial" charset="0"/>
              </a:defRPr>
            </a:lvl4pPr>
            <a:lvl5pPr algn="ctr" defTabSz="913981" fontAlgn="base">
              <a:spcBef>
                <a:spcPct val="0"/>
              </a:spcBef>
              <a:spcAft>
                <a:spcPct val="0"/>
              </a:spcAft>
              <a:defRPr sz="3600" b="1">
                <a:effectLst>
                  <a:outerShdw blurRad="38100" dist="38100" dir="2700000" algn="tl">
                    <a:srgbClr val="C0C0C0"/>
                  </a:outerShdw>
                </a:effectLst>
                <a:latin typeface="Arial" charset="0"/>
              </a:defRPr>
            </a:lvl5pPr>
            <a:lvl6pPr marL="408737" algn="ctr" defTabSz="913981" fontAlgn="base">
              <a:spcBef>
                <a:spcPct val="0"/>
              </a:spcBef>
              <a:spcAft>
                <a:spcPct val="0"/>
              </a:spcAft>
              <a:defRPr sz="3600" b="1">
                <a:effectLst>
                  <a:outerShdw blurRad="38100" dist="38100" dir="2700000" algn="tl">
                    <a:srgbClr val="C0C0C0"/>
                  </a:outerShdw>
                </a:effectLst>
                <a:latin typeface="Arial" charset="0"/>
              </a:defRPr>
            </a:lvl6pPr>
            <a:lvl7pPr marL="817474" algn="ctr" defTabSz="913981" fontAlgn="base">
              <a:spcBef>
                <a:spcPct val="0"/>
              </a:spcBef>
              <a:spcAft>
                <a:spcPct val="0"/>
              </a:spcAft>
              <a:defRPr sz="3600" b="1">
                <a:effectLst>
                  <a:outerShdw blurRad="38100" dist="38100" dir="2700000" algn="tl">
                    <a:srgbClr val="C0C0C0"/>
                  </a:outerShdw>
                </a:effectLst>
                <a:latin typeface="Arial" charset="0"/>
              </a:defRPr>
            </a:lvl7pPr>
            <a:lvl8pPr marL="1226210" algn="ctr" defTabSz="913981" fontAlgn="base">
              <a:spcBef>
                <a:spcPct val="0"/>
              </a:spcBef>
              <a:spcAft>
                <a:spcPct val="0"/>
              </a:spcAft>
              <a:defRPr sz="3600" b="1">
                <a:effectLst>
                  <a:outerShdw blurRad="38100" dist="38100" dir="2700000" algn="tl">
                    <a:srgbClr val="C0C0C0"/>
                  </a:outerShdw>
                </a:effectLst>
                <a:latin typeface="Arial" charset="0"/>
              </a:defRPr>
            </a:lvl8pPr>
            <a:lvl9pPr marL="1634947" algn="ctr" defTabSz="913981" fontAlgn="base">
              <a:spcBef>
                <a:spcPct val="0"/>
              </a:spcBef>
              <a:spcAft>
                <a:spcPct val="0"/>
              </a:spcAft>
              <a:defRPr sz="3600" b="1">
                <a:effectLst>
                  <a:outerShdw blurRad="38100" dist="38100" dir="2700000" algn="tl">
                    <a:srgbClr val="C0C0C0"/>
                  </a:outerShdw>
                </a:effectLst>
                <a:latin typeface="Arial" charset="0"/>
              </a:defRPr>
            </a:lvl9pPr>
          </a:lstStyle>
          <a:p>
            <a:r>
              <a:rPr lang="fr-FR" dirty="0"/>
              <a:t>Plan</a:t>
            </a:r>
          </a:p>
        </p:txBody>
      </p:sp>
      <p:graphicFrame>
        <p:nvGraphicFramePr>
          <p:cNvPr id="3" name="Diagramme 2"/>
          <p:cNvGraphicFramePr/>
          <p:nvPr/>
        </p:nvGraphicFramePr>
        <p:xfrm>
          <a:off x="1619672" y="1268760"/>
          <a:ext cx="7056784"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Rectangle à coins arrondis 3"/>
          <p:cNvSpPr/>
          <p:nvPr/>
        </p:nvSpPr>
        <p:spPr bwMode="auto">
          <a:xfrm>
            <a:off x="35496" y="6309320"/>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5" name="Rectangle à coins arrondis 4"/>
          <p:cNvSpPr/>
          <p:nvPr/>
        </p:nvSpPr>
        <p:spPr bwMode="auto">
          <a:xfrm>
            <a:off x="251520" y="6309320"/>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6" name="Rectangle à coins arrondis 5"/>
          <p:cNvSpPr/>
          <p:nvPr/>
        </p:nvSpPr>
        <p:spPr bwMode="auto">
          <a:xfrm>
            <a:off x="467544" y="6309320"/>
            <a:ext cx="144016" cy="14401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7" name="Rectangle à coins arrondis 6"/>
          <p:cNvSpPr/>
          <p:nvPr/>
        </p:nvSpPr>
        <p:spPr bwMode="auto">
          <a:xfrm>
            <a:off x="683568" y="6309320"/>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8" name="Rectangle à coins arrondis 5">
            <a:extLst>
              <a:ext uri="{FF2B5EF4-FFF2-40B4-BE49-F238E27FC236}">
                <a16:creationId xmlns:a16="http://schemas.microsoft.com/office/drawing/2014/main" id="{95EB47A0-1C9F-40CB-848B-687631959256}"/>
              </a:ext>
            </a:extLst>
          </p:cNvPr>
          <p:cNvSpPr/>
          <p:nvPr/>
        </p:nvSpPr>
        <p:spPr bwMode="auto">
          <a:xfrm>
            <a:off x="899592" y="6313533"/>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9" name="Rectangle à coins arrondis 6">
            <a:extLst>
              <a:ext uri="{FF2B5EF4-FFF2-40B4-BE49-F238E27FC236}">
                <a16:creationId xmlns:a16="http://schemas.microsoft.com/office/drawing/2014/main" id="{3D2EEB9B-85C3-42EB-B7A6-39F2099B2BB6}"/>
              </a:ext>
            </a:extLst>
          </p:cNvPr>
          <p:cNvSpPr/>
          <p:nvPr/>
        </p:nvSpPr>
        <p:spPr bwMode="auto">
          <a:xfrm>
            <a:off x="1115616" y="6313533"/>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Tree>
    <p:custDataLst>
      <p:tags r:id="rId1"/>
    </p:custDataLst>
    <p:extLst>
      <p:ext uri="{BB962C8B-B14F-4D97-AF65-F5344CB8AC3E}">
        <p14:creationId xmlns:p14="http://schemas.microsoft.com/office/powerpoint/2010/main" val="3814817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Implémentation</a:t>
            </a:r>
          </a:p>
        </p:txBody>
      </p:sp>
      <p:sp>
        <p:nvSpPr>
          <p:cNvPr id="3" name="Espace réservé du contenu 2"/>
          <p:cNvSpPr>
            <a:spLocks noGrp="1"/>
          </p:cNvSpPr>
          <p:nvPr>
            <p:ph type="body" sz="quarter" idx="12"/>
          </p:nvPr>
        </p:nvSpPr>
        <p:spPr/>
        <p:txBody>
          <a:bodyPr/>
          <a:lstStyle/>
          <a:p>
            <a:r>
              <a:rPr lang="fr-FR" sz="2400" b="0" i="1" dirty="0" err="1">
                <a:effectLst/>
              </a:rPr>
              <a:t>JavaFX</a:t>
            </a:r>
            <a:r>
              <a:rPr lang="fr-FR" sz="2400" b="0" i="1" dirty="0">
                <a:effectLst/>
              </a:rPr>
              <a:t> </a:t>
            </a:r>
            <a:r>
              <a:rPr lang="fr-FR" sz="2400" b="0" dirty="0">
                <a:effectLst/>
              </a:rPr>
              <a:t>offre deux techniques complémentaires pour créer les interfaces graphiques des applications :</a:t>
            </a:r>
          </a:p>
          <a:p>
            <a:pPr lvl="1">
              <a:buFont typeface="Wingdings" panose="05000000000000000000" pitchFamily="2" charset="2"/>
              <a:buChar char="§"/>
            </a:pPr>
            <a:r>
              <a:rPr lang="fr-FR" b="0" dirty="0">
                <a:effectLst/>
              </a:rPr>
              <a:t>Mode procédural( programmatique: 100 % JAVA)</a:t>
            </a:r>
          </a:p>
          <a:p>
            <a:pPr lvl="1">
              <a:buFont typeface="Wingdings" panose="05000000000000000000" pitchFamily="2" charset="2"/>
              <a:buChar char="§"/>
            </a:pPr>
            <a:r>
              <a:rPr lang="fr-FR" b="0" dirty="0">
                <a:effectLst/>
              </a:rPr>
              <a:t>Mode déclaratif( en XML)</a:t>
            </a:r>
          </a:p>
          <a:p>
            <a:pPr marL="18900" indent="0">
              <a:buNone/>
            </a:pPr>
            <a:endParaRPr lang="fr-FR" sz="2400" dirty="0"/>
          </a:p>
        </p:txBody>
      </p:sp>
    </p:spTree>
    <p:extLst>
      <p:ext uri="{BB962C8B-B14F-4D97-AF65-F5344CB8AC3E}">
        <p14:creationId xmlns:p14="http://schemas.microsoft.com/office/powerpoint/2010/main" val="58944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Implémentation: Mode procédural</a:t>
            </a:r>
          </a:p>
        </p:txBody>
      </p:sp>
      <p:sp>
        <p:nvSpPr>
          <p:cNvPr id="3" name="Espace réservé du contenu 2"/>
          <p:cNvSpPr>
            <a:spLocks noGrp="1"/>
          </p:cNvSpPr>
          <p:nvPr>
            <p:ph type="body" sz="quarter" idx="12"/>
          </p:nvPr>
        </p:nvSpPr>
        <p:spPr/>
        <p:txBody>
          <a:bodyPr/>
          <a:lstStyle/>
          <a:p>
            <a:r>
              <a:rPr lang="fr-FR" sz="2400" b="0" dirty="0">
                <a:effectLst/>
              </a:rPr>
              <a:t>Utilisation d'API pour construire l'interface avec du code </a:t>
            </a:r>
            <a:r>
              <a:rPr lang="fr-FR" sz="2400" b="0" i="1" dirty="0">
                <a:effectLst/>
              </a:rPr>
              <a:t>Java: devient trop vite «verbeux»</a:t>
            </a:r>
            <a:endParaRPr lang="fr-FR" sz="2400" b="0" dirty="0">
              <a:effectLst/>
            </a:endParaRPr>
          </a:p>
          <a:p>
            <a:r>
              <a:rPr lang="fr-FR" sz="2400" b="0" dirty="0">
                <a:effectLst/>
              </a:rPr>
              <a:t>Homogénéité des sources de l'application</a:t>
            </a:r>
          </a:p>
          <a:p>
            <a:pPr marL="18900" indent="0">
              <a:buNone/>
            </a:pPr>
            <a:endParaRPr lang="fr-FR" sz="2400" b="0" dirty="0"/>
          </a:p>
          <a:p>
            <a:pPr marL="18900" indent="0">
              <a:buNone/>
            </a:pPr>
            <a:endParaRPr lang="fr-FR" sz="2400" dirty="0"/>
          </a:p>
        </p:txBody>
      </p:sp>
    </p:spTree>
    <p:extLst>
      <p:ext uri="{BB962C8B-B14F-4D97-AF65-F5344CB8AC3E}">
        <p14:creationId xmlns:p14="http://schemas.microsoft.com/office/powerpoint/2010/main" val="101027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fr-FR" dirty="0"/>
              <a:t>Implémentation: Mode déclaratif</a:t>
            </a:r>
          </a:p>
        </p:txBody>
      </p:sp>
      <p:sp>
        <p:nvSpPr>
          <p:cNvPr id="2" name="Espace réservé du contenu 1"/>
          <p:cNvSpPr>
            <a:spLocks noGrp="1"/>
          </p:cNvSpPr>
          <p:nvPr>
            <p:ph type="body" sz="quarter" idx="12"/>
          </p:nvPr>
        </p:nvSpPr>
        <p:spPr/>
        <p:txBody>
          <a:bodyPr/>
          <a:lstStyle/>
          <a:p>
            <a:r>
              <a:rPr lang="fr-FR" sz="2400" b="0" dirty="0">
                <a:effectLst/>
              </a:rPr>
              <a:t>En décrivant l'interface dans un fichier FXML (syntaxe XML) : l'interface peut être créée par un designer (sans connaissance </a:t>
            </a:r>
            <a:r>
              <a:rPr lang="fr-FR" sz="2400" b="0" i="1" dirty="0">
                <a:effectLst/>
              </a:rPr>
              <a:t>Java</a:t>
            </a:r>
            <a:r>
              <a:rPr lang="fr-FR" sz="2400" b="0" dirty="0">
                <a:effectLst/>
              </a:rPr>
              <a:t>,ou presque...)</a:t>
            </a:r>
          </a:p>
          <a:p>
            <a:r>
              <a:rPr lang="fr-FR" sz="2400" b="0" dirty="0">
                <a:effectLst/>
              </a:rPr>
              <a:t>L'utilitaire graphique </a:t>
            </a:r>
            <a:r>
              <a:rPr lang="fr-FR" sz="2400" b="0" i="1" dirty="0" err="1">
                <a:effectLst/>
              </a:rPr>
              <a:t>SceneBuilder</a:t>
            </a:r>
            <a:r>
              <a:rPr lang="fr-FR" sz="2400" b="0" i="1" dirty="0">
                <a:effectLst/>
              </a:rPr>
              <a:t> </a:t>
            </a:r>
            <a:r>
              <a:rPr lang="fr-FR" sz="2400" b="0" dirty="0">
                <a:effectLst/>
              </a:rPr>
              <a:t>facilite la création et la gestion des fichiers FXML</a:t>
            </a:r>
          </a:p>
          <a:p>
            <a:r>
              <a:rPr lang="fr-FR" sz="2400" b="0" dirty="0">
                <a:effectLst/>
              </a:rPr>
              <a:t>Séparation claire entre la vue et la logique de l'application (MVP)</a:t>
            </a:r>
          </a:p>
          <a:p>
            <a:r>
              <a:rPr lang="fr-FR" sz="2400" b="0" dirty="0">
                <a:effectLst/>
              </a:rPr>
              <a:t>Il est possible de mélanger les deux techniques au sein d'une même application (l'API </a:t>
            </a:r>
            <a:r>
              <a:rPr lang="fr-FR" sz="2400" b="0" dirty="0" err="1">
                <a:effectLst/>
              </a:rPr>
              <a:t>javafx.fxml</a:t>
            </a:r>
            <a:r>
              <a:rPr lang="fr-FR" sz="2400" b="0" dirty="0">
                <a:effectLst/>
              </a:rPr>
              <a:t> permet de faire le lien entre les deux). </a:t>
            </a:r>
          </a:p>
          <a:p>
            <a:pPr marL="18900" indent="0">
              <a:buNone/>
            </a:pPr>
            <a:endParaRPr lang="fr-FR" sz="2400" b="0" dirty="0"/>
          </a:p>
          <a:p>
            <a:pPr marL="418950" lvl="1" indent="0">
              <a:buNone/>
            </a:pPr>
            <a:endParaRPr lang="fr-FR" dirty="0"/>
          </a:p>
          <a:p>
            <a:pPr marL="418950" lvl="1" indent="0">
              <a:buNone/>
            </a:pPr>
            <a:endParaRPr lang="fr-FR" dirty="0"/>
          </a:p>
          <a:p>
            <a:pPr marL="418950" lvl="1" indent="0">
              <a:buNone/>
            </a:pPr>
            <a:endParaRPr lang="fr-FR" dirty="0"/>
          </a:p>
          <a:p>
            <a:pPr marL="418950" lvl="1" indent="0">
              <a:buNone/>
            </a:pPr>
            <a:endParaRPr lang="fr-FR" dirty="0"/>
          </a:p>
          <a:p>
            <a:pPr marL="418950" lvl="1" indent="0">
              <a:buNone/>
            </a:pPr>
            <a:endParaRPr lang="fr-FR" dirty="0"/>
          </a:p>
          <a:p>
            <a:pPr marL="418950" lvl="1" indent="0">
              <a:buNone/>
            </a:pPr>
            <a:endParaRPr lang="fr-FR" dirty="0"/>
          </a:p>
          <a:p>
            <a:pPr marL="418950" lvl="1" indent="0">
              <a:buNone/>
            </a:pPr>
            <a:endParaRPr lang="fr-FR" dirty="0"/>
          </a:p>
          <a:p>
            <a:pPr marL="418950" lvl="1" indent="0">
              <a:buNone/>
            </a:pPr>
            <a:endParaRPr lang="fr-FR" i="1" dirty="0"/>
          </a:p>
        </p:txBody>
      </p:sp>
    </p:spTree>
    <p:extLst>
      <p:ext uri="{BB962C8B-B14F-4D97-AF65-F5344CB8AC3E}">
        <p14:creationId xmlns:p14="http://schemas.microsoft.com/office/powerpoint/2010/main" val="234016022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395536" y="46379"/>
            <a:ext cx="8280920" cy="64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ctr" anchorCtr="1" compatLnSpc="1">
            <a:prstTxWarp prst="textNoShape">
              <a:avLst/>
            </a:prstTxWarp>
            <a:spAutoFit/>
          </a:bodyPr>
          <a:lstStyle>
            <a:defPPr>
              <a:defRPr lang="fr-FR"/>
            </a:defPPr>
            <a:lvl1pPr algn="ctr" defTabSz="913981" fontAlgn="base">
              <a:spcBef>
                <a:spcPct val="0"/>
              </a:spcBef>
              <a:spcAft>
                <a:spcPct val="0"/>
              </a:spcAft>
              <a:defRPr sz="3600" b="1" kern="0">
                <a:solidFill>
                  <a:srgbClr val="1B587C"/>
                </a:solidFill>
                <a:effectLst>
                  <a:outerShdw blurRad="38100" dist="38100" dir="2700000" algn="tl">
                    <a:srgbClr val="C0C0C0"/>
                  </a:outerShdw>
                </a:effectLst>
                <a:ea typeface="+mj-ea"/>
                <a:cs typeface="+mj-cs"/>
              </a:defRPr>
            </a:lvl1pPr>
            <a:lvl2pPr algn="ctr" defTabSz="913981" fontAlgn="base">
              <a:spcBef>
                <a:spcPct val="0"/>
              </a:spcBef>
              <a:spcAft>
                <a:spcPct val="0"/>
              </a:spcAft>
              <a:defRPr sz="3600" b="1">
                <a:effectLst>
                  <a:outerShdw blurRad="38100" dist="38100" dir="2700000" algn="tl">
                    <a:srgbClr val="C0C0C0"/>
                  </a:outerShdw>
                </a:effectLst>
                <a:latin typeface="Arial" charset="0"/>
              </a:defRPr>
            </a:lvl2pPr>
            <a:lvl3pPr algn="ctr" defTabSz="913981" fontAlgn="base">
              <a:spcBef>
                <a:spcPct val="0"/>
              </a:spcBef>
              <a:spcAft>
                <a:spcPct val="0"/>
              </a:spcAft>
              <a:defRPr sz="3600" b="1">
                <a:effectLst>
                  <a:outerShdw blurRad="38100" dist="38100" dir="2700000" algn="tl">
                    <a:srgbClr val="C0C0C0"/>
                  </a:outerShdw>
                </a:effectLst>
                <a:latin typeface="Arial" charset="0"/>
              </a:defRPr>
            </a:lvl3pPr>
            <a:lvl4pPr algn="ctr" defTabSz="913981" fontAlgn="base">
              <a:spcBef>
                <a:spcPct val="0"/>
              </a:spcBef>
              <a:spcAft>
                <a:spcPct val="0"/>
              </a:spcAft>
              <a:defRPr sz="3600" b="1">
                <a:effectLst>
                  <a:outerShdw blurRad="38100" dist="38100" dir="2700000" algn="tl">
                    <a:srgbClr val="C0C0C0"/>
                  </a:outerShdw>
                </a:effectLst>
                <a:latin typeface="Arial" charset="0"/>
              </a:defRPr>
            </a:lvl4pPr>
            <a:lvl5pPr algn="ctr" defTabSz="913981" fontAlgn="base">
              <a:spcBef>
                <a:spcPct val="0"/>
              </a:spcBef>
              <a:spcAft>
                <a:spcPct val="0"/>
              </a:spcAft>
              <a:defRPr sz="3600" b="1">
                <a:effectLst>
                  <a:outerShdw blurRad="38100" dist="38100" dir="2700000" algn="tl">
                    <a:srgbClr val="C0C0C0"/>
                  </a:outerShdw>
                </a:effectLst>
                <a:latin typeface="Arial" charset="0"/>
              </a:defRPr>
            </a:lvl5pPr>
            <a:lvl6pPr marL="408737" algn="ctr" defTabSz="913981" fontAlgn="base">
              <a:spcBef>
                <a:spcPct val="0"/>
              </a:spcBef>
              <a:spcAft>
                <a:spcPct val="0"/>
              </a:spcAft>
              <a:defRPr sz="3600" b="1">
                <a:effectLst>
                  <a:outerShdw blurRad="38100" dist="38100" dir="2700000" algn="tl">
                    <a:srgbClr val="C0C0C0"/>
                  </a:outerShdw>
                </a:effectLst>
                <a:latin typeface="Arial" charset="0"/>
              </a:defRPr>
            </a:lvl6pPr>
            <a:lvl7pPr marL="817474" algn="ctr" defTabSz="913981" fontAlgn="base">
              <a:spcBef>
                <a:spcPct val="0"/>
              </a:spcBef>
              <a:spcAft>
                <a:spcPct val="0"/>
              </a:spcAft>
              <a:defRPr sz="3600" b="1">
                <a:effectLst>
                  <a:outerShdw blurRad="38100" dist="38100" dir="2700000" algn="tl">
                    <a:srgbClr val="C0C0C0"/>
                  </a:outerShdw>
                </a:effectLst>
                <a:latin typeface="Arial" charset="0"/>
              </a:defRPr>
            </a:lvl7pPr>
            <a:lvl8pPr marL="1226210" algn="ctr" defTabSz="913981" fontAlgn="base">
              <a:spcBef>
                <a:spcPct val="0"/>
              </a:spcBef>
              <a:spcAft>
                <a:spcPct val="0"/>
              </a:spcAft>
              <a:defRPr sz="3600" b="1">
                <a:effectLst>
                  <a:outerShdw blurRad="38100" dist="38100" dir="2700000" algn="tl">
                    <a:srgbClr val="C0C0C0"/>
                  </a:outerShdw>
                </a:effectLst>
                <a:latin typeface="Arial" charset="0"/>
              </a:defRPr>
            </a:lvl8pPr>
            <a:lvl9pPr marL="1634947" algn="ctr" defTabSz="913981" fontAlgn="base">
              <a:spcBef>
                <a:spcPct val="0"/>
              </a:spcBef>
              <a:spcAft>
                <a:spcPct val="0"/>
              </a:spcAft>
              <a:defRPr sz="3600" b="1">
                <a:effectLst>
                  <a:outerShdw blurRad="38100" dist="38100" dir="2700000" algn="tl">
                    <a:srgbClr val="C0C0C0"/>
                  </a:outerShdw>
                </a:effectLst>
                <a:latin typeface="Arial" charset="0"/>
              </a:defRPr>
            </a:lvl9pPr>
          </a:lstStyle>
          <a:p>
            <a:r>
              <a:rPr lang="fr-FR" dirty="0"/>
              <a:t>Plan</a:t>
            </a:r>
          </a:p>
        </p:txBody>
      </p:sp>
      <p:graphicFrame>
        <p:nvGraphicFramePr>
          <p:cNvPr id="3" name="Diagramme 2"/>
          <p:cNvGraphicFramePr/>
          <p:nvPr/>
        </p:nvGraphicFramePr>
        <p:xfrm>
          <a:off x="1619672" y="1268760"/>
          <a:ext cx="7056784"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Rectangle à coins arrondis 3"/>
          <p:cNvSpPr/>
          <p:nvPr/>
        </p:nvSpPr>
        <p:spPr bwMode="auto">
          <a:xfrm>
            <a:off x="35496" y="6309320"/>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5" name="Rectangle à coins arrondis 4"/>
          <p:cNvSpPr/>
          <p:nvPr/>
        </p:nvSpPr>
        <p:spPr bwMode="auto">
          <a:xfrm>
            <a:off x="251520" y="6309320"/>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6" name="Rectangle à coins arrondis 5"/>
          <p:cNvSpPr/>
          <p:nvPr/>
        </p:nvSpPr>
        <p:spPr bwMode="auto">
          <a:xfrm>
            <a:off x="467544" y="6309320"/>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7" name="Rectangle à coins arrondis 6"/>
          <p:cNvSpPr/>
          <p:nvPr/>
        </p:nvSpPr>
        <p:spPr bwMode="auto">
          <a:xfrm>
            <a:off x="683568" y="6309320"/>
            <a:ext cx="144016" cy="14401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8" name="Rectangle à coins arrondis 5">
            <a:extLst>
              <a:ext uri="{FF2B5EF4-FFF2-40B4-BE49-F238E27FC236}">
                <a16:creationId xmlns:a16="http://schemas.microsoft.com/office/drawing/2014/main" id="{95EB47A0-1C9F-40CB-848B-687631959256}"/>
              </a:ext>
            </a:extLst>
          </p:cNvPr>
          <p:cNvSpPr/>
          <p:nvPr/>
        </p:nvSpPr>
        <p:spPr bwMode="auto">
          <a:xfrm>
            <a:off x="899592" y="6313533"/>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9" name="Rectangle à coins arrondis 6">
            <a:extLst>
              <a:ext uri="{FF2B5EF4-FFF2-40B4-BE49-F238E27FC236}">
                <a16:creationId xmlns:a16="http://schemas.microsoft.com/office/drawing/2014/main" id="{3D2EEB9B-85C3-42EB-B7A6-39F2099B2BB6}"/>
              </a:ext>
            </a:extLst>
          </p:cNvPr>
          <p:cNvSpPr/>
          <p:nvPr/>
        </p:nvSpPr>
        <p:spPr bwMode="auto">
          <a:xfrm>
            <a:off x="1115616" y="6313533"/>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Tree>
    <p:custDataLst>
      <p:tags r:id="rId1"/>
    </p:custDataLst>
    <p:extLst>
      <p:ext uri="{BB962C8B-B14F-4D97-AF65-F5344CB8AC3E}">
        <p14:creationId xmlns:p14="http://schemas.microsoft.com/office/powerpoint/2010/main" val="484969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re 1"/>
          <p:cNvSpPr txBox="1">
            <a:spLocks/>
          </p:cNvSpPr>
          <p:nvPr/>
        </p:nvSpPr>
        <p:spPr>
          <a:xfrm>
            <a:off x="395536" y="46379"/>
            <a:ext cx="8280920" cy="64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ctr" anchorCtr="1" compatLnSpc="1">
            <a:prstTxWarp prst="textNoShape">
              <a:avLst/>
            </a:prstTxWarp>
            <a:spAutoFit/>
          </a:bodyPr>
          <a:lstStyle>
            <a:defPPr>
              <a:defRPr lang="fr-FR"/>
            </a:defPPr>
            <a:lvl1pPr algn="ctr" defTabSz="913981" fontAlgn="base">
              <a:spcBef>
                <a:spcPct val="0"/>
              </a:spcBef>
              <a:spcAft>
                <a:spcPct val="0"/>
              </a:spcAft>
              <a:defRPr sz="3600" b="1" kern="0">
                <a:solidFill>
                  <a:srgbClr val="1B587C"/>
                </a:solidFill>
                <a:effectLst>
                  <a:outerShdw blurRad="38100" dist="38100" dir="2700000" algn="tl">
                    <a:srgbClr val="C0C0C0"/>
                  </a:outerShdw>
                </a:effectLst>
                <a:ea typeface="+mj-ea"/>
                <a:cs typeface="+mj-cs"/>
              </a:defRPr>
            </a:lvl1pPr>
            <a:lvl2pPr algn="ctr" defTabSz="913981" fontAlgn="base">
              <a:spcBef>
                <a:spcPct val="0"/>
              </a:spcBef>
              <a:spcAft>
                <a:spcPct val="0"/>
              </a:spcAft>
              <a:defRPr sz="3600" b="1">
                <a:effectLst>
                  <a:outerShdw blurRad="38100" dist="38100" dir="2700000" algn="tl">
                    <a:srgbClr val="C0C0C0"/>
                  </a:outerShdw>
                </a:effectLst>
                <a:latin typeface="Arial" charset="0"/>
              </a:defRPr>
            </a:lvl2pPr>
            <a:lvl3pPr algn="ctr" defTabSz="913981" fontAlgn="base">
              <a:spcBef>
                <a:spcPct val="0"/>
              </a:spcBef>
              <a:spcAft>
                <a:spcPct val="0"/>
              </a:spcAft>
              <a:defRPr sz="3600" b="1">
                <a:effectLst>
                  <a:outerShdw blurRad="38100" dist="38100" dir="2700000" algn="tl">
                    <a:srgbClr val="C0C0C0"/>
                  </a:outerShdw>
                </a:effectLst>
                <a:latin typeface="Arial" charset="0"/>
              </a:defRPr>
            </a:lvl3pPr>
            <a:lvl4pPr algn="ctr" defTabSz="913981" fontAlgn="base">
              <a:spcBef>
                <a:spcPct val="0"/>
              </a:spcBef>
              <a:spcAft>
                <a:spcPct val="0"/>
              </a:spcAft>
              <a:defRPr sz="3600" b="1">
                <a:effectLst>
                  <a:outerShdw blurRad="38100" dist="38100" dir="2700000" algn="tl">
                    <a:srgbClr val="C0C0C0"/>
                  </a:outerShdw>
                </a:effectLst>
                <a:latin typeface="Arial" charset="0"/>
              </a:defRPr>
            </a:lvl4pPr>
            <a:lvl5pPr algn="ctr" defTabSz="913981" fontAlgn="base">
              <a:spcBef>
                <a:spcPct val="0"/>
              </a:spcBef>
              <a:spcAft>
                <a:spcPct val="0"/>
              </a:spcAft>
              <a:defRPr sz="3600" b="1">
                <a:effectLst>
                  <a:outerShdw blurRad="38100" dist="38100" dir="2700000" algn="tl">
                    <a:srgbClr val="C0C0C0"/>
                  </a:outerShdw>
                </a:effectLst>
                <a:latin typeface="Arial" charset="0"/>
              </a:defRPr>
            </a:lvl5pPr>
            <a:lvl6pPr marL="408737" algn="ctr" defTabSz="913981" fontAlgn="base">
              <a:spcBef>
                <a:spcPct val="0"/>
              </a:spcBef>
              <a:spcAft>
                <a:spcPct val="0"/>
              </a:spcAft>
              <a:defRPr sz="3600" b="1">
                <a:effectLst>
                  <a:outerShdw blurRad="38100" dist="38100" dir="2700000" algn="tl">
                    <a:srgbClr val="C0C0C0"/>
                  </a:outerShdw>
                </a:effectLst>
                <a:latin typeface="Arial" charset="0"/>
              </a:defRPr>
            </a:lvl6pPr>
            <a:lvl7pPr marL="817474" algn="ctr" defTabSz="913981" fontAlgn="base">
              <a:spcBef>
                <a:spcPct val="0"/>
              </a:spcBef>
              <a:spcAft>
                <a:spcPct val="0"/>
              </a:spcAft>
              <a:defRPr sz="3600" b="1">
                <a:effectLst>
                  <a:outerShdw blurRad="38100" dist="38100" dir="2700000" algn="tl">
                    <a:srgbClr val="C0C0C0"/>
                  </a:outerShdw>
                </a:effectLst>
                <a:latin typeface="Arial" charset="0"/>
              </a:defRPr>
            </a:lvl7pPr>
            <a:lvl8pPr marL="1226210" algn="ctr" defTabSz="913981" fontAlgn="base">
              <a:spcBef>
                <a:spcPct val="0"/>
              </a:spcBef>
              <a:spcAft>
                <a:spcPct val="0"/>
              </a:spcAft>
              <a:defRPr sz="3600" b="1">
                <a:effectLst>
                  <a:outerShdw blurRad="38100" dist="38100" dir="2700000" algn="tl">
                    <a:srgbClr val="C0C0C0"/>
                  </a:outerShdw>
                </a:effectLst>
                <a:latin typeface="Arial" charset="0"/>
              </a:defRPr>
            </a:lvl8pPr>
            <a:lvl9pPr marL="1634947" algn="ctr" defTabSz="913981" fontAlgn="base">
              <a:spcBef>
                <a:spcPct val="0"/>
              </a:spcBef>
              <a:spcAft>
                <a:spcPct val="0"/>
              </a:spcAft>
              <a:defRPr sz="3600" b="1">
                <a:effectLst>
                  <a:outerShdw blurRad="38100" dist="38100" dir="2700000" algn="tl">
                    <a:srgbClr val="C0C0C0"/>
                  </a:outerShdw>
                </a:effectLst>
                <a:latin typeface="Arial" charset="0"/>
              </a:defRPr>
            </a:lvl9pPr>
          </a:lstStyle>
          <a:p>
            <a:r>
              <a:rPr lang="fr-FR" dirty="0"/>
              <a:t>ICONOGRAPHIE</a:t>
            </a:r>
          </a:p>
        </p:txBody>
      </p:sp>
      <p:sp>
        <p:nvSpPr>
          <p:cNvPr id="23" name="Espace réservé du texte 3"/>
          <p:cNvSpPr txBox="1">
            <a:spLocks/>
          </p:cNvSpPr>
          <p:nvPr/>
        </p:nvSpPr>
        <p:spPr>
          <a:xfrm>
            <a:off x="1605608" y="883237"/>
            <a:ext cx="5486672" cy="360040"/>
          </a:xfrm>
          <a:prstGeom prst="rect">
            <a:avLst/>
          </a:prstGeom>
        </p:spPr>
        <p:txBody>
          <a:bodyPr/>
          <a:lstStyle>
            <a:lvl1pPr marL="62446" indent="-62446" algn="l" defTabSz="913981" rtl="0" eaLnBrk="1" fontAlgn="base" hangingPunct="1">
              <a:lnSpc>
                <a:spcPct val="110000"/>
              </a:lnSpc>
              <a:spcBef>
                <a:spcPct val="20000"/>
              </a:spcBef>
              <a:spcAft>
                <a:spcPct val="0"/>
              </a:spcAft>
              <a:buClr>
                <a:srgbClr val="FF0000"/>
              </a:buClr>
              <a:buFont typeface="Webdings" pitchFamily="18" charset="2"/>
              <a:buChar char="4"/>
              <a:defRPr sz="2000" b="1">
                <a:solidFill>
                  <a:schemeClr val="tx1"/>
                </a:solidFill>
                <a:latin typeface="+mn-lt"/>
                <a:ea typeface="+mn-ea"/>
                <a:cs typeface="+mn-cs"/>
              </a:defRPr>
            </a:lvl1pPr>
            <a:lvl2pPr marL="350549" indent="-97927" algn="l" defTabSz="913981" rtl="0" eaLnBrk="1" fontAlgn="base" hangingPunct="1">
              <a:spcBef>
                <a:spcPct val="20000"/>
              </a:spcBef>
              <a:spcAft>
                <a:spcPct val="0"/>
              </a:spcAft>
              <a:buClr>
                <a:schemeClr val="accent2"/>
              </a:buClr>
              <a:defRPr sz="2000">
                <a:solidFill>
                  <a:srgbClr val="000099"/>
                </a:solidFill>
                <a:latin typeface="Times New Roman" pitchFamily="18" charset="0"/>
              </a:defRPr>
            </a:lvl2pPr>
            <a:lvl3pPr marL="668455" indent="-127730" algn="l" defTabSz="913981" rtl="0" eaLnBrk="1" fontAlgn="base" hangingPunct="1">
              <a:spcBef>
                <a:spcPct val="20000"/>
              </a:spcBef>
              <a:spcAft>
                <a:spcPct val="0"/>
              </a:spcAft>
              <a:buChar char="&gt;"/>
              <a:defRPr>
                <a:solidFill>
                  <a:schemeClr val="tx1"/>
                </a:solidFill>
                <a:latin typeface="Times New Roman" pitchFamily="18" charset="0"/>
              </a:defRPr>
            </a:lvl3pPr>
            <a:lvl4pPr marL="1693136" indent="-228496" algn="l" defTabSz="913981" rtl="0" eaLnBrk="1" fontAlgn="base" hangingPunct="1">
              <a:spcBef>
                <a:spcPct val="20000"/>
              </a:spcBef>
              <a:spcAft>
                <a:spcPct val="0"/>
              </a:spcAft>
              <a:buChar char="&gt;"/>
              <a:defRPr sz="1400">
                <a:solidFill>
                  <a:schemeClr val="tx1"/>
                </a:solidFill>
                <a:latin typeface="Times New Roman" pitchFamily="18" charset="0"/>
              </a:defRPr>
            </a:lvl4pPr>
            <a:lvl5pPr marL="2113226" indent="-228496" algn="l" defTabSz="913981" rtl="0" eaLnBrk="1" fontAlgn="base" hangingPunct="1">
              <a:spcBef>
                <a:spcPct val="20000"/>
              </a:spcBef>
              <a:spcAft>
                <a:spcPct val="0"/>
              </a:spcAft>
              <a:buChar char="&gt;"/>
              <a:defRPr sz="1400">
                <a:solidFill>
                  <a:schemeClr val="tx1"/>
                </a:solidFill>
                <a:latin typeface="Times New Roman" pitchFamily="18" charset="0"/>
              </a:defRPr>
            </a:lvl5pPr>
            <a:lvl6pPr marL="2521963" indent="-228496" algn="l" defTabSz="913981" rtl="0" eaLnBrk="1" fontAlgn="base" hangingPunct="1">
              <a:spcBef>
                <a:spcPct val="20000"/>
              </a:spcBef>
              <a:spcAft>
                <a:spcPct val="0"/>
              </a:spcAft>
              <a:buChar char="&gt;"/>
              <a:defRPr sz="1400">
                <a:solidFill>
                  <a:schemeClr val="tx1"/>
                </a:solidFill>
                <a:latin typeface="Times New Roman" pitchFamily="18" charset="0"/>
              </a:defRPr>
            </a:lvl6pPr>
            <a:lvl7pPr marL="2930700" indent="-228496" algn="l" defTabSz="913981" rtl="0" eaLnBrk="1" fontAlgn="base" hangingPunct="1">
              <a:spcBef>
                <a:spcPct val="20000"/>
              </a:spcBef>
              <a:spcAft>
                <a:spcPct val="0"/>
              </a:spcAft>
              <a:buChar char="&gt;"/>
              <a:defRPr sz="1400">
                <a:solidFill>
                  <a:schemeClr val="tx1"/>
                </a:solidFill>
                <a:latin typeface="Times New Roman" pitchFamily="18" charset="0"/>
              </a:defRPr>
            </a:lvl7pPr>
            <a:lvl8pPr marL="3339437" indent="-228496" algn="l" defTabSz="913981" rtl="0" eaLnBrk="1" fontAlgn="base" hangingPunct="1">
              <a:spcBef>
                <a:spcPct val="20000"/>
              </a:spcBef>
              <a:spcAft>
                <a:spcPct val="0"/>
              </a:spcAft>
              <a:buChar char="&gt;"/>
              <a:defRPr sz="1400">
                <a:solidFill>
                  <a:schemeClr val="tx1"/>
                </a:solidFill>
                <a:latin typeface="Times New Roman" pitchFamily="18" charset="0"/>
              </a:defRPr>
            </a:lvl8pPr>
            <a:lvl9pPr marL="3748174" indent="-228496" algn="l" defTabSz="913981" rtl="0" eaLnBrk="1" fontAlgn="base" hangingPunct="1">
              <a:spcBef>
                <a:spcPct val="20000"/>
              </a:spcBef>
              <a:spcAft>
                <a:spcPct val="0"/>
              </a:spcAft>
              <a:buChar char="&gt;"/>
              <a:defRPr sz="1400">
                <a:solidFill>
                  <a:schemeClr val="tx1"/>
                </a:solidFill>
                <a:latin typeface="Times New Roman" pitchFamily="18" charset="0"/>
              </a:defRPr>
            </a:lvl9pPr>
          </a:lstStyle>
          <a:p>
            <a:pPr marL="0" indent="0">
              <a:buNone/>
            </a:pPr>
            <a:r>
              <a:rPr lang="fr-FR" sz="1600" b="0" kern="0" dirty="0"/>
              <a:t>Pour bien commencer ; pour bien comprendre.</a:t>
            </a:r>
          </a:p>
        </p:txBody>
      </p:sp>
      <p:sp>
        <p:nvSpPr>
          <p:cNvPr id="24" name="Rectangle 23"/>
          <p:cNvSpPr/>
          <p:nvPr/>
        </p:nvSpPr>
        <p:spPr>
          <a:xfrm>
            <a:off x="1557517" y="1574256"/>
            <a:ext cx="7488832" cy="338554"/>
          </a:xfrm>
          <a:prstGeom prst="rect">
            <a:avLst/>
          </a:prstGeom>
        </p:spPr>
        <p:txBody>
          <a:bodyPr wrap="square">
            <a:spAutoFit/>
          </a:bodyPr>
          <a:lstStyle/>
          <a:p>
            <a:r>
              <a:rPr lang="fr-FR" sz="1600" dirty="0"/>
              <a:t>Ce que vous devez impérativement retenir dans un paragraphe</a:t>
            </a:r>
          </a:p>
        </p:txBody>
      </p:sp>
      <p:sp>
        <p:nvSpPr>
          <p:cNvPr id="25" name="Rectangle 24"/>
          <p:cNvSpPr/>
          <p:nvPr/>
        </p:nvSpPr>
        <p:spPr>
          <a:xfrm>
            <a:off x="1547664" y="2348880"/>
            <a:ext cx="7704856" cy="338554"/>
          </a:xfrm>
          <a:prstGeom prst="rect">
            <a:avLst/>
          </a:prstGeom>
        </p:spPr>
        <p:txBody>
          <a:bodyPr wrap="square">
            <a:spAutoFit/>
          </a:bodyPr>
          <a:lstStyle/>
          <a:p>
            <a:r>
              <a:rPr lang="fr-FR" sz="1600" dirty="0"/>
              <a:t>À savoir : s’applique à une section, à une  sous-partie ou une partie</a:t>
            </a:r>
          </a:p>
        </p:txBody>
      </p:sp>
      <p:sp>
        <p:nvSpPr>
          <p:cNvPr id="26" name="Rectangle 25"/>
          <p:cNvSpPr/>
          <p:nvPr/>
        </p:nvSpPr>
        <p:spPr>
          <a:xfrm>
            <a:off x="1548690" y="3140968"/>
            <a:ext cx="5183550" cy="338554"/>
          </a:xfrm>
          <a:prstGeom prst="rect">
            <a:avLst/>
          </a:prstGeom>
        </p:spPr>
        <p:txBody>
          <a:bodyPr wrap="square">
            <a:spAutoFit/>
          </a:bodyPr>
          <a:lstStyle/>
          <a:p>
            <a:r>
              <a:rPr lang="fr-FR" sz="1600" dirty="0"/>
              <a:t>Attention ! Point particulier ou source d’erreur.</a:t>
            </a:r>
          </a:p>
        </p:txBody>
      </p:sp>
      <p:sp>
        <p:nvSpPr>
          <p:cNvPr id="27" name="Rectangle 26"/>
          <p:cNvSpPr/>
          <p:nvPr/>
        </p:nvSpPr>
        <p:spPr>
          <a:xfrm>
            <a:off x="1470073" y="3898827"/>
            <a:ext cx="3894015" cy="338554"/>
          </a:xfrm>
          <a:prstGeom prst="rect">
            <a:avLst/>
          </a:prstGeom>
        </p:spPr>
        <p:txBody>
          <a:bodyPr wrap="none">
            <a:spAutoFit/>
          </a:bodyPr>
          <a:lstStyle/>
          <a:p>
            <a:r>
              <a:rPr lang="fr-FR" sz="1600" dirty="0"/>
              <a:t>Mode d’emploi ou clé de la réussite.</a:t>
            </a:r>
          </a:p>
        </p:txBody>
      </p:sp>
      <p:sp>
        <p:nvSpPr>
          <p:cNvPr id="28" name="Rectangle 27"/>
          <p:cNvSpPr/>
          <p:nvPr/>
        </p:nvSpPr>
        <p:spPr>
          <a:xfrm>
            <a:off x="5887978" y="3789829"/>
            <a:ext cx="3220526" cy="584775"/>
          </a:xfrm>
          <a:prstGeom prst="rect">
            <a:avLst/>
          </a:prstGeom>
        </p:spPr>
        <p:txBody>
          <a:bodyPr wrap="square">
            <a:spAutoFit/>
          </a:bodyPr>
          <a:lstStyle/>
          <a:p>
            <a:r>
              <a:rPr lang="fr-FR" sz="1600" dirty="0"/>
              <a:t>Petit conseil pratique, idée de départ ou observation.</a:t>
            </a:r>
          </a:p>
        </p:txBody>
      </p:sp>
      <p:sp>
        <p:nvSpPr>
          <p:cNvPr id="29" name="Rectangle 28"/>
          <p:cNvSpPr/>
          <p:nvPr/>
        </p:nvSpPr>
        <p:spPr>
          <a:xfrm>
            <a:off x="1475656" y="4555427"/>
            <a:ext cx="7488832" cy="584775"/>
          </a:xfrm>
          <a:prstGeom prst="rect">
            <a:avLst/>
          </a:prstGeom>
        </p:spPr>
        <p:txBody>
          <a:bodyPr wrap="square">
            <a:spAutoFit/>
          </a:bodyPr>
          <a:lstStyle/>
          <a:p>
            <a:r>
              <a:rPr lang="fr-FR" sz="1600" dirty="0"/>
              <a:t>Approfondissez vos connaissances ! Pour aller plus loin mais pas nécessairement à savoir.</a:t>
            </a:r>
          </a:p>
        </p:txBody>
      </p:sp>
      <p:sp>
        <p:nvSpPr>
          <p:cNvPr id="30" name="Rectangle 29"/>
          <p:cNvSpPr/>
          <p:nvPr/>
        </p:nvSpPr>
        <p:spPr>
          <a:xfrm>
            <a:off x="1482376" y="5462666"/>
            <a:ext cx="3377656" cy="338554"/>
          </a:xfrm>
          <a:prstGeom prst="rect">
            <a:avLst/>
          </a:prstGeom>
        </p:spPr>
        <p:txBody>
          <a:bodyPr wrap="none">
            <a:spAutoFit/>
          </a:bodyPr>
          <a:lstStyle/>
          <a:p>
            <a:r>
              <a:rPr lang="fr-FR" sz="1600" dirty="0"/>
              <a:t>Repère, se situer dans le cours</a:t>
            </a:r>
          </a:p>
        </p:txBody>
      </p:sp>
      <p:sp>
        <p:nvSpPr>
          <p:cNvPr id="31" name="Rectangle 30"/>
          <p:cNvSpPr/>
          <p:nvPr/>
        </p:nvSpPr>
        <p:spPr>
          <a:xfrm>
            <a:off x="6123391" y="5390658"/>
            <a:ext cx="2985113" cy="338554"/>
          </a:xfrm>
          <a:prstGeom prst="rect">
            <a:avLst/>
          </a:prstGeom>
        </p:spPr>
        <p:txBody>
          <a:bodyPr wrap="none">
            <a:spAutoFit/>
          </a:bodyPr>
          <a:lstStyle/>
          <a:p>
            <a:r>
              <a:rPr lang="fr-FR" sz="1600" dirty="0"/>
              <a:t>Questions de renforcement</a:t>
            </a:r>
          </a:p>
        </p:txBody>
      </p:sp>
      <p:sp>
        <p:nvSpPr>
          <p:cNvPr id="32" name="Rectangle 31"/>
          <p:cNvSpPr/>
          <p:nvPr/>
        </p:nvSpPr>
        <p:spPr>
          <a:xfrm>
            <a:off x="1547664" y="5949280"/>
            <a:ext cx="7560840" cy="861774"/>
          </a:xfrm>
          <a:prstGeom prst="rect">
            <a:avLst/>
          </a:prstGeom>
        </p:spPr>
        <p:txBody>
          <a:bodyPr wrap="square">
            <a:spAutoFit/>
          </a:bodyPr>
          <a:lstStyle/>
          <a:p>
            <a:r>
              <a:rPr lang="fr-FR" sz="1600" dirty="0"/>
              <a:t>Un rappel de l’idée générale du chapitre. Il est incomplet et sert à vous rappeler les points que vous devez travailler. </a:t>
            </a:r>
          </a:p>
          <a:p>
            <a:r>
              <a:rPr lang="fr-FR" sz="1600" dirty="0"/>
              <a:t>Ce résumé est toujours suivi de questions de renforcement.</a:t>
            </a:r>
          </a:p>
        </p:txBody>
      </p:sp>
      <p:pic>
        <p:nvPicPr>
          <p:cNvPr id="3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8" y="2996952"/>
            <a:ext cx="834641" cy="690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Imag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5828" y="3719332"/>
            <a:ext cx="789788" cy="789788"/>
          </a:xfrm>
          <a:prstGeom prst="rect">
            <a:avLst/>
          </a:prstGeom>
          <a:ln>
            <a:noFill/>
          </a:ln>
          <a:effectLst>
            <a:softEdge rad="112500"/>
          </a:effectLst>
        </p:spPr>
      </p:pic>
      <p:pic>
        <p:nvPicPr>
          <p:cNvPr id="35" name="Picture 2" descr="D:\Bibliotheque\Clipart\question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64088" y="5157192"/>
            <a:ext cx="619730" cy="77542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D:\Bibliotheque\Clipart\savoir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1861" y="2132856"/>
            <a:ext cx="615763" cy="78981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5" descr="D:\Bibliotheque\Clipart\essentie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3528" y="1555696"/>
            <a:ext cx="766735" cy="5051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D:\Bibliotheque\search-2876776__480.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8329" y="4509120"/>
            <a:ext cx="877287" cy="877287"/>
          </a:xfrm>
          <a:prstGeom prst="rect">
            <a:avLst/>
          </a:prstGeom>
          <a:noFill/>
          <a:extLst>
            <a:ext uri="{909E8E84-426E-40DD-AFC4-6F175D3DCCD1}">
              <a14:hiddenFill xmlns:a14="http://schemas.microsoft.com/office/drawing/2010/main">
                <a:solidFill>
                  <a:srgbClr val="FFFFFF"/>
                </a:solidFill>
              </a14:hiddenFill>
            </a:ext>
          </a:extLst>
        </p:spPr>
      </p:pic>
      <p:pic>
        <p:nvPicPr>
          <p:cNvPr id="39" name="Image 3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98444" y="3645024"/>
            <a:ext cx="441708" cy="818755"/>
          </a:xfrm>
          <a:prstGeom prst="rect">
            <a:avLst/>
          </a:prstGeom>
        </p:spPr>
      </p:pic>
      <p:pic>
        <p:nvPicPr>
          <p:cNvPr id="40" name="Image 3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95536" y="5333148"/>
            <a:ext cx="459817" cy="597589"/>
          </a:xfrm>
          <a:prstGeom prst="rect">
            <a:avLst/>
          </a:prstGeom>
        </p:spPr>
      </p:pic>
      <p:pic>
        <p:nvPicPr>
          <p:cNvPr id="41" name="Image 4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67544" y="765800"/>
            <a:ext cx="791877" cy="718984"/>
          </a:xfrm>
          <a:prstGeom prst="rect">
            <a:avLst/>
          </a:prstGeom>
        </p:spPr>
      </p:pic>
      <p:pic>
        <p:nvPicPr>
          <p:cNvPr id="42" name="Image 4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12689" y="6031164"/>
            <a:ext cx="658911" cy="710204"/>
          </a:xfrm>
          <a:prstGeom prst="rect">
            <a:avLst/>
          </a:prstGeom>
        </p:spPr>
      </p:pic>
    </p:spTree>
    <p:custDataLst>
      <p:tags r:id="rId1"/>
    </p:custDataLst>
    <p:extLst>
      <p:ext uri="{BB962C8B-B14F-4D97-AF65-F5344CB8AC3E}">
        <p14:creationId xmlns:p14="http://schemas.microsoft.com/office/powerpoint/2010/main" val="409479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Cycle de vie d’une application</a:t>
            </a:r>
          </a:p>
        </p:txBody>
      </p:sp>
      <p:sp>
        <p:nvSpPr>
          <p:cNvPr id="3" name="Espace réservé du contenu 2"/>
          <p:cNvSpPr>
            <a:spLocks noGrp="1"/>
          </p:cNvSpPr>
          <p:nvPr>
            <p:ph type="body" sz="quarter" idx="12"/>
          </p:nvPr>
        </p:nvSpPr>
        <p:spPr/>
        <p:txBody>
          <a:bodyPr/>
          <a:lstStyle/>
          <a:p>
            <a:r>
              <a:rPr lang="fr-FR" sz="2400" b="0" dirty="0">
                <a:effectLst/>
              </a:rPr>
              <a:t>L'application est codée en créant une sous-classe de </a:t>
            </a:r>
            <a:r>
              <a:rPr lang="fr-FR" sz="2400" dirty="0">
                <a:effectLst/>
              </a:rPr>
              <a:t>Application</a:t>
            </a:r>
            <a:endParaRPr lang="fr-FR" sz="2400" b="0" dirty="0">
              <a:effectLst/>
            </a:endParaRPr>
          </a:p>
          <a:p>
            <a:r>
              <a:rPr lang="fr-FR" sz="2400" b="0" dirty="0">
                <a:effectLst/>
              </a:rPr>
              <a:t>La fenêtre principale, le conteneur d'une application est représentée par un objet de type </a:t>
            </a:r>
            <a:r>
              <a:rPr lang="fr-FR" sz="2400" dirty="0">
                <a:effectLst/>
              </a:rPr>
              <a:t>Stage </a:t>
            </a:r>
            <a:r>
              <a:rPr lang="fr-FR" sz="2400" b="0" dirty="0">
                <a:effectLst/>
              </a:rPr>
              <a:t>qui est fourni par l’OS au lancement </a:t>
            </a:r>
          </a:p>
          <a:p>
            <a:r>
              <a:rPr lang="fr-FR" sz="2400" b="0" dirty="0">
                <a:effectLst/>
              </a:rPr>
              <a:t>L‘IHM est représentée par un objet de type </a:t>
            </a:r>
            <a:r>
              <a:rPr lang="fr-FR" sz="2400" dirty="0" err="1">
                <a:effectLst/>
              </a:rPr>
              <a:t>Scene</a:t>
            </a:r>
            <a:r>
              <a:rPr lang="fr-FR" sz="2400" dirty="0">
                <a:effectLst/>
              </a:rPr>
              <a:t> </a:t>
            </a:r>
            <a:r>
              <a:rPr lang="fr-FR" sz="2400" b="0" dirty="0">
                <a:effectLst/>
              </a:rPr>
              <a:t>qu'il faut créer et associer à la fenêtre principale(Stage ci-dessus).</a:t>
            </a:r>
          </a:p>
          <a:p>
            <a:r>
              <a:rPr lang="fr-FR" sz="2400" b="0" dirty="0">
                <a:effectLst/>
              </a:rPr>
              <a:t>La scène est composée des différents éléments de l'interface graphique qui sont des objets de type </a:t>
            </a:r>
            <a:r>
              <a:rPr lang="fr-FR" sz="2400" dirty="0" err="1">
                <a:effectLst/>
              </a:rPr>
              <a:t>Node</a:t>
            </a:r>
            <a:r>
              <a:rPr lang="fr-FR" sz="2400" dirty="0">
                <a:effectLst/>
              </a:rPr>
              <a:t>.</a:t>
            </a:r>
            <a:endParaRPr lang="fr-FR" sz="2400" b="0" dirty="0">
              <a:effectLst/>
            </a:endParaRPr>
          </a:p>
          <a:p>
            <a:pPr marL="18900" indent="0">
              <a:buNone/>
            </a:pPr>
            <a:endParaRPr lang="fr-FR" sz="2400" b="0" dirty="0"/>
          </a:p>
          <a:p>
            <a:endParaRPr lang="fr-FR" sz="2400" b="0" dirty="0"/>
          </a:p>
          <a:p>
            <a:endParaRPr lang="fr-FR" sz="2400" b="0" dirty="0"/>
          </a:p>
          <a:p>
            <a:endParaRPr lang="fr-FR" sz="2400" dirty="0"/>
          </a:p>
        </p:txBody>
      </p:sp>
    </p:spTree>
    <p:extLst>
      <p:ext uri="{BB962C8B-B14F-4D97-AF65-F5344CB8AC3E}">
        <p14:creationId xmlns:p14="http://schemas.microsoft.com/office/powerpoint/2010/main" val="1673898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Cycle de vie d’une application</a:t>
            </a:r>
          </a:p>
        </p:txBody>
      </p:sp>
      <p:sp>
        <p:nvSpPr>
          <p:cNvPr id="3" name="Espace réservé du contenu 2"/>
          <p:cNvSpPr>
            <a:spLocks noGrp="1"/>
          </p:cNvSpPr>
          <p:nvPr>
            <p:ph type="body" sz="quarter" idx="12"/>
          </p:nvPr>
        </p:nvSpPr>
        <p:spPr/>
        <p:txBody>
          <a:bodyPr/>
          <a:lstStyle/>
          <a:p>
            <a:r>
              <a:rPr lang="fr-FR" sz="2400" b="0" dirty="0">
                <a:effectLst/>
              </a:rPr>
              <a:t>Lors du lancement d'une application par la méthode statique </a:t>
            </a:r>
            <a:r>
              <a:rPr lang="fr-FR" sz="2400" b="0" dirty="0" err="1">
                <a:effectLst/>
              </a:rPr>
              <a:t>Application.</a:t>
            </a:r>
            <a:r>
              <a:rPr lang="fr-FR" sz="2400" dirty="0" err="1">
                <a:effectLst/>
              </a:rPr>
              <a:t>launch</a:t>
            </a:r>
            <a:r>
              <a:rPr lang="fr-FR" sz="2400" dirty="0">
                <a:effectLst/>
              </a:rPr>
              <a:t>() </a:t>
            </a:r>
            <a:r>
              <a:rPr lang="fr-FR" sz="2400" b="0" dirty="0">
                <a:effectLst/>
              </a:rPr>
              <a:t>le </a:t>
            </a:r>
            <a:r>
              <a:rPr lang="fr-FR" sz="2400" b="0" dirty="0" err="1">
                <a:effectLst/>
              </a:rPr>
              <a:t>runtime</a:t>
            </a:r>
            <a:r>
              <a:rPr lang="fr-FR" sz="2400" b="0" dirty="0">
                <a:effectLst/>
              </a:rPr>
              <a:t> </a:t>
            </a:r>
            <a:r>
              <a:rPr lang="fr-FR" sz="2400" b="0" i="1" dirty="0" err="1">
                <a:effectLst/>
              </a:rPr>
              <a:t>JavaFX</a:t>
            </a:r>
            <a:r>
              <a:rPr lang="fr-FR" sz="2400" b="0" i="1" dirty="0">
                <a:effectLst/>
              </a:rPr>
              <a:t> </a:t>
            </a:r>
            <a:r>
              <a:rPr lang="fr-FR" sz="2400" b="0" dirty="0">
                <a:effectLst/>
              </a:rPr>
              <a:t>effectue les opérations suivantes :</a:t>
            </a:r>
          </a:p>
          <a:p>
            <a:pPr marL="18900" indent="0">
              <a:buNone/>
            </a:pPr>
            <a:r>
              <a:rPr lang="fr-FR" sz="2400" b="0" dirty="0">
                <a:effectLst/>
              </a:rPr>
              <a:t>	1. </a:t>
            </a:r>
            <a:r>
              <a:rPr lang="fr-FR" sz="2200" b="0" dirty="0">
                <a:effectLst/>
              </a:rPr>
              <a:t>Crée une instance de la classe qui hérite de </a:t>
            </a:r>
            <a:r>
              <a:rPr lang="fr-FR" sz="2200" b="0" dirty="0">
                <a:solidFill>
                  <a:srgbClr val="FF0000"/>
                </a:solidFill>
                <a:effectLst/>
              </a:rPr>
              <a:t>Application</a:t>
            </a:r>
          </a:p>
          <a:p>
            <a:pPr marL="18900" indent="0">
              <a:buNone/>
            </a:pPr>
            <a:r>
              <a:rPr lang="fr-FR" sz="2200" b="0" dirty="0">
                <a:effectLst/>
              </a:rPr>
              <a:t>	2. Appelle la méthode init()</a:t>
            </a:r>
          </a:p>
          <a:p>
            <a:pPr marL="18900" indent="0">
              <a:buNone/>
            </a:pPr>
            <a:r>
              <a:rPr lang="fr-FR" sz="2200" b="0" dirty="0">
                <a:effectLst/>
              </a:rPr>
              <a:t>	3. Appelle la méthode </a:t>
            </a:r>
            <a:r>
              <a:rPr lang="fr-FR" sz="2200" dirty="0">
                <a:effectLst/>
              </a:rPr>
              <a:t>start() </a:t>
            </a:r>
            <a:r>
              <a:rPr lang="fr-FR" sz="2200" b="0" dirty="0">
                <a:effectLst/>
              </a:rPr>
              <a:t>et lui passe en paramètre une 		instance de Stage(qui représente la fenêtre principale 		et fournie par l’OS)</a:t>
            </a:r>
          </a:p>
          <a:p>
            <a:pPr marL="18900" indent="0">
              <a:buNone/>
            </a:pPr>
            <a:r>
              <a:rPr lang="fr-FR" sz="2200" b="0" dirty="0">
                <a:effectLst/>
              </a:rPr>
              <a:t>	4. Attend ensuite que l'application se termine; cela se produit 	lorsque :</a:t>
            </a:r>
          </a:p>
          <a:p>
            <a:pPr lvl="3">
              <a:buFont typeface="Wingdings" panose="05000000000000000000" pitchFamily="2" charset="2"/>
              <a:buChar char="§"/>
            </a:pPr>
            <a:r>
              <a:rPr lang="fr-FR" b="0" dirty="0">
                <a:solidFill>
                  <a:schemeClr val="tx1"/>
                </a:solidFill>
                <a:effectLst/>
              </a:rPr>
              <a:t>La dernière fenêtre de l'application a été fermée(et </a:t>
            </a:r>
            <a:r>
              <a:rPr lang="fr-FR" b="0" dirty="0" err="1">
                <a:solidFill>
                  <a:schemeClr val="tx1"/>
                </a:solidFill>
                <a:effectLst/>
              </a:rPr>
              <a:t>Platform.isImplicitExit</a:t>
            </a:r>
            <a:r>
              <a:rPr lang="fr-FR" b="0" dirty="0">
                <a:solidFill>
                  <a:schemeClr val="tx1"/>
                </a:solidFill>
                <a:effectLst/>
              </a:rPr>
              <a:t>() retourne </a:t>
            </a:r>
            <a:r>
              <a:rPr lang="fr-FR" b="0" dirty="0" err="1">
                <a:solidFill>
                  <a:schemeClr val="tx1"/>
                </a:solidFill>
                <a:effectLst/>
              </a:rPr>
              <a:t>true</a:t>
            </a:r>
            <a:r>
              <a:rPr lang="fr-FR" b="0" dirty="0">
                <a:solidFill>
                  <a:schemeClr val="tx1"/>
                </a:solidFill>
                <a:effectLst/>
              </a:rPr>
              <a:t>)</a:t>
            </a:r>
          </a:p>
          <a:p>
            <a:pPr lvl="3">
              <a:buFont typeface="Wingdings" panose="05000000000000000000" pitchFamily="2" charset="2"/>
              <a:buChar char="§"/>
            </a:pPr>
            <a:r>
              <a:rPr lang="fr-FR" b="0" dirty="0">
                <a:solidFill>
                  <a:schemeClr val="tx1"/>
                </a:solidFill>
                <a:effectLst/>
              </a:rPr>
              <a:t>L'application appelle </a:t>
            </a:r>
            <a:r>
              <a:rPr lang="fr-FR" b="0" dirty="0" err="1">
                <a:solidFill>
                  <a:schemeClr val="tx1"/>
                </a:solidFill>
                <a:effectLst/>
              </a:rPr>
              <a:t>Platform.exit</a:t>
            </a:r>
            <a:r>
              <a:rPr lang="fr-FR" b="0" dirty="0">
                <a:solidFill>
                  <a:schemeClr val="tx1"/>
                </a:solidFill>
                <a:effectLst/>
              </a:rPr>
              <a:t>() (ne pas utiliser </a:t>
            </a:r>
            <a:r>
              <a:rPr lang="fr-FR" b="0" dirty="0" err="1">
                <a:solidFill>
                  <a:schemeClr val="tx1"/>
                </a:solidFill>
                <a:effectLst/>
              </a:rPr>
              <a:t>System.Exit</a:t>
            </a:r>
            <a:r>
              <a:rPr lang="fr-FR" b="0" dirty="0">
                <a:solidFill>
                  <a:schemeClr val="tx1"/>
                </a:solidFill>
                <a:effectLst/>
              </a:rPr>
              <a:t>())</a:t>
            </a:r>
          </a:p>
          <a:p>
            <a:pPr marL="18900" indent="0">
              <a:buNone/>
            </a:pPr>
            <a:r>
              <a:rPr lang="fr-FR" sz="2400" b="0" dirty="0">
                <a:effectLst/>
              </a:rPr>
              <a:t>	</a:t>
            </a:r>
            <a:r>
              <a:rPr lang="fr-FR" sz="2200" b="0" dirty="0">
                <a:effectLst/>
              </a:rPr>
              <a:t>5. Appelle la méthode stop() </a:t>
            </a:r>
          </a:p>
          <a:p>
            <a:pPr marL="18900" indent="0">
              <a:buNone/>
            </a:pPr>
            <a:endParaRPr lang="fr-FR" sz="2400" b="0" dirty="0">
              <a:effectLst/>
            </a:endParaRPr>
          </a:p>
          <a:p>
            <a:pPr marL="18900" indent="0">
              <a:buNone/>
            </a:pPr>
            <a:r>
              <a:rPr lang="fr-FR" sz="2400" b="0" dirty="0">
                <a:effectLst/>
              </a:rPr>
              <a:t>	</a:t>
            </a:r>
            <a:endParaRPr lang="fr-FR" sz="2400" dirty="0">
              <a:effectLst/>
            </a:endParaRPr>
          </a:p>
        </p:txBody>
      </p:sp>
    </p:spTree>
    <p:extLst>
      <p:ext uri="{BB962C8B-B14F-4D97-AF65-F5344CB8AC3E}">
        <p14:creationId xmlns:p14="http://schemas.microsoft.com/office/powerpoint/2010/main" val="344494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Cycle de vie d’une application</a:t>
            </a:r>
          </a:p>
        </p:txBody>
      </p:sp>
      <p:sp>
        <p:nvSpPr>
          <p:cNvPr id="3" name="Espace réservé du contenu 2"/>
          <p:cNvSpPr>
            <a:spLocks noGrp="1"/>
          </p:cNvSpPr>
          <p:nvPr>
            <p:ph type="body" sz="quarter" idx="12"/>
          </p:nvPr>
        </p:nvSpPr>
        <p:spPr/>
        <p:txBody>
          <a:bodyPr/>
          <a:lstStyle/>
          <a:p>
            <a:r>
              <a:rPr lang="fr-FR" sz="2400" b="0" dirty="0">
                <a:effectLst/>
              </a:rPr>
              <a:t>La méthode </a:t>
            </a:r>
            <a:r>
              <a:rPr lang="fr-FR" sz="2400" b="0" dirty="0" err="1">
                <a:effectLst/>
              </a:rPr>
              <a:t>launch</a:t>
            </a:r>
            <a:r>
              <a:rPr lang="fr-FR" sz="2400" b="0" dirty="0">
                <a:effectLst/>
              </a:rPr>
              <a:t>() est lancée depuis le main(). </a:t>
            </a:r>
          </a:p>
          <a:p>
            <a:pPr marL="18900" indent="0">
              <a:buNone/>
            </a:pPr>
            <a:endParaRPr lang="fr-FR" sz="2400" b="0" dirty="0">
              <a:effectLst/>
            </a:endParaRPr>
          </a:p>
          <a:p>
            <a:r>
              <a:rPr lang="fr-FR" sz="2400" b="0" dirty="0">
                <a:effectLst/>
              </a:rPr>
              <a:t>La méthode </a:t>
            </a:r>
            <a:r>
              <a:rPr lang="fr-FR" sz="2400" b="0" dirty="0" err="1">
                <a:effectLst/>
              </a:rPr>
              <a:t>start</a:t>
            </a:r>
            <a:r>
              <a:rPr lang="fr-FR" sz="2400" b="0" dirty="0">
                <a:effectLst/>
              </a:rPr>
              <a:t>() est abstraite et doit être redéfinie. Elle s'exécute dans le </a:t>
            </a:r>
            <a:r>
              <a:rPr lang="fr-FR" sz="2400" b="0" i="1" dirty="0" err="1">
                <a:effectLst/>
              </a:rPr>
              <a:t>JavaFXApplication</a:t>
            </a:r>
            <a:r>
              <a:rPr lang="fr-FR" sz="2400" b="0" i="1" dirty="0">
                <a:effectLst/>
              </a:rPr>
              <a:t> Thread</a:t>
            </a:r>
            <a:r>
              <a:rPr lang="fr-FR" sz="2400" b="0" dirty="0">
                <a:effectLst/>
              </a:rPr>
              <a:t>: </a:t>
            </a:r>
            <a:r>
              <a:rPr lang="fr-FR" sz="2400" b="0" u="sng" dirty="0">
                <a:effectLst/>
              </a:rPr>
              <a:t>C'est dans ce </a:t>
            </a:r>
            <a:r>
              <a:rPr lang="fr-FR" sz="2400" b="0" i="1" u="sng" dirty="0">
                <a:effectLst/>
              </a:rPr>
              <a:t>thread </a:t>
            </a:r>
            <a:r>
              <a:rPr lang="fr-FR" sz="2400" b="0" u="sng" dirty="0">
                <a:effectLst/>
              </a:rPr>
              <a:t>que doit être construite l'interface et que doivent être exécutées toutes les opérations qui agissent sur des composants attachés à une </a:t>
            </a:r>
            <a:r>
              <a:rPr lang="fr-FR" sz="2400" b="0" i="1" u="sng" dirty="0">
                <a:effectLst/>
              </a:rPr>
              <a:t>scène</a:t>
            </a:r>
            <a:r>
              <a:rPr lang="fr-FR" sz="2400" b="0" u="sng" dirty="0">
                <a:effectLst/>
              </a:rPr>
              <a:t>. </a:t>
            </a:r>
          </a:p>
          <a:p>
            <a:pPr marL="18900" indent="0">
              <a:buNone/>
            </a:pPr>
            <a:endParaRPr lang="fr-FR" sz="2400" b="0" dirty="0">
              <a:effectLst/>
            </a:endParaRPr>
          </a:p>
          <a:p>
            <a:r>
              <a:rPr lang="fr-FR" sz="2400" b="0" dirty="0">
                <a:effectLst/>
              </a:rPr>
              <a:t>Les méthodes </a:t>
            </a:r>
            <a:r>
              <a:rPr lang="fr-FR" sz="2400" b="0" dirty="0" err="1">
                <a:effectLst/>
              </a:rPr>
              <a:t>init</a:t>
            </a:r>
            <a:r>
              <a:rPr lang="fr-FR" sz="2400" b="0" dirty="0">
                <a:effectLst/>
              </a:rPr>
              <a:t>() et stop() ne doivent pas obligatoirement être redéfinies (par défaut elle ne font rien).</a:t>
            </a:r>
          </a:p>
          <a:p>
            <a:pPr marL="18900" indent="0">
              <a:buNone/>
            </a:pPr>
            <a:endParaRPr lang="fr-FR" sz="2400" dirty="0"/>
          </a:p>
        </p:txBody>
      </p:sp>
    </p:spTree>
    <p:extLst>
      <p:ext uri="{BB962C8B-B14F-4D97-AF65-F5344CB8AC3E}">
        <p14:creationId xmlns:p14="http://schemas.microsoft.com/office/powerpoint/2010/main" val="148506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395536" y="46379"/>
            <a:ext cx="8280920" cy="64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ctr" anchorCtr="1" compatLnSpc="1">
            <a:prstTxWarp prst="textNoShape">
              <a:avLst/>
            </a:prstTxWarp>
            <a:spAutoFit/>
          </a:bodyPr>
          <a:lstStyle>
            <a:defPPr>
              <a:defRPr lang="fr-FR"/>
            </a:defPPr>
            <a:lvl1pPr algn="ctr" defTabSz="913981" fontAlgn="base">
              <a:spcBef>
                <a:spcPct val="0"/>
              </a:spcBef>
              <a:spcAft>
                <a:spcPct val="0"/>
              </a:spcAft>
              <a:defRPr sz="3600" b="1" kern="0">
                <a:solidFill>
                  <a:srgbClr val="1B587C"/>
                </a:solidFill>
                <a:effectLst>
                  <a:outerShdw blurRad="38100" dist="38100" dir="2700000" algn="tl">
                    <a:srgbClr val="C0C0C0"/>
                  </a:outerShdw>
                </a:effectLst>
                <a:ea typeface="+mj-ea"/>
                <a:cs typeface="+mj-cs"/>
              </a:defRPr>
            </a:lvl1pPr>
            <a:lvl2pPr algn="ctr" defTabSz="913981" fontAlgn="base">
              <a:spcBef>
                <a:spcPct val="0"/>
              </a:spcBef>
              <a:spcAft>
                <a:spcPct val="0"/>
              </a:spcAft>
              <a:defRPr sz="3600" b="1">
                <a:effectLst>
                  <a:outerShdw blurRad="38100" dist="38100" dir="2700000" algn="tl">
                    <a:srgbClr val="C0C0C0"/>
                  </a:outerShdw>
                </a:effectLst>
                <a:latin typeface="Arial" charset="0"/>
              </a:defRPr>
            </a:lvl2pPr>
            <a:lvl3pPr algn="ctr" defTabSz="913981" fontAlgn="base">
              <a:spcBef>
                <a:spcPct val="0"/>
              </a:spcBef>
              <a:spcAft>
                <a:spcPct val="0"/>
              </a:spcAft>
              <a:defRPr sz="3600" b="1">
                <a:effectLst>
                  <a:outerShdw blurRad="38100" dist="38100" dir="2700000" algn="tl">
                    <a:srgbClr val="C0C0C0"/>
                  </a:outerShdw>
                </a:effectLst>
                <a:latin typeface="Arial" charset="0"/>
              </a:defRPr>
            </a:lvl3pPr>
            <a:lvl4pPr algn="ctr" defTabSz="913981" fontAlgn="base">
              <a:spcBef>
                <a:spcPct val="0"/>
              </a:spcBef>
              <a:spcAft>
                <a:spcPct val="0"/>
              </a:spcAft>
              <a:defRPr sz="3600" b="1">
                <a:effectLst>
                  <a:outerShdw blurRad="38100" dist="38100" dir="2700000" algn="tl">
                    <a:srgbClr val="C0C0C0"/>
                  </a:outerShdw>
                </a:effectLst>
                <a:latin typeface="Arial" charset="0"/>
              </a:defRPr>
            </a:lvl4pPr>
            <a:lvl5pPr algn="ctr" defTabSz="913981" fontAlgn="base">
              <a:spcBef>
                <a:spcPct val="0"/>
              </a:spcBef>
              <a:spcAft>
                <a:spcPct val="0"/>
              </a:spcAft>
              <a:defRPr sz="3600" b="1">
                <a:effectLst>
                  <a:outerShdw blurRad="38100" dist="38100" dir="2700000" algn="tl">
                    <a:srgbClr val="C0C0C0"/>
                  </a:outerShdw>
                </a:effectLst>
                <a:latin typeface="Arial" charset="0"/>
              </a:defRPr>
            </a:lvl5pPr>
            <a:lvl6pPr marL="408737" algn="ctr" defTabSz="913981" fontAlgn="base">
              <a:spcBef>
                <a:spcPct val="0"/>
              </a:spcBef>
              <a:spcAft>
                <a:spcPct val="0"/>
              </a:spcAft>
              <a:defRPr sz="3600" b="1">
                <a:effectLst>
                  <a:outerShdw blurRad="38100" dist="38100" dir="2700000" algn="tl">
                    <a:srgbClr val="C0C0C0"/>
                  </a:outerShdw>
                </a:effectLst>
                <a:latin typeface="Arial" charset="0"/>
              </a:defRPr>
            </a:lvl6pPr>
            <a:lvl7pPr marL="817474" algn="ctr" defTabSz="913981" fontAlgn="base">
              <a:spcBef>
                <a:spcPct val="0"/>
              </a:spcBef>
              <a:spcAft>
                <a:spcPct val="0"/>
              </a:spcAft>
              <a:defRPr sz="3600" b="1">
                <a:effectLst>
                  <a:outerShdw blurRad="38100" dist="38100" dir="2700000" algn="tl">
                    <a:srgbClr val="C0C0C0"/>
                  </a:outerShdw>
                </a:effectLst>
                <a:latin typeface="Arial" charset="0"/>
              </a:defRPr>
            </a:lvl7pPr>
            <a:lvl8pPr marL="1226210" algn="ctr" defTabSz="913981" fontAlgn="base">
              <a:spcBef>
                <a:spcPct val="0"/>
              </a:spcBef>
              <a:spcAft>
                <a:spcPct val="0"/>
              </a:spcAft>
              <a:defRPr sz="3600" b="1">
                <a:effectLst>
                  <a:outerShdw blurRad="38100" dist="38100" dir="2700000" algn="tl">
                    <a:srgbClr val="C0C0C0"/>
                  </a:outerShdw>
                </a:effectLst>
                <a:latin typeface="Arial" charset="0"/>
              </a:defRPr>
            </a:lvl8pPr>
            <a:lvl9pPr marL="1634947" algn="ctr" defTabSz="913981" fontAlgn="base">
              <a:spcBef>
                <a:spcPct val="0"/>
              </a:spcBef>
              <a:spcAft>
                <a:spcPct val="0"/>
              </a:spcAft>
              <a:defRPr sz="3600" b="1">
                <a:effectLst>
                  <a:outerShdw blurRad="38100" dist="38100" dir="2700000" algn="tl">
                    <a:srgbClr val="C0C0C0"/>
                  </a:outerShdw>
                </a:effectLst>
                <a:latin typeface="Arial" charset="0"/>
              </a:defRPr>
            </a:lvl9pPr>
          </a:lstStyle>
          <a:p>
            <a:r>
              <a:rPr lang="fr-FR" dirty="0"/>
              <a:t>Plan</a:t>
            </a:r>
          </a:p>
        </p:txBody>
      </p:sp>
      <p:graphicFrame>
        <p:nvGraphicFramePr>
          <p:cNvPr id="3" name="Diagramme 2"/>
          <p:cNvGraphicFramePr/>
          <p:nvPr/>
        </p:nvGraphicFramePr>
        <p:xfrm>
          <a:off x="1619672" y="1268760"/>
          <a:ext cx="7056784"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Rectangle à coins arrondis 3"/>
          <p:cNvSpPr/>
          <p:nvPr/>
        </p:nvSpPr>
        <p:spPr bwMode="auto">
          <a:xfrm>
            <a:off x="35496" y="6309320"/>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5" name="Rectangle à coins arrondis 4"/>
          <p:cNvSpPr/>
          <p:nvPr/>
        </p:nvSpPr>
        <p:spPr bwMode="auto">
          <a:xfrm>
            <a:off x="251520" y="6309320"/>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6" name="Rectangle à coins arrondis 5"/>
          <p:cNvSpPr/>
          <p:nvPr/>
        </p:nvSpPr>
        <p:spPr bwMode="auto">
          <a:xfrm>
            <a:off x="467544" y="6309320"/>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7" name="Rectangle à coins arrondis 6"/>
          <p:cNvSpPr/>
          <p:nvPr/>
        </p:nvSpPr>
        <p:spPr bwMode="auto">
          <a:xfrm>
            <a:off x="683568" y="6309320"/>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8" name="Rectangle à coins arrondis 5">
            <a:extLst>
              <a:ext uri="{FF2B5EF4-FFF2-40B4-BE49-F238E27FC236}">
                <a16:creationId xmlns:a16="http://schemas.microsoft.com/office/drawing/2014/main" id="{95EB47A0-1C9F-40CB-848B-687631959256}"/>
              </a:ext>
            </a:extLst>
          </p:cNvPr>
          <p:cNvSpPr/>
          <p:nvPr/>
        </p:nvSpPr>
        <p:spPr bwMode="auto">
          <a:xfrm>
            <a:off x="899592" y="6313533"/>
            <a:ext cx="144016" cy="14401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9" name="Rectangle à coins arrondis 6">
            <a:extLst>
              <a:ext uri="{FF2B5EF4-FFF2-40B4-BE49-F238E27FC236}">
                <a16:creationId xmlns:a16="http://schemas.microsoft.com/office/drawing/2014/main" id="{3D2EEB9B-85C3-42EB-B7A6-39F2099B2BB6}"/>
              </a:ext>
            </a:extLst>
          </p:cNvPr>
          <p:cNvSpPr/>
          <p:nvPr/>
        </p:nvSpPr>
        <p:spPr bwMode="auto">
          <a:xfrm>
            <a:off x="1115616" y="6313533"/>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Tree>
    <p:custDataLst>
      <p:tags r:id="rId1"/>
    </p:custDataLst>
    <p:extLst>
      <p:ext uri="{BB962C8B-B14F-4D97-AF65-F5344CB8AC3E}">
        <p14:creationId xmlns:p14="http://schemas.microsoft.com/office/powerpoint/2010/main" val="3950576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Première application ( mode procédural )</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1052736"/>
            <a:ext cx="5904656" cy="3462542"/>
          </a:xfrm>
          <a:prstGeom prst="rect">
            <a:avLst/>
          </a:prstGeom>
        </p:spPr>
      </p:pic>
      <p:pic>
        <p:nvPicPr>
          <p:cNvPr id="8" name="Espace réservé du contenu 6">
            <a:extLst>
              <a:ext uri="{FF2B5EF4-FFF2-40B4-BE49-F238E27FC236}">
                <a16:creationId xmlns:a16="http://schemas.microsoft.com/office/drawing/2014/main" id="{F50AC97B-636A-47DE-B1DD-8EF414DE47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44208" y="4797152"/>
            <a:ext cx="2429214" cy="1200318"/>
          </a:xfrm>
        </p:spPr>
      </p:pic>
      <p:pic>
        <p:nvPicPr>
          <p:cNvPr id="10" name="Espace réservé du contenu 6">
            <a:extLst>
              <a:ext uri="{FF2B5EF4-FFF2-40B4-BE49-F238E27FC236}">
                <a16:creationId xmlns:a16="http://schemas.microsoft.com/office/drawing/2014/main" id="{DC7C288A-6918-4530-A485-EA6421B15C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6608" y="4949552"/>
            <a:ext cx="2429214" cy="1200318"/>
          </a:xfrm>
          <a:prstGeom prst="rect">
            <a:avLst/>
          </a:prstGeom>
        </p:spPr>
      </p:pic>
    </p:spTree>
    <p:extLst>
      <p:ext uri="{BB962C8B-B14F-4D97-AF65-F5344CB8AC3E}">
        <p14:creationId xmlns:p14="http://schemas.microsoft.com/office/powerpoint/2010/main" val="175739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Première application ( mode déclaratif)</a:t>
            </a:r>
          </a:p>
        </p:txBody>
      </p:sp>
      <p:sp>
        <p:nvSpPr>
          <p:cNvPr id="3" name="Espace réservé du contenu 2"/>
          <p:cNvSpPr>
            <a:spLocks noGrp="1"/>
          </p:cNvSpPr>
          <p:nvPr>
            <p:ph type="body" sz="quarter" idx="12"/>
          </p:nvPr>
        </p:nvSpPr>
        <p:spPr/>
        <p:txBody>
          <a:bodyPr/>
          <a:lstStyle/>
          <a:p>
            <a:r>
              <a:rPr lang="fr-FR" sz="2400" b="0" dirty="0">
                <a:effectLst/>
              </a:rPr>
              <a:t>La même application a été créée de manière déclarative: la vue est donc décrite dans un fichier FXML qui a été créé avec </a:t>
            </a:r>
            <a:r>
              <a:rPr lang="fr-FR" sz="2400" b="0" i="1" dirty="0" err="1">
                <a:effectLst/>
              </a:rPr>
              <a:t>SceneBuilder</a:t>
            </a:r>
            <a:endParaRPr lang="fr-FR" sz="2400" b="0" i="1" dirty="0">
              <a:effectLst/>
            </a:endParaRPr>
          </a:p>
          <a:p>
            <a:r>
              <a:rPr lang="fr-FR" sz="2400" b="0" dirty="0">
                <a:effectLst/>
              </a:rPr>
              <a:t>Le fichier XML comporte tout d'abord une partie déclarative (en-tête et importations nécessaires à la création dynamique de l'objet </a:t>
            </a:r>
            <a:r>
              <a:rPr lang="fr-FR" sz="2400" b="0" i="1" dirty="0">
                <a:effectLst/>
              </a:rPr>
              <a:t>Java</a:t>
            </a:r>
            <a:r>
              <a:rPr lang="fr-FR" sz="2400" b="0" dirty="0">
                <a:effectLst/>
              </a:rPr>
              <a:t>).</a:t>
            </a:r>
          </a:p>
          <a:p>
            <a:r>
              <a:rPr lang="fr-FR" sz="2400" b="0" dirty="0">
                <a:effectLst/>
              </a:rPr>
              <a:t>Ensuite on trouve la description de la structure de l'interface:</a:t>
            </a:r>
          </a:p>
          <a:p>
            <a:pPr marL="18900" indent="0">
              <a:buNone/>
            </a:pPr>
            <a:endParaRPr lang="fr-FR" sz="2400" b="0" dirty="0"/>
          </a:p>
          <a:p>
            <a:pPr marL="18900" indent="0">
              <a:buNone/>
            </a:pPr>
            <a:endParaRPr lang="fr-FR" sz="2400" b="0" dirty="0"/>
          </a:p>
          <a:p>
            <a:pPr marL="18900" indent="0">
              <a:buNone/>
            </a:pPr>
            <a:endParaRPr lang="fr-FR" b="0" dirty="0"/>
          </a:p>
          <a:p>
            <a:pPr marL="18900" indent="0">
              <a:buNone/>
            </a:pPr>
            <a:endParaRPr lang="fr-FR" b="0" dirty="0"/>
          </a:p>
          <a:p>
            <a:pPr marL="18900" indent="0">
              <a:buNone/>
            </a:pP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007" y="4221088"/>
            <a:ext cx="7488832" cy="2133898"/>
          </a:xfrm>
          <a:prstGeom prst="rect">
            <a:avLst/>
          </a:prstGeom>
        </p:spPr>
      </p:pic>
      <p:pic>
        <p:nvPicPr>
          <p:cNvPr id="7" name="Espace réservé du contenu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588224" y="4100890"/>
            <a:ext cx="2429214" cy="120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705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395536" y="46379"/>
            <a:ext cx="8280920" cy="64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ctr" anchorCtr="1" compatLnSpc="1">
            <a:prstTxWarp prst="textNoShape">
              <a:avLst/>
            </a:prstTxWarp>
            <a:spAutoFit/>
          </a:bodyPr>
          <a:lstStyle>
            <a:defPPr>
              <a:defRPr lang="fr-FR"/>
            </a:defPPr>
            <a:lvl1pPr algn="ctr" defTabSz="913981" fontAlgn="base">
              <a:spcBef>
                <a:spcPct val="0"/>
              </a:spcBef>
              <a:spcAft>
                <a:spcPct val="0"/>
              </a:spcAft>
              <a:defRPr sz="3600" b="1" kern="0">
                <a:solidFill>
                  <a:srgbClr val="1B587C"/>
                </a:solidFill>
                <a:effectLst>
                  <a:outerShdw blurRad="38100" dist="38100" dir="2700000" algn="tl">
                    <a:srgbClr val="C0C0C0"/>
                  </a:outerShdw>
                </a:effectLst>
                <a:ea typeface="+mj-ea"/>
                <a:cs typeface="+mj-cs"/>
              </a:defRPr>
            </a:lvl1pPr>
            <a:lvl2pPr algn="ctr" defTabSz="913981" fontAlgn="base">
              <a:spcBef>
                <a:spcPct val="0"/>
              </a:spcBef>
              <a:spcAft>
                <a:spcPct val="0"/>
              </a:spcAft>
              <a:defRPr sz="3600" b="1">
                <a:effectLst>
                  <a:outerShdw blurRad="38100" dist="38100" dir="2700000" algn="tl">
                    <a:srgbClr val="C0C0C0"/>
                  </a:outerShdw>
                </a:effectLst>
                <a:latin typeface="Arial" charset="0"/>
              </a:defRPr>
            </a:lvl2pPr>
            <a:lvl3pPr algn="ctr" defTabSz="913981" fontAlgn="base">
              <a:spcBef>
                <a:spcPct val="0"/>
              </a:spcBef>
              <a:spcAft>
                <a:spcPct val="0"/>
              </a:spcAft>
              <a:defRPr sz="3600" b="1">
                <a:effectLst>
                  <a:outerShdw blurRad="38100" dist="38100" dir="2700000" algn="tl">
                    <a:srgbClr val="C0C0C0"/>
                  </a:outerShdw>
                </a:effectLst>
                <a:latin typeface="Arial" charset="0"/>
              </a:defRPr>
            </a:lvl3pPr>
            <a:lvl4pPr algn="ctr" defTabSz="913981" fontAlgn="base">
              <a:spcBef>
                <a:spcPct val="0"/>
              </a:spcBef>
              <a:spcAft>
                <a:spcPct val="0"/>
              </a:spcAft>
              <a:defRPr sz="3600" b="1">
                <a:effectLst>
                  <a:outerShdw blurRad="38100" dist="38100" dir="2700000" algn="tl">
                    <a:srgbClr val="C0C0C0"/>
                  </a:outerShdw>
                </a:effectLst>
                <a:latin typeface="Arial" charset="0"/>
              </a:defRPr>
            </a:lvl4pPr>
            <a:lvl5pPr algn="ctr" defTabSz="913981" fontAlgn="base">
              <a:spcBef>
                <a:spcPct val="0"/>
              </a:spcBef>
              <a:spcAft>
                <a:spcPct val="0"/>
              </a:spcAft>
              <a:defRPr sz="3600" b="1">
                <a:effectLst>
                  <a:outerShdw blurRad="38100" dist="38100" dir="2700000" algn="tl">
                    <a:srgbClr val="C0C0C0"/>
                  </a:outerShdw>
                </a:effectLst>
                <a:latin typeface="Arial" charset="0"/>
              </a:defRPr>
            </a:lvl5pPr>
            <a:lvl6pPr marL="408737" algn="ctr" defTabSz="913981" fontAlgn="base">
              <a:spcBef>
                <a:spcPct val="0"/>
              </a:spcBef>
              <a:spcAft>
                <a:spcPct val="0"/>
              </a:spcAft>
              <a:defRPr sz="3600" b="1">
                <a:effectLst>
                  <a:outerShdw blurRad="38100" dist="38100" dir="2700000" algn="tl">
                    <a:srgbClr val="C0C0C0"/>
                  </a:outerShdw>
                </a:effectLst>
                <a:latin typeface="Arial" charset="0"/>
              </a:defRPr>
            </a:lvl6pPr>
            <a:lvl7pPr marL="817474" algn="ctr" defTabSz="913981" fontAlgn="base">
              <a:spcBef>
                <a:spcPct val="0"/>
              </a:spcBef>
              <a:spcAft>
                <a:spcPct val="0"/>
              </a:spcAft>
              <a:defRPr sz="3600" b="1">
                <a:effectLst>
                  <a:outerShdw blurRad="38100" dist="38100" dir="2700000" algn="tl">
                    <a:srgbClr val="C0C0C0"/>
                  </a:outerShdw>
                </a:effectLst>
                <a:latin typeface="Arial" charset="0"/>
              </a:defRPr>
            </a:lvl7pPr>
            <a:lvl8pPr marL="1226210" algn="ctr" defTabSz="913981" fontAlgn="base">
              <a:spcBef>
                <a:spcPct val="0"/>
              </a:spcBef>
              <a:spcAft>
                <a:spcPct val="0"/>
              </a:spcAft>
              <a:defRPr sz="3600" b="1">
                <a:effectLst>
                  <a:outerShdw blurRad="38100" dist="38100" dir="2700000" algn="tl">
                    <a:srgbClr val="C0C0C0"/>
                  </a:outerShdw>
                </a:effectLst>
                <a:latin typeface="Arial" charset="0"/>
              </a:defRPr>
            </a:lvl8pPr>
            <a:lvl9pPr marL="1634947" algn="ctr" defTabSz="913981" fontAlgn="base">
              <a:spcBef>
                <a:spcPct val="0"/>
              </a:spcBef>
              <a:spcAft>
                <a:spcPct val="0"/>
              </a:spcAft>
              <a:defRPr sz="3600" b="1">
                <a:effectLst>
                  <a:outerShdw blurRad="38100" dist="38100" dir="2700000" algn="tl">
                    <a:srgbClr val="C0C0C0"/>
                  </a:outerShdw>
                </a:effectLst>
                <a:latin typeface="Arial" charset="0"/>
              </a:defRPr>
            </a:lvl9pPr>
          </a:lstStyle>
          <a:p>
            <a:r>
              <a:rPr lang="fr-FR" dirty="0"/>
              <a:t>Plan</a:t>
            </a:r>
          </a:p>
        </p:txBody>
      </p:sp>
      <p:graphicFrame>
        <p:nvGraphicFramePr>
          <p:cNvPr id="3" name="Diagramme 2"/>
          <p:cNvGraphicFramePr/>
          <p:nvPr/>
        </p:nvGraphicFramePr>
        <p:xfrm>
          <a:off x="1619672" y="1268760"/>
          <a:ext cx="7056784"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Rectangle à coins arrondis 3"/>
          <p:cNvSpPr/>
          <p:nvPr/>
        </p:nvSpPr>
        <p:spPr bwMode="auto">
          <a:xfrm>
            <a:off x="35496" y="6309320"/>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5" name="Rectangle à coins arrondis 4"/>
          <p:cNvSpPr/>
          <p:nvPr/>
        </p:nvSpPr>
        <p:spPr bwMode="auto">
          <a:xfrm>
            <a:off x="251520" y="6309320"/>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6" name="Rectangle à coins arrondis 5"/>
          <p:cNvSpPr/>
          <p:nvPr/>
        </p:nvSpPr>
        <p:spPr bwMode="auto">
          <a:xfrm>
            <a:off x="467544" y="6309320"/>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7" name="Rectangle à coins arrondis 6"/>
          <p:cNvSpPr/>
          <p:nvPr/>
        </p:nvSpPr>
        <p:spPr bwMode="auto">
          <a:xfrm>
            <a:off x="683568" y="6309320"/>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8" name="Rectangle à coins arrondis 5">
            <a:extLst>
              <a:ext uri="{FF2B5EF4-FFF2-40B4-BE49-F238E27FC236}">
                <a16:creationId xmlns:a16="http://schemas.microsoft.com/office/drawing/2014/main" id="{95EB47A0-1C9F-40CB-848B-687631959256}"/>
              </a:ext>
            </a:extLst>
          </p:cNvPr>
          <p:cNvSpPr/>
          <p:nvPr/>
        </p:nvSpPr>
        <p:spPr bwMode="auto">
          <a:xfrm>
            <a:off x="899592" y="6313533"/>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9" name="Rectangle à coins arrondis 6">
            <a:extLst>
              <a:ext uri="{FF2B5EF4-FFF2-40B4-BE49-F238E27FC236}">
                <a16:creationId xmlns:a16="http://schemas.microsoft.com/office/drawing/2014/main" id="{3D2EEB9B-85C3-42EB-B7A6-39F2099B2BB6}"/>
              </a:ext>
            </a:extLst>
          </p:cNvPr>
          <p:cNvSpPr/>
          <p:nvPr/>
        </p:nvSpPr>
        <p:spPr bwMode="auto">
          <a:xfrm>
            <a:off x="1115616" y="6313533"/>
            <a:ext cx="144016" cy="14401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Tree>
    <p:custDataLst>
      <p:tags r:id="rId1"/>
    </p:custDataLst>
    <p:extLst>
      <p:ext uri="{BB962C8B-B14F-4D97-AF65-F5344CB8AC3E}">
        <p14:creationId xmlns:p14="http://schemas.microsoft.com/office/powerpoint/2010/main" val="4080765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Déploiement</a:t>
            </a:r>
          </a:p>
        </p:txBody>
      </p:sp>
      <p:sp>
        <p:nvSpPr>
          <p:cNvPr id="3" name="Espace réservé du contenu 2"/>
          <p:cNvSpPr>
            <a:spLocks noGrp="1"/>
          </p:cNvSpPr>
          <p:nvPr>
            <p:ph type="body" sz="quarter" idx="12"/>
          </p:nvPr>
        </p:nvSpPr>
        <p:spPr/>
        <p:txBody>
          <a:bodyPr/>
          <a:lstStyle/>
          <a:p>
            <a:r>
              <a:rPr lang="fr-FR" sz="2400" b="0" dirty="0">
                <a:effectLst/>
              </a:rPr>
              <a:t>Une application </a:t>
            </a:r>
            <a:r>
              <a:rPr lang="fr-FR" sz="2400" b="0" i="1" dirty="0" err="1">
                <a:effectLst/>
              </a:rPr>
              <a:t>JavaFX</a:t>
            </a:r>
            <a:r>
              <a:rPr lang="fr-FR" sz="2400" b="0" i="1" dirty="0">
                <a:effectLst/>
              </a:rPr>
              <a:t> </a:t>
            </a:r>
            <a:r>
              <a:rPr lang="fr-FR" sz="2400" b="0" dirty="0">
                <a:effectLst/>
              </a:rPr>
              <a:t>peut être déployée de différentes manières :</a:t>
            </a:r>
          </a:p>
          <a:p>
            <a:pPr lvl="1">
              <a:buFont typeface="Wingdings" panose="05000000000000000000" pitchFamily="2" charset="2"/>
              <a:buChar char="§"/>
            </a:pPr>
            <a:r>
              <a:rPr lang="fr-FR" b="1" dirty="0">
                <a:effectLst/>
              </a:rPr>
              <a:t>Installée localement </a:t>
            </a:r>
            <a:r>
              <a:rPr lang="fr-FR" b="0" dirty="0">
                <a:effectLst/>
              </a:rPr>
              <a:t>comme une application autonome </a:t>
            </a:r>
            <a:r>
              <a:rPr lang="fr-FR" b="0" i="1" dirty="0">
                <a:effectLst/>
              </a:rPr>
              <a:t>(standalone/desktop application)</a:t>
            </a:r>
            <a:endParaRPr lang="fr-FR" b="0" dirty="0">
              <a:effectLst/>
            </a:endParaRPr>
          </a:p>
          <a:p>
            <a:pPr lvl="1">
              <a:buFont typeface="Wingdings" panose="05000000000000000000" pitchFamily="2" charset="2"/>
              <a:buChar char="§"/>
            </a:pPr>
            <a:r>
              <a:rPr lang="fr-FR" b="1" dirty="0">
                <a:effectLst/>
              </a:rPr>
              <a:t>Installée sur un serveur </a:t>
            </a:r>
            <a:r>
              <a:rPr lang="fr-FR" b="0" dirty="0">
                <a:effectLst/>
              </a:rPr>
              <a:t>et intégrée dans une page web (lancée depuis un navigateur ou lancée automatiquement au chargement d’une page: technologie </a:t>
            </a:r>
            <a:r>
              <a:rPr lang="fr-FR" b="0" i="1" dirty="0">
                <a:effectLst/>
              </a:rPr>
              <a:t>Java Web Start)</a:t>
            </a:r>
            <a:endParaRPr lang="fr-FR" b="0" dirty="0">
              <a:effectLst/>
            </a:endParaRPr>
          </a:p>
          <a:p>
            <a:pPr lvl="1">
              <a:buFont typeface="Wingdings" panose="05000000000000000000" pitchFamily="2" charset="2"/>
              <a:buChar char="§"/>
            </a:pPr>
            <a:r>
              <a:rPr lang="fr-FR" b="0" dirty="0">
                <a:effectLst/>
              </a:rPr>
              <a:t>Différents efforts de développement sont en cours pour permettre de déployer des applications </a:t>
            </a:r>
            <a:r>
              <a:rPr lang="fr-FR" b="0" i="1" dirty="0" err="1">
                <a:effectLst/>
              </a:rPr>
              <a:t>JavaFX</a:t>
            </a:r>
            <a:r>
              <a:rPr lang="fr-FR" b="0" i="1" dirty="0">
                <a:effectLst/>
              </a:rPr>
              <a:t> </a:t>
            </a:r>
            <a:r>
              <a:rPr lang="fr-FR" b="0" dirty="0">
                <a:effectLst/>
              </a:rPr>
              <a:t>sur des terminaux mobiles( JAVA FX ports, Gluon)</a:t>
            </a:r>
          </a:p>
        </p:txBody>
      </p:sp>
    </p:spTree>
    <p:extLst>
      <p:ext uri="{BB962C8B-B14F-4D97-AF65-F5344CB8AC3E}">
        <p14:creationId xmlns:p14="http://schemas.microsoft.com/office/powerpoint/2010/main" val="97298764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re 1"/>
          <p:cNvSpPr txBox="1">
            <a:spLocks/>
          </p:cNvSpPr>
          <p:nvPr/>
        </p:nvSpPr>
        <p:spPr>
          <a:xfrm>
            <a:off x="323528" y="44624"/>
            <a:ext cx="8352927" cy="64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ctr" anchorCtr="1" compatLnSpc="1">
            <a:prstTxWarp prst="textNoShape">
              <a:avLst/>
            </a:prstTxWarp>
            <a:spAutoFit/>
          </a:bodyPr>
          <a:lstStyle>
            <a:lvl1pPr algn="ctr" defTabSz="913981" fontAlgn="base">
              <a:spcBef>
                <a:spcPct val="0"/>
              </a:spcBef>
              <a:spcAft>
                <a:spcPct val="0"/>
              </a:spcAft>
              <a:defRPr sz="3600" b="1">
                <a:solidFill>
                  <a:srgbClr val="1B587C"/>
                </a:solidFill>
                <a:effectLst>
                  <a:outerShdw blurRad="38100" dist="38100" dir="2700000" algn="tl">
                    <a:srgbClr val="C0C0C0"/>
                  </a:outerShdw>
                </a:effectLst>
                <a:ea typeface="+mj-ea"/>
                <a:cs typeface="+mj-cs"/>
              </a:defRPr>
            </a:lvl1pPr>
            <a:lvl2pPr algn="ctr" defTabSz="913981" fontAlgn="base">
              <a:spcBef>
                <a:spcPct val="0"/>
              </a:spcBef>
              <a:spcAft>
                <a:spcPct val="0"/>
              </a:spcAft>
              <a:defRPr sz="3600" b="1">
                <a:effectLst>
                  <a:outerShdw blurRad="38100" dist="38100" dir="2700000" algn="tl">
                    <a:srgbClr val="C0C0C0"/>
                  </a:outerShdw>
                </a:effectLst>
                <a:latin typeface="Arial" charset="0"/>
              </a:defRPr>
            </a:lvl2pPr>
            <a:lvl3pPr algn="ctr" defTabSz="913981" fontAlgn="base">
              <a:spcBef>
                <a:spcPct val="0"/>
              </a:spcBef>
              <a:spcAft>
                <a:spcPct val="0"/>
              </a:spcAft>
              <a:defRPr sz="3600" b="1">
                <a:effectLst>
                  <a:outerShdw blurRad="38100" dist="38100" dir="2700000" algn="tl">
                    <a:srgbClr val="C0C0C0"/>
                  </a:outerShdw>
                </a:effectLst>
                <a:latin typeface="Arial" charset="0"/>
              </a:defRPr>
            </a:lvl3pPr>
            <a:lvl4pPr algn="ctr" defTabSz="913981" fontAlgn="base">
              <a:spcBef>
                <a:spcPct val="0"/>
              </a:spcBef>
              <a:spcAft>
                <a:spcPct val="0"/>
              </a:spcAft>
              <a:defRPr sz="3600" b="1">
                <a:effectLst>
                  <a:outerShdw blurRad="38100" dist="38100" dir="2700000" algn="tl">
                    <a:srgbClr val="C0C0C0"/>
                  </a:outerShdw>
                </a:effectLst>
                <a:latin typeface="Arial" charset="0"/>
              </a:defRPr>
            </a:lvl4pPr>
            <a:lvl5pPr algn="ctr" defTabSz="913981" fontAlgn="base">
              <a:spcBef>
                <a:spcPct val="0"/>
              </a:spcBef>
              <a:spcAft>
                <a:spcPct val="0"/>
              </a:spcAft>
              <a:defRPr sz="3600" b="1">
                <a:effectLst>
                  <a:outerShdw blurRad="38100" dist="38100" dir="2700000" algn="tl">
                    <a:srgbClr val="C0C0C0"/>
                  </a:outerShdw>
                </a:effectLst>
                <a:latin typeface="Arial" charset="0"/>
              </a:defRPr>
            </a:lvl5pPr>
            <a:lvl6pPr marL="408737" algn="ctr" defTabSz="913981" fontAlgn="base">
              <a:spcBef>
                <a:spcPct val="0"/>
              </a:spcBef>
              <a:spcAft>
                <a:spcPct val="0"/>
              </a:spcAft>
              <a:defRPr sz="3600" b="1">
                <a:effectLst>
                  <a:outerShdw blurRad="38100" dist="38100" dir="2700000" algn="tl">
                    <a:srgbClr val="C0C0C0"/>
                  </a:outerShdw>
                </a:effectLst>
                <a:latin typeface="Arial" charset="0"/>
              </a:defRPr>
            </a:lvl6pPr>
            <a:lvl7pPr marL="817474" algn="ctr" defTabSz="913981" fontAlgn="base">
              <a:spcBef>
                <a:spcPct val="0"/>
              </a:spcBef>
              <a:spcAft>
                <a:spcPct val="0"/>
              </a:spcAft>
              <a:defRPr sz="3600" b="1">
                <a:effectLst>
                  <a:outerShdw blurRad="38100" dist="38100" dir="2700000" algn="tl">
                    <a:srgbClr val="C0C0C0"/>
                  </a:outerShdw>
                </a:effectLst>
                <a:latin typeface="Arial" charset="0"/>
              </a:defRPr>
            </a:lvl7pPr>
            <a:lvl8pPr marL="1226210" algn="ctr" defTabSz="913981" fontAlgn="base">
              <a:spcBef>
                <a:spcPct val="0"/>
              </a:spcBef>
              <a:spcAft>
                <a:spcPct val="0"/>
              </a:spcAft>
              <a:defRPr sz="3600" b="1">
                <a:effectLst>
                  <a:outerShdw blurRad="38100" dist="38100" dir="2700000" algn="tl">
                    <a:srgbClr val="C0C0C0"/>
                  </a:outerShdw>
                </a:effectLst>
                <a:latin typeface="Arial" charset="0"/>
              </a:defRPr>
            </a:lvl8pPr>
            <a:lvl9pPr marL="1634947" algn="ctr" defTabSz="913981" fontAlgn="base">
              <a:spcBef>
                <a:spcPct val="0"/>
              </a:spcBef>
              <a:spcAft>
                <a:spcPct val="0"/>
              </a:spcAft>
              <a:defRPr sz="3600" b="1">
                <a:effectLst>
                  <a:outerShdw blurRad="38100" dist="38100" dir="2700000" algn="tl">
                    <a:srgbClr val="C0C0C0"/>
                  </a:outerShdw>
                </a:effectLst>
                <a:latin typeface="Arial" charset="0"/>
              </a:defRPr>
            </a:lvl9pPr>
          </a:lstStyle>
          <a:p>
            <a:r>
              <a:rPr lang="fr-FR" dirty="0"/>
              <a:t>Statut de version</a:t>
            </a:r>
          </a:p>
        </p:txBody>
      </p:sp>
      <p:graphicFrame>
        <p:nvGraphicFramePr>
          <p:cNvPr id="4" name="Group 153"/>
          <p:cNvGraphicFramePr>
            <a:graphicFrameLocks noGrp="1"/>
          </p:cNvGraphicFramePr>
          <p:nvPr/>
        </p:nvGraphicFramePr>
        <p:xfrm>
          <a:off x="256081" y="974344"/>
          <a:ext cx="8637287" cy="2812270"/>
        </p:xfrm>
        <a:graphic>
          <a:graphicData uri="http://schemas.openxmlformats.org/drawingml/2006/table">
            <a:tbl>
              <a:tblPr/>
              <a:tblGrid>
                <a:gridCol w="3739056">
                  <a:extLst>
                    <a:ext uri="{9D8B030D-6E8A-4147-A177-3AD203B41FA5}">
                      <a16:colId xmlns:a16="http://schemas.microsoft.com/office/drawing/2014/main" val="20000"/>
                    </a:ext>
                  </a:extLst>
                </a:gridCol>
                <a:gridCol w="4898231">
                  <a:extLst>
                    <a:ext uri="{9D8B030D-6E8A-4147-A177-3AD203B41FA5}">
                      <a16:colId xmlns:a16="http://schemas.microsoft.com/office/drawing/2014/main" val="20001"/>
                    </a:ext>
                  </a:extLst>
                </a:gridCol>
              </a:tblGrid>
              <a:tr h="512475">
                <a:tc>
                  <a:txBody>
                    <a:bodyPr/>
                    <a:lstStyle/>
                    <a:p>
                      <a:pPr marL="0" marR="0" lvl="0" indent="0" algn="ctr" defTabSz="1130300" rtl="0" eaLnBrk="1" fontAlgn="base" latinLnBrk="0" hangingPunct="1">
                        <a:lnSpc>
                          <a:spcPct val="100000"/>
                        </a:lnSpc>
                        <a:spcBef>
                          <a:spcPct val="0"/>
                        </a:spcBef>
                        <a:spcAft>
                          <a:spcPct val="0"/>
                        </a:spcAft>
                        <a:buClrTx/>
                        <a:buSzTx/>
                        <a:buFontTx/>
                        <a:buNone/>
                        <a:tabLst/>
                      </a:pPr>
                      <a:endParaRPr kumimoji="0" lang="fr-FR" sz="2700" b="0" i="0" u="none" strike="noStrike" cap="none" normalizeH="0" baseline="0" dirty="0">
                        <a:ln>
                          <a:noFill/>
                        </a:ln>
                        <a:solidFill>
                          <a:schemeClr val="tx1"/>
                        </a:solidFill>
                        <a:effectLst/>
                        <a:latin typeface="Times New Roman" pitchFamily="18" charset="0"/>
                      </a:endParaRPr>
                    </a:p>
                  </a:txBody>
                  <a:tcPr marL="98123" marR="98123" marT="54151" marB="54151"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00000"/>
                        </a:lnSpc>
                        <a:spcBef>
                          <a:spcPct val="0"/>
                        </a:spcBef>
                        <a:spcAft>
                          <a:spcPct val="0"/>
                        </a:spcAft>
                        <a:buClrTx/>
                        <a:buSzTx/>
                        <a:buFontTx/>
                        <a:buNone/>
                        <a:tabLst/>
                      </a:pPr>
                      <a:r>
                        <a:rPr kumimoji="0" lang="fr-FR" sz="2700" b="0" i="0" u="none" strike="noStrike" cap="none" normalizeH="0" baseline="0" dirty="0">
                          <a:ln>
                            <a:noFill/>
                          </a:ln>
                          <a:solidFill>
                            <a:schemeClr val="tx1"/>
                          </a:solidFill>
                          <a:effectLst/>
                          <a:latin typeface="Times New Roman" pitchFamily="18" charset="0"/>
                        </a:rPr>
                        <a:t>Version de référence ou perso</a:t>
                      </a:r>
                    </a:p>
                  </a:txBody>
                  <a:tcPr marL="98123" marR="98123"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512475">
                <a:tc>
                  <a:txBody>
                    <a:bodyPr/>
                    <a:lstStyle/>
                    <a:p>
                      <a:pPr marL="0" marR="0" lvl="0" indent="0" algn="r" defTabSz="1130300" rtl="0" eaLnBrk="1" fontAlgn="base" latinLnBrk="0" hangingPunct="1">
                        <a:lnSpc>
                          <a:spcPct val="100000"/>
                        </a:lnSpc>
                        <a:spcBef>
                          <a:spcPct val="0"/>
                        </a:spcBef>
                        <a:spcAft>
                          <a:spcPct val="0"/>
                        </a:spcAft>
                        <a:buClrTx/>
                        <a:buSzTx/>
                        <a:buFontTx/>
                        <a:buNone/>
                        <a:tabLst/>
                      </a:pPr>
                      <a:r>
                        <a:rPr kumimoji="0" lang="fr-FR" sz="1700" b="1" i="0" u="none" strike="noStrike" cap="none" normalizeH="0" baseline="0">
                          <a:ln>
                            <a:noFill/>
                          </a:ln>
                          <a:solidFill>
                            <a:schemeClr val="tx1"/>
                          </a:solidFill>
                          <a:effectLst/>
                          <a:latin typeface="Arial" charset="0"/>
                          <a:cs typeface="Arial" charset="0"/>
                        </a:rPr>
                        <a:t>Rédacteur(s) ou cours responsable</a:t>
                      </a:r>
                    </a:p>
                  </a:txBody>
                  <a:tcPr marL="98123" marR="98123"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00000"/>
                        </a:lnSpc>
                        <a:spcBef>
                          <a:spcPct val="0"/>
                        </a:spcBef>
                        <a:spcAft>
                          <a:spcPct val="0"/>
                        </a:spcAft>
                        <a:buClrTx/>
                        <a:buSzTx/>
                        <a:buFontTx/>
                        <a:buNone/>
                        <a:tabLst/>
                      </a:pPr>
                      <a:endParaRPr kumimoji="0" lang="fr-FR" sz="2700" b="0" i="0" u="none" strike="noStrike" cap="none" normalizeH="0" baseline="0" dirty="0">
                        <a:ln>
                          <a:noFill/>
                        </a:ln>
                        <a:solidFill>
                          <a:schemeClr val="tx1"/>
                        </a:solidFill>
                        <a:effectLst/>
                        <a:latin typeface="Arial" charset="0"/>
                      </a:endParaRPr>
                    </a:p>
                  </a:txBody>
                  <a:tcPr marL="98123" marR="98123"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475">
                <a:tc>
                  <a:txBody>
                    <a:bodyPr/>
                    <a:lstStyle/>
                    <a:p>
                      <a:pPr marL="0" marR="0" lvl="0" indent="0" algn="r" defTabSz="1130300" rtl="0" eaLnBrk="1" fontAlgn="base" latinLnBrk="0" hangingPunct="1">
                        <a:lnSpc>
                          <a:spcPct val="100000"/>
                        </a:lnSpc>
                        <a:spcBef>
                          <a:spcPct val="0"/>
                        </a:spcBef>
                        <a:spcAft>
                          <a:spcPct val="0"/>
                        </a:spcAft>
                        <a:buClrTx/>
                        <a:buSzTx/>
                        <a:buFontTx/>
                        <a:buNone/>
                        <a:tabLst/>
                      </a:pPr>
                      <a:r>
                        <a:rPr kumimoji="0" lang="fr-FR" sz="1700" b="1" i="0" u="none" strike="noStrike" cap="none" normalizeH="0" baseline="0" dirty="0">
                          <a:ln>
                            <a:noFill/>
                          </a:ln>
                          <a:solidFill>
                            <a:schemeClr val="tx1"/>
                          </a:solidFill>
                          <a:effectLst/>
                          <a:latin typeface="Arial" charset="0"/>
                          <a:cs typeface="Arial" charset="0"/>
                        </a:rPr>
                        <a:t>Validation par le responsable de matière et/ou de domaine</a:t>
                      </a:r>
                    </a:p>
                  </a:txBody>
                  <a:tcPr marL="98123" marR="98123"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00000"/>
                        </a:lnSpc>
                        <a:spcBef>
                          <a:spcPct val="0"/>
                        </a:spcBef>
                        <a:spcAft>
                          <a:spcPct val="0"/>
                        </a:spcAft>
                        <a:buClrTx/>
                        <a:buSzTx/>
                        <a:buFontTx/>
                        <a:buNone/>
                        <a:tabLst/>
                      </a:pPr>
                      <a:endParaRPr kumimoji="0" lang="fr-FR" sz="2700" b="0" i="0" u="none" strike="noStrike" cap="none" normalizeH="0" baseline="0" dirty="0">
                        <a:ln>
                          <a:noFill/>
                        </a:ln>
                        <a:solidFill>
                          <a:schemeClr val="tx1"/>
                        </a:solidFill>
                        <a:effectLst/>
                        <a:latin typeface="Arial" charset="0"/>
                      </a:endParaRPr>
                    </a:p>
                  </a:txBody>
                  <a:tcPr marL="98123" marR="98123"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475">
                <a:tc>
                  <a:txBody>
                    <a:bodyPr/>
                    <a:lstStyle/>
                    <a:p>
                      <a:pPr marL="0" marR="0" lvl="0" indent="0" algn="r" defTabSz="1130300" rtl="0" eaLnBrk="1" fontAlgn="base" latinLnBrk="0" hangingPunct="1">
                        <a:lnSpc>
                          <a:spcPct val="100000"/>
                        </a:lnSpc>
                        <a:spcBef>
                          <a:spcPct val="0"/>
                        </a:spcBef>
                        <a:spcAft>
                          <a:spcPct val="0"/>
                        </a:spcAft>
                        <a:buClrTx/>
                        <a:buSzTx/>
                        <a:buFontTx/>
                        <a:buNone/>
                        <a:tabLst/>
                      </a:pPr>
                      <a:r>
                        <a:rPr kumimoji="0" lang="fr-FR" sz="1700" b="1" i="0" u="none" strike="noStrike" cap="none" normalizeH="0" baseline="0" dirty="0">
                          <a:ln>
                            <a:noFill/>
                          </a:ln>
                          <a:solidFill>
                            <a:schemeClr val="tx1"/>
                          </a:solidFill>
                          <a:effectLst/>
                          <a:latin typeface="Arial" charset="0"/>
                          <a:cs typeface="Arial" charset="0"/>
                        </a:rPr>
                        <a:t>Approbation par le pédago2</a:t>
                      </a:r>
                    </a:p>
                  </a:txBody>
                  <a:tcPr marL="98123" marR="98123"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00000"/>
                        </a:lnSpc>
                        <a:spcBef>
                          <a:spcPct val="0"/>
                        </a:spcBef>
                        <a:spcAft>
                          <a:spcPct val="0"/>
                        </a:spcAft>
                        <a:buClrTx/>
                        <a:buSzTx/>
                        <a:buFontTx/>
                        <a:buNone/>
                        <a:tabLst/>
                      </a:pPr>
                      <a:endParaRPr kumimoji="0" lang="fr-FR" sz="2700" b="0" i="0" u="none" strike="noStrike" cap="none" normalizeH="0" baseline="0">
                        <a:ln>
                          <a:noFill/>
                        </a:ln>
                        <a:solidFill>
                          <a:schemeClr val="tx1"/>
                        </a:solidFill>
                        <a:effectLst/>
                        <a:latin typeface="Arial" charset="0"/>
                      </a:endParaRPr>
                    </a:p>
                  </a:txBody>
                  <a:tcPr marL="98123" marR="98123"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475">
                <a:tc>
                  <a:txBody>
                    <a:bodyPr/>
                    <a:lstStyle/>
                    <a:p>
                      <a:pPr marL="0" marR="0" lvl="0" indent="0" algn="r" defTabSz="1130300" rtl="0" eaLnBrk="1" fontAlgn="base" latinLnBrk="0" hangingPunct="1">
                        <a:lnSpc>
                          <a:spcPct val="100000"/>
                        </a:lnSpc>
                        <a:spcBef>
                          <a:spcPct val="0"/>
                        </a:spcBef>
                        <a:spcAft>
                          <a:spcPct val="0"/>
                        </a:spcAft>
                        <a:buClrTx/>
                        <a:buSzTx/>
                        <a:buFontTx/>
                        <a:buNone/>
                        <a:tabLst/>
                      </a:pPr>
                      <a:r>
                        <a:rPr kumimoji="0" lang="fr-FR" sz="1700" b="1" i="0" u="none" strike="noStrike" cap="none" normalizeH="0" baseline="0" dirty="0">
                          <a:ln>
                            <a:noFill/>
                          </a:ln>
                          <a:solidFill>
                            <a:schemeClr val="tx1"/>
                          </a:solidFill>
                          <a:effectLst/>
                          <a:latin typeface="Arial" charset="0"/>
                          <a:cs typeface="Arial" charset="0"/>
                        </a:rPr>
                        <a:t>Annule et remplace</a:t>
                      </a:r>
                    </a:p>
                  </a:txBody>
                  <a:tcPr marL="98123" marR="98123"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00000"/>
                        </a:lnSpc>
                        <a:spcBef>
                          <a:spcPct val="0"/>
                        </a:spcBef>
                        <a:spcAft>
                          <a:spcPct val="0"/>
                        </a:spcAft>
                        <a:buClrTx/>
                        <a:buSzTx/>
                        <a:buFontTx/>
                        <a:buNone/>
                        <a:tabLst/>
                      </a:pPr>
                      <a:endParaRPr kumimoji="0" lang="fr-FR" sz="2700" b="0" i="0" u="none" strike="noStrike" cap="none" normalizeH="0" baseline="0" dirty="0">
                        <a:ln>
                          <a:noFill/>
                        </a:ln>
                        <a:solidFill>
                          <a:schemeClr val="tx1"/>
                        </a:solidFill>
                        <a:effectLst/>
                        <a:latin typeface="Arial" charset="0"/>
                      </a:endParaRPr>
                    </a:p>
                  </a:txBody>
                  <a:tcPr marL="98123" marR="98123" marT="54151" marB="5415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Rectangle 99"/>
          <p:cNvSpPr>
            <a:spLocks noChangeArrowheads="1"/>
          </p:cNvSpPr>
          <p:nvPr/>
        </p:nvSpPr>
        <p:spPr bwMode="auto">
          <a:xfrm>
            <a:off x="161667" y="3758396"/>
            <a:ext cx="3042181" cy="31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2236" tIns="51117" rIns="102236" bIns="51117" anchor="ctr">
            <a:spAutoFit/>
          </a:bodyPr>
          <a:lstStyle/>
          <a:p>
            <a:pPr algn="ctr" defTabSz="1021842"/>
            <a:r>
              <a:rPr lang="fr-FR" sz="1400" b="1" dirty="0"/>
              <a:t>SUIVI DES MODIFICATIONS</a:t>
            </a:r>
            <a:endParaRPr lang="fr-FR" sz="1400" dirty="0">
              <a:latin typeface="Times New Roman" pitchFamily="18" charset="0"/>
            </a:endParaRPr>
          </a:p>
        </p:txBody>
      </p:sp>
      <p:graphicFrame>
        <p:nvGraphicFramePr>
          <p:cNvPr id="6" name="Group 151"/>
          <p:cNvGraphicFramePr>
            <a:graphicFrameLocks noGrp="1"/>
          </p:cNvGraphicFramePr>
          <p:nvPr/>
        </p:nvGraphicFramePr>
        <p:xfrm>
          <a:off x="250632" y="4115047"/>
          <a:ext cx="8635923" cy="2410297"/>
        </p:xfrm>
        <a:graphic>
          <a:graphicData uri="http://schemas.openxmlformats.org/drawingml/2006/table">
            <a:tbl>
              <a:tblPr/>
              <a:tblGrid>
                <a:gridCol w="983460">
                  <a:extLst>
                    <a:ext uri="{9D8B030D-6E8A-4147-A177-3AD203B41FA5}">
                      <a16:colId xmlns:a16="http://schemas.microsoft.com/office/drawing/2014/main" val="20000"/>
                    </a:ext>
                  </a:extLst>
                </a:gridCol>
                <a:gridCol w="1393692">
                  <a:extLst>
                    <a:ext uri="{9D8B030D-6E8A-4147-A177-3AD203B41FA5}">
                      <a16:colId xmlns:a16="http://schemas.microsoft.com/office/drawing/2014/main" val="20001"/>
                    </a:ext>
                  </a:extLst>
                </a:gridCol>
                <a:gridCol w="6258771">
                  <a:extLst>
                    <a:ext uri="{9D8B030D-6E8A-4147-A177-3AD203B41FA5}">
                      <a16:colId xmlns:a16="http://schemas.microsoft.com/office/drawing/2014/main" val="20002"/>
                    </a:ext>
                  </a:extLst>
                </a:gridCol>
              </a:tblGrid>
              <a:tr h="431538">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r>
                        <a:rPr kumimoji="0" lang="fr-FR" sz="1900" b="1" i="0" u="none" strike="noStrike" cap="none" normalizeH="0" baseline="0" dirty="0">
                          <a:ln>
                            <a:noFill/>
                          </a:ln>
                          <a:solidFill>
                            <a:schemeClr val="tx1"/>
                          </a:solidFill>
                          <a:effectLst/>
                          <a:latin typeface="Arial" charset="0"/>
                          <a:cs typeface="Arial" charset="0"/>
                        </a:rPr>
                        <a:t>Version</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r>
                        <a:rPr kumimoji="0" lang="fr-FR" sz="1900" b="1" i="0" u="none" strike="noStrike" cap="none" normalizeH="0" baseline="0">
                          <a:ln>
                            <a:noFill/>
                          </a:ln>
                          <a:solidFill>
                            <a:schemeClr val="tx1"/>
                          </a:solidFill>
                          <a:effectLst/>
                          <a:latin typeface="Arial" charset="0"/>
                          <a:cs typeface="Arial" charset="0"/>
                        </a:rPr>
                        <a:t>DATE</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r>
                        <a:rPr kumimoji="0" lang="fr-FR" sz="1900" b="1" i="0" u="none" strike="noStrike" cap="none" normalizeH="0" baseline="0" dirty="0">
                          <a:ln>
                            <a:noFill/>
                          </a:ln>
                          <a:solidFill>
                            <a:schemeClr val="tx1"/>
                          </a:solidFill>
                          <a:effectLst/>
                          <a:latin typeface="Arial" charset="0"/>
                          <a:cs typeface="Arial" charset="0"/>
                        </a:rPr>
                        <a:t>MOTIF DE LA MODIFICATION</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506719">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dirty="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dirty="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dirty="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5668">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dirty="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dirty="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dirty="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61">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3711">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130300" rtl="0" eaLnBrk="1" fontAlgn="base" latinLnBrk="0" hangingPunct="1">
                        <a:lnSpc>
                          <a:spcPct val="110000"/>
                        </a:lnSpc>
                        <a:spcBef>
                          <a:spcPct val="0"/>
                        </a:spcBef>
                        <a:spcAft>
                          <a:spcPct val="0"/>
                        </a:spcAft>
                        <a:buClr>
                          <a:schemeClr val="bg1"/>
                        </a:buClr>
                        <a:buSzTx/>
                        <a:buFontTx/>
                        <a:buNone/>
                        <a:tabLst/>
                      </a:pPr>
                      <a:endParaRPr kumimoji="0" lang="fr-FR" sz="2100" b="1" i="0" u="none" strike="noStrike" cap="none" normalizeH="0" baseline="0" dirty="0">
                        <a:ln>
                          <a:noFill/>
                        </a:ln>
                        <a:solidFill>
                          <a:schemeClr val="tx1"/>
                        </a:solidFill>
                        <a:effectLst/>
                        <a:latin typeface="Arial"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2421655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p:txBody>
          <a:bodyPr/>
          <a:lstStyle/>
          <a:p>
            <a:pPr eaLnBrk="1" hangingPunct="1"/>
            <a:r>
              <a:rPr lang="fr-FR" sz="2000">
                <a:latin typeface="Tahoma" pitchFamily="34" charset="0"/>
              </a:rPr>
              <a:t>Suivi qualité du document</a:t>
            </a:r>
            <a:r>
              <a:rPr lang="fr-FR" sz="2400">
                <a:latin typeface="Tahoma" pitchFamily="34" charset="0"/>
              </a:rPr>
              <a:t>.</a:t>
            </a:r>
          </a:p>
        </p:txBody>
      </p:sp>
      <p:graphicFrame>
        <p:nvGraphicFramePr>
          <p:cNvPr id="27696" name="Group 48"/>
          <p:cNvGraphicFramePr>
            <a:graphicFrameLocks noGrp="1"/>
          </p:cNvGraphicFramePr>
          <p:nvPr>
            <p:extLst>
              <p:ext uri="{D42A27DB-BD31-4B8C-83A1-F6EECF244321}">
                <p14:modId xmlns:p14="http://schemas.microsoft.com/office/powerpoint/2010/main" val="1940587195"/>
              </p:ext>
            </p:extLst>
          </p:nvPr>
        </p:nvGraphicFramePr>
        <p:xfrm>
          <a:off x="1692275" y="1557338"/>
          <a:ext cx="7272338" cy="2935289"/>
        </p:xfrm>
        <a:graphic>
          <a:graphicData uri="http://schemas.openxmlformats.org/drawingml/2006/table">
            <a:tbl>
              <a:tblPr/>
              <a:tblGrid>
                <a:gridCol w="792163">
                  <a:extLst>
                    <a:ext uri="{9D8B030D-6E8A-4147-A177-3AD203B41FA5}">
                      <a16:colId xmlns:a16="http://schemas.microsoft.com/office/drawing/2014/main" val="20000"/>
                    </a:ext>
                  </a:extLst>
                </a:gridCol>
                <a:gridCol w="792162">
                  <a:extLst>
                    <a:ext uri="{9D8B030D-6E8A-4147-A177-3AD203B41FA5}">
                      <a16:colId xmlns:a16="http://schemas.microsoft.com/office/drawing/2014/main" val="20001"/>
                    </a:ext>
                  </a:extLst>
                </a:gridCol>
                <a:gridCol w="1944688">
                  <a:extLst>
                    <a:ext uri="{9D8B030D-6E8A-4147-A177-3AD203B41FA5}">
                      <a16:colId xmlns:a16="http://schemas.microsoft.com/office/drawing/2014/main" val="20002"/>
                    </a:ext>
                  </a:extLst>
                </a:gridCol>
                <a:gridCol w="2447925">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tblGrid>
              <a:tr h="238125">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b="1" i="0" u="none" strike="noStrike" cap="none" normalizeH="0" baseline="0" dirty="0">
                          <a:ln>
                            <a:noFill/>
                          </a:ln>
                          <a:solidFill>
                            <a:schemeClr val="tx1"/>
                          </a:solidFill>
                          <a:effectLst/>
                          <a:latin typeface="Verdana" pitchFamily="34" charset="0"/>
                        </a:rPr>
                        <a:t>Version</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gradFill rotWithShape="1">
                      <a:gsLst>
                        <a:gs pos="0">
                          <a:srgbClr val="7E8B8C"/>
                        </a:gs>
                        <a:gs pos="50000">
                          <a:srgbClr val="B6C8CA"/>
                        </a:gs>
                        <a:gs pos="100000">
                          <a:srgbClr val="D8EEF1"/>
                        </a:gs>
                      </a:gsLst>
                      <a:lin ang="16200000" scaled="1"/>
                    </a:gradFill>
                  </a:tcPr>
                </a:tc>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b="1" i="0" u="none" strike="noStrike" cap="none" normalizeH="0" baseline="0">
                          <a:ln>
                            <a:noFill/>
                          </a:ln>
                          <a:solidFill>
                            <a:schemeClr val="tx1"/>
                          </a:solidFill>
                          <a:effectLst/>
                          <a:latin typeface="Verdana" pitchFamily="34" charset="0"/>
                        </a:rPr>
                        <a:t>Date</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gradFill rotWithShape="1">
                      <a:gsLst>
                        <a:gs pos="0">
                          <a:srgbClr val="7E8B8C"/>
                        </a:gs>
                        <a:gs pos="50000">
                          <a:srgbClr val="B6C8CA"/>
                        </a:gs>
                        <a:gs pos="100000">
                          <a:srgbClr val="D8EEF1"/>
                        </a:gs>
                      </a:gsLst>
                      <a:lin ang="16200000" scaled="1"/>
                    </a:gradFill>
                  </a:tcPr>
                </a:tc>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b="1" i="0" u="none" strike="noStrike" cap="none" normalizeH="0" baseline="0">
                          <a:ln>
                            <a:noFill/>
                          </a:ln>
                          <a:solidFill>
                            <a:schemeClr val="tx1"/>
                          </a:solidFill>
                          <a:effectLst/>
                          <a:latin typeface="Verdana" pitchFamily="34" charset="0"/>
                        </a:rPr>
                        <a:t>Modifications</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gradFill rotWithShape="1">
                      <a:gsLst>
                        <a:gs pos="0">
                          <a:srgbClr val="7E8B8C"/>
                        </a:gs>
                        <a:gs pos="50000">
                          <a:srgbClr val="B6C8CA"/>
                        </a:gs>
                        <a:gs pos="100000">
                          <a:srgbClr val="D8EEF1"/>
                        </a:gs>
                      </a:gsLst>
                      <a:lin ang="16200000" scaled="1"/>
                    </a:gradFill>
                  </a:tcPr>
                </a:tc>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b="1" i="0" u="none" strike="noStrike" cap="none" normalizeH="0" baseline="0">
                          <a:ln>
                            <a:noFill/>
                          </a:ln>
                          <a:solidFill>
                            <a:schemeClr val="tx1"/>
                          </a:solidFill>
                          <a:effectLst/>
                          <a:latin typeface="Verdana" pitchFamily="34" charset="0"/>
                        </a:rPr>
                        <a:t>Auteur</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gradFill rotWithShape="1">
                      <a:gsLst>
                        <a:gs pos="0">
                          <a:srgbClr val="7E8B8C"/>
                        </a:gs>
                        <a:gs pos="50000">
                          <a:srgbClr val="B6C8CA"/>
                        </a:gs>
                        <a:gs pos="100000">
                          <a:srgbClr val="D8EEF1"/>
                        </a:gs>
                      </a:gsLst>
                      <a:lin ang="16200000" scaled="1"/>
                    </a:gradFill>
                  </a:tcPr>
                </a:tc>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b="1" i="0" u="none" strike="noStrike" cap="none" normalizeH="0" baseline="0">
                          <a:ln>
                            <a:noFill/>
                          </a:ln>
                          <a:solidFill>
                            <a:schemeClr val="tx1"/>
                          </a:solidFill>
                          <a:effectLst/>
                          <a:latin typeface="Verdana" pitchFamily="34" charset="0"/>
                        </a:rPr>
                        <a:t>Validation chef de cours</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gradFill rotWithShape="1">
                      <a:gsLst>
                        <a:gs pos="0">
                          <a:srgbClr val="7E8B8C"/>
                        </a:gs>
                        <a:gs pos="50000">
                          <a:srgbClr val="B6C8CA"/>
                        </a:gs>
                        <a:gs pos="100000">
                          <a:srgbClr val="D8EEF1"/>
                        </a:gs>
                      </a:gsLst>
                      <a:lin ang="16200000" scaled="1"/>
                    </a:gradFill>
                  </a:tcPr>
                </a:tc>
                <a:extLst>
                  <a:ext uri="{0D108BD9-81ED-4DB2-BD59-A6C34878D82A}">
                    <a16:rowId xmlns:a16="http://schemas.microsoft.com/office/drawing/2014/main" val="10000"/>
                  </a:ext>
                </a:extLst>
              </a:tr>
              <a:tr h="415925">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b="0" i="0" u="none" strike="noStrike" cap="none" normalizeH="0" baseline="0" dirty="0">
                          <a:ln>
                            <a:noFill/>
                          </a:ln>
                          <a:solidFill>
                            <a:schemeClr val="tx1"/>
                          </a:solidFill>
                          <a:effectLst/>
                          <a:latin typeface="Arial Unicode MS" pitchFamily="34" charset="-128"/>
                        </a:rPr>
                        <a:t>1.0</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b="0" i="0" u="none" strike="noStrike" cap="none" normalizeH="0" baseline="0" dirty="0">
                          <a:ln>
                            <a:noFill/>
                          </a:ln>
                          <a:solidFill>
                            <a:schemeClr val="tx1"/>
                          </a:solidFill>
                          <a:effectLst/>
                          <a:latin typeface="Arial Unicode MS" pitchFamily="34" charset="-128"/>
                        </a:rPr>
                        <a:t>04/2015</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b="0" i="0" u="none" strike="noStrike" cap="none" normalizeH="0" baseline="0" dirty="0">
                          <a:ln>
                            <a:noFill/>
                          </a:ln>
                          <a:solidFill>
                            <a:schemeClr val="tx1"/>
                          </a:solidFill>
                          <a:effectLst/>
                          <a:latin typeface="Arial Unicode MS" pitchFamily="34" charset="-128"/>
                        </a:rPr>
                        <a:t>Création du document</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r>
                        <a:rPr kumimoji="0" lang="fr-FR" sz="1000" b="0" i="0" u="none" strike="noStrike" cap="none" normalizeH="0" baseline="0" dirty="0">
                          <a:ln>
                            <a:noFill/>
                          </a:ln>
                          <a:solidFill>
                            <a:schemeClr val="tx1"/>
                          </a:solidFill>
                          <a:effectLst/>
                          <a:latin typeface="Arial Unicode MS" pitchFamily="34" charset="-128"/>
                        </a:rPr>
                        <a:t>SGC MAGNIEZ</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dirty="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bg2"/>
                    </a:solidFill>
                  </a:tcPr>
                </a:tc>
                <a:extLst>
                  <a:ext uri="{0D108BD9-81ED-4DB2-BD59-A6C34878D82A}">
                    <a16:rowId xmlns:a16="http://schemas.microsoft.com/office/drawing/2014/main" val="10001"/>
                  </a:ext>
                </a:extLst>
              </a:tr>
              <a:tr h="420688">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dirty="0">
                        <a:ln>
                          <a:noFill/>
                        </a:ln>
                        <a:solidFill>
                          <a:schemeClr val="tx1"/>
                        </a:solidFill>
                        <a:effectLst/>
                        <a:latin typeface="Arial Unicode MS" pitchFamily="34" charset="-128"/>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dirty="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dirty="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bg2"/>
                    </a:solidFill>
                  </a:tcPr>
                </a:tc>
                <a:extLst>
                  <a:ext uri="{0D108BD9-81ED-4DB2-BD59-A6C34878D82A}">
                    <a16:rowId xmlns:a16="http://schemas.microsoft.com/office/drawing/2014/main" val="10002"/>
                  </a:ext>
                </a:extLst>
              </a:tr>
              <a:tr h="463550">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a:ln>
                          <a:noFill/>
                        </a:ln>
                        <a:solidFill>
                          <a:schemeClr val="tx1"/>
                        </a:solidFill>
                        <a:effectLst/>
                        <a:latin typeface="Arial Unicode MS" pitchFamily="34" charset="-128"/>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dirty="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dirty="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360363">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a:ln>
                          <a:noFill/>
                        </a:ln>
                        <a:solidFill>
                          <a:schemeClr val="tx1"/>
                        </a:solidFill>
                        <a:effectLst/>
                        <a:latin typeface="Arial Unicode MS" pitchFamily="34" charset="-128"/>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dirty="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dirty="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dirty="0">
                        <a:ln>
                          <a:noFill/>
                        </a:ln>
                        <a:solidFill>
                          <a:schemeClr val="tx1"/>
                        </a:solidFill>
                        <a:effectLst/>
                        <a:latin typeface="Arial Unicode MS" pitchFamily="34" charset="-128"/>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dirty="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5"/>
                  </a:ext>
                </a:extLst>
              </a:tr>
              <a:tr h="431800">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dirty="0">
                        <a:ln>
                          <a:noFill/>
                        </a:ln>
                        <a:solidFill>
                          <a:schemeClr val="tx1"/>
                        </a:solidFill>
                        <a:effectLst/>
                        <a:latin typeface="Arial Unicode MS" pitchFamily="34" charset="-128"/>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dirty="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dirty="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dirty="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
                          <a:srgbClr val="FF0000"/>
                        </a:buClr>
                        <a:buSzTx/>
                        <a:buFont typeface="Webdings" pitchFamily="18" charset="2"/>
                        <a:buNone/>
                        <a:tabLst/>
                      </a:pPr>
                      <a:endParaRPr kumimoji="0" lang="fr-FR" sz="1000" b="0" i="0" u="none" strike="noStrike" cap="none" normalizeH="0" baseline="0" dirty="0">
                        <a:ln>
                          <a:noFill/>
                        </a:ln>
                        <a:solidFill>
                          <a:schemeClr val="tx1"/>
                        </a:solidFill>
                        <a:effectLst/>
                        <a:latin typeface="Arial Unicode MS" pitchFamily="34" charset="-128"/>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a:xfrm>
            <a:off x="0" y="1916832"/>
            <a:ext cx="3203848" cy="1754312"/>
          </a:xfrm>
        </p:spPr>
        <p:txBody>
          <a:bodyPr/>
          <a:lstStyle/>
          <a:p>
            <a:pPr algn="l"/>
            <a:r>
              <a:rPr lang="fr-FR" dirty="0">
                <a:solidFill>
                  <a:srgbClr val="1B587C"/>
                </a:solidFill>
                <a:latin typeface="+mn-lt"/>
              </a:rPr>
              <a:t>Taxonomie </a:t>
            </a:r>
            <a:br>
              <a:rPr lang="fr-FR" dirty="0">
                <a:solidFill>
                  <a:srgbClr val="1B587C"/>
                </a:solidFill>
                <a:latin typeface="+mn-lt"/>
              </a:rPr>
            </a:br>
            <a:r>
              <a:rPr lang="fr-FR" dirty="0">
                <a:solidFill>
                  <a:srgbClr val="1B587C"/>
                </a:solidFill>
                <a:latin typeface="+mn-lt"/>
              </a:rPr>
              <a:t>de </a:t>
            </a:r>
            <a:br>
              <a:rPr lang="fr-FR" dirty="0">
                <a:solidFill>
                  <a:srgbClr val="1B587C"/>
                </a:solidFill>
                <a:latin typeface="+mn-lt"/>
              </a:rPr>
            </a:br>
            <a:r>
              <a:rPr lang="fr-FR" dirty="0">
                <a:solidFill>
                  <a:srgbClr val="1B587C"/>
                </a:solidFill>
                <a:latin typeface="+mn-lt"/>
              </a:rPr>
              <a:t>BLOOM</a:t>
            </a:r>
          </a:p>
        </p:txBody>
      </p:sp>
      <p:pic>
        <p:nvPicPr>
          <p:cNvPr id="4" name="Image 3"/>
          <p:cNvPicPr>
            <a:picLocks noChangeAspect="1"/>
          </p:cNvPicPr>
          <p:nvPr/>
        </p:nvPicPr>
        <p:blipFill>
          <a:blip r:embed="rId3"/>
          <a:stretch>
            <a:fillRect/>
          </a:stretch>
        </p:blipFill>
        <p:spPr>
          <a:xfrm>
            <a:off x="3088754" y="897170"/>
            <a:ext cx="1581150" cy="5962650"/>
          </a:xfrm>
          <a:prstGeom prst="rect">
            <a:avLst/>
          </a:prstGeom>
        </p:spPr>
      </p:pic>
      <p:pic>
        <p:nvPicPr>
          <p:cNvPr id="5" name="Image 4"/>
          <p:cNvPicPr>
            <a:picLocks noChangeAspect="1"/>
          </p:cNvPicPr>
          <p:nvPr/>
        </p:nvPicPr>
        <p:blipFill>
          <a:blip r:embed="rId4"/>
          <a:stretch>
            <a:fillRect/>
          </a:stretch>
        </p:blipFill>
        <p:spPr>
          <a:xfrm>
            <a:off x="4788024" y="407931"/>
            <a:ext cx="1628775" cy="5724525"/>
          </a:xfrm>
          <a:prstGeom prst="rect">
            <a:avLst/>
          </a:prstGeom>
        </p:spPr>
      </p:pic>
      <p:pic>
        <p:nvPicPr>
          <p:cNvPr id="7" name="Image 6"/>
          <p:cNvPicPr>
            <a:picLocks noChangeAspect="1"/>
          </p:cNvPicPr>
          <p:nvPr/>
        </p:nvPicPr>
        <p:blipFill>
          <a:blip r:embed="rId5"/>
          <a:stretch>
            <a:fillRect/>
          </a:stretch>
        </p:blipFill>
        <p:spPr>
          <a:xfrm>
            <a:off x="6732240" y="0"/>
            <a:ext cx="1800200" cy="6540391"/>
          </a:xfrm>
          <a:prstGeom prst="rect">
            <a:avLst/>
          </a:prstGeom>
        </p:spPr>
      </p:pic>
    </p:spTree>
    <p:extLst>
      <p:ext uri="{BB962C8B-B14F-4D97-AF65-F5344CB8AC3E}">
        <p14:creationId xmlns:p14="http://schemas.microsoft.com/office/powerpoint/2010/main" val="350260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e 24"/>
          <p:cNvGrpSpPr/>
          <p:nvPr/>
        </p:nvGrpSpPr>
        <p:grpSpPr>
          <a:xfrm>
            <a:off x="-3634892" y="4122846"/>
            <a:ext cx="2868518" cy="1652588"/>
            <a:chOff x="1104599" y="4099396"/>
            <a:chExt cx="2868518" cy="1652588"/>
          </a:xfrm>
        </p:grpSpPr>
        <p:sp>
          <p:nvSpPr>
            <p:cNvPr id="3" name="Arrondir un rectangle avec un coin diagonal 2"/>
            <p:cNvSpPr>
              <a:spLocks/>
            </p:cNvSpPr>
            <p:nvPr/>
          </p:nvSpPr>
          <p:spPr bwMode="auto">
            <a:xfrm>
              <a:off x="1104599" y="4099396"/>
              <a:ext cx="2857500" cy="357188"/>
            </a:xfrm>
            <a:custGeom>
              <a:avLst/>
              <a:gdLst>
                <a:gd name="T0" fmla="*/ 178594 w 2857500"/>
                <a:gd name="T1" fmla="*/ 0 h 357188"/>
                <a:gd name="T2" fmla="*/ 2857500 w 2857500"/>
                <a:gd name="T3" fmla="*/ 0 h 357188"/>
                <a:gd name="T4" fmla="*/ 2857500 w 2857500"/>
                <a:gd name="T5" fmla="*/ 0 h 357188"/>
                <a:gd name="T6" fmla="*/ 2857500 w 2857500"/>
                <a:gd name="T7" fmla="*/ 178594 h 357188"/>
                <a:gd name="T8" fmla="*/ 2678906 w 2857500"/>
                <a:gd name="T9" fmla="*/ 357188 h 357188"/>
                <a:gd name="T10" fmla="*/ 0 w 2857500"/>
                <a:gd name="T11" fmla="*/ 357188 h 357188"/>
                <a:gd name="T12" fmla="*/ 0 w 2857500"/>
                <a:gd name="T13" fmla="*/ 357188 h 357188"/>
                <a:gd name="T14" fmla="*/ 0 w 2857500"/>
                <a:gd name="T15" fmla="*/ 178594 h 357188"/>
                <a:gd name="T16" fmla="*/ 178594 w 2857500"/>
                <a:gd name="T17" fmla="*/ 0 h 357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57500"/>
                <a:gd name="T28" fmla="*/ 0 h 357188"/>
                <a:gd name="T29" fmla="*/ 2857500 w 2857500"/>
                <a:gd name="T30" fmla="*/ 357188 h 3571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57500" h="357188">
                  <a:moveTo>
                    <a:pt x="178594" y="0"/>
                  </a:moveTo>
                  <a:lnTo>
                    <a:pt x="2857500" y="0"/>
                  </a:lnTo>
                  <a:lnTo>
                    <a:pt x="2857500" y="178594"/>
                  </a:lnTo>
                  <a:cubicBezTo>
                    <a:pt x="2857500" y="277229"/>
                    <a:pt x="2777541" y="357188"/>
                    <a:pt x="2678906" y="357188"/>
                  </a:cubicBezTo>
                  <a:lnTo>
                    <a:pt x="0" y="357188"/>
                  </a:lnTo>
                  <a:lnTo>
                    <a:pt x="0" y="178594"/>
                  </a:lnTo>
                  <a:cubicBezTo>
                    <a:pt x="0" y="79959"/>
                    <a:pt x="79959" y="0"/>
                    <a:pt x="178594" y="0"/>
                  </a:cubicBezTo>
                  <a:close/>
                </a:path>
              </a:pathLst>
            </a:custGeom>
            <a:solidFill>
              <a:srgbClr val="66FF99"/>
            </a:solidFill>
            <a:ln w="9525" algn="ctr">
              <a:solidFill>
                <a:srgbClr val="7F7F7F"/>
              </a:solidFill>
              <a:round/>
              <a:headEnd/>
              <a:tailEnd/>
            </a:ln>
          </p:spPr>
          <p:txBody>
            <a:bodyPr anchor="ctr"/>
            <a:lstStyle/>
            <a:p>
              <a:pPr eaLnBrk="0" hangingPunct="0"/>
              <a:r>
                <a:rPr lang="fr-FR" sz="2000" b="1" dirty="0">
                  <a:latin typeface="Verdana" pitchFamily="34" charset="0"/>
                </a:rPr>
                <a:t>   Sensibilisation</a:t>
              </a:r>
            </a:p>
          </p:txBody>
        </p:sp>
        <p:sp>
          <p:nvSpPr>
            <p:cNvPr id="4" name="Arrondir un rectangle avec un coin diagonal 3"/>
            <p:cNvSpPr/>
            <p:nvPr/>
          </p:nvSpPr>
          <p:spPr bwMode="auto">
            <a:xfrm>
              <a:off x="1115616" y="4528021"/>
              <a:ext cx="2857500" cy="357188"/>
            </a:xfrm>
            <a:prstGeom prst="round2DiagRect">
              <a:avLst>
                <a:gd name="adj1" fmla="val 50000"/>
                <a:gd name="adj2" fmla="val 0"/>
              </a:avLst>
            </a:pr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2700000" scaled="1"/>
              <a:tileRect/>
            </a:gradFill>
            <a:ln w="9525" cap="flat" cmpd="sng" algn="ctr">
              <a:solidFill>
                <a:schemeClr val="accent3">
                  <a:lumMod val="50000"/>
                </a:schemeClr>
              </a:solidFill>
              <a:prstDash val="solid"/>
              <a:round/>
              <a:headEnd type="none" w="med" len="med"/>
              <a:tailEnd type="none" w="med" len="med"/>
            </a:ln>
            <a:effectLst/>
          </p:spPr>
          <p:txBody>
            <a:bodyPr anchor="ctr"/>
            <a:lstStyle/>
            <a:p>
              <a:pPr algn="ctr" eaLnBrk="0" hangingPunct="0">
                <a:defRPr/>
              </a:pPr>
              <a:r>
                <a:rPr lang="fr-FR" sz="2000" b="1">
                  <a:solidFill>
                    <a:srgbClr val="B3B3B3"/>
                  </a:solidFill>
                  <a:latin typeface="Verdana" pitchFamily="34" charset="0"/>
                  <a:cs typeface="+mn-cs"/>
                </a:rPr>
                <a:t>Application</a:t>
              </a:r>
            </a:p>
          </p:txBody>
        </p:sp>
        <p:sp>
          <p:nvSpPr>
            <p:cNvPr id="5" name="Arrondir un rectangle avec un coin diagonal 4"/>
            <p:cNvSpPr>
              <a:spLocks/>
            </p:cNvSpPr>
            <p:nvPr/>
          </p:nvSpPr>
          <p:spPr bwMode="auto">
            <a:xfrm>
              <a:off x="1104599" y="4956646"/>
              <a:ext cx="2857500" cy="357188"/>
            </a:xfrm>
            <a:custGeom>
              <a:avLst/>
              <a:gdLst>
                <a:gd name="T0" fmla="*/ 178594 w 2857500"/>
                <a:gd name="T1" fmla="*/ 0 h 357188"/>
                <a:gd name="T2" fmla="*/ 2857500 w 2857500"/>
                <a:gd name="T3" fmla="*/ 0 h 357188"/>
                <a:gd name="T4" fmla="*/ 2857500 w 2857500"/>
                <a:gd name="T5" fmla="*/ 0 h 357188"/>
                <a:gd name="T6" fmla="*/ 2857500 w 2857500"/>
                <a:gd name="T7" fmla="*/ 178594 h 357188"/>
                <a:gd name="T8" fmla="*/ 2678906 w 2857500"/>
                <a:gd name="T9" fmla="*/ 357188 h 357188"/>
                <a:gd name="T10" fmla="*/ 0 w 2857500"/>
                <a:gd name="T11" fmla="*/ 357188 h 357188"/>
                <a:gd name="T12" fmla="*/ 0 w 2857500"/>
                <a:gd name="T13" fmla="*/ 357188 h 357188"/>
                <a:gd name="T14" fmla="*/ 0 w 2857500"/>
                <a:gd name="T15" fmla="*/ 178594 h 357188"/>
                <a:gd name="T16" fmla="*/ 178594 w 2857500"/>
                <a:gd name="T17" fmla="*/ 0 h 357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57500"/>
                <a:gd name="T28" fmla="*/ 0 h 357188"/>
                <a:gd name="T29" fmla="*/ 2857500 w 2857500"/>
                <a:gd name="T30" fmla="*/ 357188 h 3571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57500" h="357188">
                  <a:moveTo>
                    <a:pt x="178594" y="0"/>
                  </a:moveTo>
                  <a:lnTo>
                    <a:pt x="2857500" y="0"/>
                  </a:lnTo>
                  <a:lnTo>
                    <a:pt x="2857500" y="178594"/>
                  </a:lnTo>
                  <a:cubicBezTo>
                    <a:pt x="2857500" y="277229"/>
                    <a:pt x="2777541" y="357188"/>
                    <a:pt x="2678906" y="357188"/>
                  </a:cubicBezTo>
                  <a:lnTo>
                    <a:pt x="0" y="357188"/>
                  </a:lnTo>
                  <a:lnTo>
                    <a:pt x="0" y="178594"/>
                  </a:lnTo>
                  <a:cubicBezTo>
                    <a:pt x="0" y="79959"/>
                    <a:pt x="79959" y="0"/>
                    <a:pt x="178594" y="0"/>
                  </a:cubicBezTo>
                  <a:close/>
                </a:path>
              </a:pathLst>
            </a:custGeom>
            <a:solidFill>
              <a:srgbClr val="FFC183"/>
            </a:solidFill>
            <a:ln w="9525" algn="ctr">
              <a:solidFill>
                <a:srgbClr val="7F7F7F"/>
              </a:solidFill>
              <a:round/>
              <a:headEnd/>
              <a:tailEnd/>
            </a:ln>
          </p:spPr>
          <p:txBody>
            <a:bodyPr anchor="ctr"/>
            <a:lstStyle/>
            <a:p>
              <a:pPr eaLnBrk="0" hangingPunct="0"/>
              <a:r>
                <a:rPr lang="fr-FR" sz="2000" b="1" dirty="0">
                  <a:solidFill>
                    <a:srgbClr val="969696"/>
                  </a:solidFill>
                  <a:latin typeface="Verdana" pitchFamily="34" charset="0"/>
                </a:rPr>
                <a:t>   Maîtrise</a:t>
              </a:r>
            </a:p>
          </p:txBody>
        </p:sp>
        <p:sp>
          <p:nvSpPr>
            <p:cNvPr id="6" name="Arrondir un rectangle avec un coin diagonal 5"/>
            <p:cNvSpPr/>
            <p:nvPr/>
          </p:nvSpPr>
          <p:spPr bwMode="auto">
            <a:xfrm>
              <a:off x="1115616" y="5385271"/>
              <a:ext cx="2857500" cy="357188"/>
            </a:xfrm>
            <a:prstGeom prst="round2DiagRect">
              <a:avLst>
                <a:gd name="adj1" fmla="val 50000"/>
                <a:gd name="adj2" fmla="val 0"/>
              </a:avLst>
            </a:prstGeom>
            <a:gradFill flip="none" rotWithShape="1">
              <a:gsLst>
                <a:gs pos="0">
                  <a:srgbClr val="FF5353">
                    <a:tint val="66000"/>
                    <a:satMod val="160000"/>
                  </a:srgbClr>
                </a:gs>
                <a:gs pos="50000">
                  <a:srgbClr val="FF5353">
                    <a:tint val="44500"/>
                    <a:satMod val="160000"/>
                  </a:srgbClr>
                </a:gs>
                <a:gs pos="100000">
                  <a:srgbClr val="FF5353">
                    <a:tint val="23500"/>
                    <a:satMod val="160000"/>
                  </a:srgbClr>
                </a:gs>
              </a:gsLst>
              <a:lin ang="2700000" scaled="1"/>
              <a:tileRect/>
            </a:gradFill>
            <a:ln w="9525" cap="flat" cmpd="sng" algn="ctr">
              <a:solidFill>
                <a:schemeClr val="accent3">
                  <a:lumMod val="50000"/>
                </a:schemeClr>
              </a:solidFill>
              <a:prstDash val="solid"/>
              <a:round/>
              <a:headEnd type="none" w="med" len="med"/>
              <a:tailEnd type="none" w="med" len="med"/>
            </a:ln>
            <a:effectLst/>
          </p:spPr>
          <p:txBody>
            <a:bodyPr anchor="ctr"/>
            <a:lstStyle/>
            <a:p>
              <a:pPr algn="ctr" eaLnBrk="0" hangingPunct="0">
                <a:defRPr/>
              </a:pPr>
              <a:r>
                <a:rPr lang="fr-FR" sz="2000" b="1" dirty="0">
                  <a:solidFill>
                    <a:schemeClr val="bg2">
                      <a:lumMod val="60000"/>
                      <a:lumOff val="40000"/>
                    </a:schemeClr>
                  </a:solidFill>
                  <a:latin typeface="Verdana" pitchFamily="34" charset="0"/>
                  <a:cs typeface="+mn-cs"/>
                </a:rPr>
                <a:t>Expertise</a:t>
              </a:r>
            </a:p>
          </p:txBody>
        </p:sp>
        <p:sp>
          <p:nvSpPr>
            <p:cNvPr id="12" name="Arrondir un rectangle avec un coin diagonal 3"/>
            <p:cNvSpPr/>
            <p:nvPr/>
          </p:nvSpPr>
          <p:spPr bwMode="auto">
            <a:xfrm>
              <a:off x="1115616" y="4534371"/>
              <a:ext cx="2857500" cy="357188"/>
            </a:xfrm>
            <a:prstGeom prst="round2DiagRect">
              <a:avLst>
                <a:gd name="adj1" fmla="val 50000"/>
                <a:gd name="adj2" fmla="val 0"/>
              </a:avLst>
            </a:pr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2700000" scaled="1"/>
              <a:tileRect/>
            </a:gradFill>
            <a:ln w="9525" cap="flat" cmpd="sng" algn="ctr">
              <a:solidFill>
                <a:schemeClr val="accent3">
                  <a:lumMod val="50000"/>
                </a:schemeClr>
              </a:solidFill>
              <a:prstDash val="solid"/>
              <a:round/>
              <a:headEnd type="none" w="med" len="med"/>
              <a:tailEnd type="none" w="med" len="med"/>
            </a:ln>
            <a:effectLst/>
          </p:spPr>
          <p:txBody>
            <a:bodyPr anchor="ctr"/>
            <a:lstStyle/>
            <a:p>
              <a:pPr algn="ctr" eaLnBrk="0" hangingPunct="0">
                <a:defRPr/>
              </a:pPr>
              <a:r>
                <a:rPr lang="fr-FR" sz="2000" b="1">
                  <a:solidFill>
                    <a:srgbClr val="B3B3B3"/>
                  </a:solidFill>
                  <a:latin typeface="Verdana" pitchFamily="34" charset="0"/>
                  <a:cs typeface="+mn-cs"/>
                </a:rPr>
                <a:t>Application</a:t>
              </a:r>
            </a:p>
          </p:txBody>
        </p:sp>
        <p:sp>
          <p:nvSpPr>
            <p:cNvPr id="13" name="Arrondir un rectangle avec un coin diagonal 5"/>
            <p:cNvSpPr>
              <a:spLocks/>
            </p:cNvSpPr>
            <p:nvPr/>
          </p:nvSpPr>
          <p:spPr bwMode="auto">
            <a:xfrm>
              <a:off x="1115617" y="5394796"/>
              <a:ext cx="2857500" cy="357188"/>
            </a:xfrm>
            <a:custGeom>
              <a:avLst/>
              <a:gdLst>
                <a:gd name="T0" fmla="*/ 178594 w 2857500"/>
                <a:gd name="T1" fmla="*/ 0 h 357188"/>
                <a:gd name="T2" fmla="*/ 2857500 w 2857500"/>
                <a:gd name="T3" fmla="*/ 0 h 357188"/>
                <a:gd name="T4" fmla="*/ 2857500 w 2857500"/>
                <a:gd name="T5" fmla="*/ 0 h 357188"/>
                <a:gd name="T6" fmla="*/ 2857500 w 2857500"/>
                <a:gd name="T7" fmla="*/ 178594 h 357188"/>
                <a:gd name="T8" fmla="*/ 2678906 w 2857500"/>
                <a:gd name="T9" fmla="*/ 357188 h 357188"/>
                <a:gd name="T10" fmla="*/ 0 w 2857500"/>
                <a:gd name="T11" fmla="*/ 357188 h 357188"/>
                <a:gd name="T12" fmla="*/ 0 w 2857500"/>
                <a:gd name="T13" fmla="*/ 357188 h 357188"/>
                <a:gd name="T14" fmla="*/ 0 w 2857500"/>
                <a:gd name="T15" fmla="*/ 178594 h 357188"/>
                <a:gd name="T16" fmla="*/ 178594 w 2857500"/>
                <a:gd name="T17" fmla="*/ 0 h 357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57500"/>
                <a:gd name="T28" fmla="*/ 0 h 357188"/>
                <a:gd name="T29" fmla="*/ 2857500 w 2857500"/>
                <a:gd name="T30" fmla="*/ 357188 h 3571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57500" h="357188">
                  <a:moveTo>
                    <a:pt x="178594" y="0"/>
                  </a:moveTo>
                  <a:lnTo>
                    <a:pt x="2857500" y="0"/>
                  </a:lnTo>
                  <a:lnTo>
                    <a:pt x="2857500" y="178594"/>
                  </a:lnTo>
                  <a:cubicBezTo>
                    <a:pt x="2857500" y="277229"/>
                    <a:pt x="2777541" y="357188"/>
                    <a:pt x="2678906" y="357188"/>
                  </a:cubicBezTo>
                  <a:lnTo>
                    <a:pt x="0" y="357188"/>
                  </a:lnTo>
                  <a:lnTo>
                    <a:pt x="0" y="178594"/>
                  </a:lnTo>
                  <a:cubicBezTo>
                    <a:pt x="0" y="79959"/>
                    <a:pt x="79959" y="0"/>
                    <a:pt x="178594" y="0"/>
                  </a:cubicBezTo>
                  <a:close/>
                </a:path>
              </a:pathLst>
            </a:custGeom>
            <a:gradFill rotWithShape="1">
              <a:gsLst>
                <a:gs pos="0">
                  <a:srgbClr val="FF8F8F"/>
                </a:gs>
                <a:gs pos="50000">
                  <a:srgbClr val="FFBBBB">
                    <a:alpha val="85500"/>
                  </a:srgbClr>
                </a:gs>
                <a:gs pos="100000">
                  <a:srgbClr val="FFDEDE">
                    <a:alpha val="71001"/>
                  </a:srgbClr>
                </a:gs>
              </a:gsLst>
              <a:lin ang="2700000" scaled="1"/>
            </a:gradFill>
            <a:ln w="9525" algn="ctr">
              <a:solidFill>
                <a:srgbClr val="7F7F7F"/>
              </a:solidFill>
              <a:round/>
              <a:headEnd/>
              <a:tailEnd/>
            </a:ln>
          </p:spPr>
          <p:txBody>
            <a:bodyPr anchor="ctr"/>
            <a:lstStyle/>
            <a:p>
              <a:pPr algn="ctr" eaLnBrk="0" hangingPunct="0">
                <a:defRPr/>
              </a:pPr>
              <a:r>
                <a:rPr lang="fr-FR" sz="2000" b="1" dirty="0">
                  <a:solidFill>
                    <a:schemeClr val="bg2">
                      <a:lumMod val="60000"/>
                      <a:lumOff val="40000"/>
                    </a:schemeClr>
                  </a:solidFill>
                  <a:latin typeface="Verdana" pitchFamily="34" charset="0"/>
                  <a:cs typeface="+mn-cs"/>
                </a:rPr>
                <a:t>Expertise</a:t>
              </a:r>
            </a:p>
          </p:txBody>
        </p:sp>
        <p:sp>
          <p:nvSpPr>
            <p:cNvPr id="14" name="Arrondir un rectangle avec un coin diagonal 3"/>
            <p:cNvSpPr>
              <a:spLocks/>
            </p:cNvSpPr>
            <p:nvPr/>
          </p:nvSpPr>
          <p:spPr bwMode="auto">
            <a:xfrm>
              <a:off x="1115617" y="4543896"/>
              <a:ext cx="2857500" cy="357188"/>
            </a:xfrm>
            <a:custGeom>
              <a:avLst/>
              <a:gdLst>
                <a:gd name="T0" fmla="*/ 178594 w 2857500"/>
                <a:gd name="T1" fmla="*/ 0 h 357188"/>
                <a:gd name="T2" fmla="*/ 2857500 w 2857500"/>
                <a:gd name="T3" fmla="*/ 0 h 357188"/>
                <a:gd name="T4" fmla="*/ 2857500 w 2857500"/>
                <a:gd name="T5" fmla="*/ 0 h 357188"/>
                <a:gd name="T6" fmla="*/ 2857500 w 2857500"/>
                <a:gd name="T7" fmla="*/ 178594 h 357188"/>
                <a:gd name="T8" fmla="*/ 2678906 w 2857500"/>
                <a:gd name="T9" fmla="*/ 357188 h 357188"/>
                <a:gd name="T10" fmla="*/ 0 w 2857500"/>
                <a:gd name="T11" fmla="*/ 357188 h 357188"/>
                <a:gd name="T12" fmla="*/ 0 w 2857500"/>
                <a:gd name="T13" fmla="*/ 357188 h 357188"/>
                <a:gd name="T14" fmla="*/ 0 w 2857500"/>
                <a:gd name="T15" fmla="*/ 178594 h 357188"/>
                <a:gd name="T16" fmla="*/ 178594 w 2857500"/>
                <a:gd name="T17" fmla="*/ 0 h 357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57500"/>
                <a:gd name="T28" fmla="*/ 0 h 357188"/>
                <a:gd name="T29" fmla="*/ 2857500 w 2857500"/>
                <a:gd name="T30" fmla="*/ 357188 h 3571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57500" h="357188">
                  <a:moveTo>
                    <a:pt x="178594" y="0"/>
                  </a:moveTo>
                  <a:lnTo>
                    <a:pt x="2857500" y="0"/>
                  </a:lnTo>
                  <a:lnTo>
                    <a:pt x="2857500" y="178594"/>
                  </a:lnTo>
                  <a:cubicBezTo>
                    <a:pt x="2857500" y="277229"/>
                    <a:pt x="2777541" y="357188"/>
                    <a:pt x="2678906" y="357188"/>
                  </a:cubicBezTo>
                  <a:lnTo>
                    <a:pt x="0" y="357188"/>
                  </a:lnTo>
                  <a:lnTo>
                    <a:pt x="0" y="178594"/>
                  </a:lnTo>
                  <a:cubicBezTo>
                    <a:pt x="0" y="79959"/>
                    <a:pt x="79959" y="0"/>
                    <a:pt x="178594" y="0"/>
                  </a:cubicBezTo>
                  <a:close/>
                </a:path>
              </a:pathLst>
            </a:custGeom>
            <a:gradFill rotWithShape="1">
              <a:gsLst>
                <a:gs pos="0">
                  <a:srgbClr val="748A97"/>
                </a:gs>
                <a:gs pos="50000">
                  <a:srgbClr val="A8C7DA">
                    <a:alpha val="85500"/>
                  </a:srgbClr>
                </a:gs>
                <a:gs pos="100000">
                  <a:srgbClr val="C8EDFF">
                    <a:alpha val="71001"/>
                  </a:srgbClr>
                </a:gs>
              </a:gsLst>
              <a:lin ang="2700000" scaled="1"/>
            </a:gradFill>
            <a:ln w="9525" algn="ctr">
              <a:solidFill>
                <a:srgbClr val="7F7F7F"/>
              </a:solidFill>
              <a:round/>
              <a:headEnd/>
              <a:tailEnd/>
            </a:ln>
          </p:spPr>
          <p:txBody>
            <a:bodyPr anchor="ctr"/>
            <a:lstStyle/>
            <a:p>
              <a:pPr algn="ctr" eaLnBrk="0" hangingPunct="0">
                <a:defRPr/>
              </a:pPr>
              <a:r>
                <a:rPr lang="fr-FR" sz="2000" b="1">
                  <a:solidFill>
                    <a:srgbClr val="B3B3B3"/>
                  </a:solidFill>
                  <a:latin typeface="Verdana" pitchFamily="34" charset="0"/>
                  <a:cs typeface="+mn-cs"/>
                </a:rPr>
                <a:t>Application</a:t>
              </a:r>
            </a:p>
          </p:txBody>
        </p:sp>
        <p:sp>
          <p:nvSpPr>
            <p:cNvPr id="15" name="Arrondir un rectangle avec un coin diagonal 3"/>
            <p:cNvSpPr>
              <a:spLocks/>
            </p:cNvSpPr>
            <p:nvPr/>
          </p:nvSpPr>
          <p:spPr bwMode="auto">
            <a:xfrm>
              <a:off x="1115617" y="4534371"/>
              <a:ext cx="2857500" cy="357188"/>
            </a:xfrm>
            <a:custGeom>
              <a:avLst/>
              <a:gdLst>
                <a:gd name="T0" fmla="*/ 178594 w 2857500"/>
                <a:gd name="T1" fmla="*/ 0 h 357188"/>
                <a:gd name="T2" fmla="*/ 2857500 w 2857500"/>
                <a:gd name="T3" fmla="*/ 0 h 357188"/>
                <a:gd name="T4" fmla="*/ 2857500 w 2857500"/>
                <a:gd name="T5" fmla="*/ 0 h 357188"/>
                <a:gd name="T6" fmla="*/ 2857500 w 2857500"/>
                <a:gd name="T7" fmla="*/ 178594 h 357188"/>
                <a:gd name="T8" fmla="*/ 2678906 w 2857500"/>
                <a:gd name="T9" fmla="*/ 357188 h 357188"/>
                <a:gd name="T10" fmla="*/ 0 w 2857500"/>
                <a:gd name="T11" fmla="*/ 357188 h 357188"/>
                <a:gd name="T12" fmla="*/ 0 w 2857500"/>
                <a:gd name="T13" fmla="*/ 357188 h 357188"/>
                <a:gd name="T14" fmla="*/ 0 w 2857500"/>
                <a:gd name="T15" fmla="*/ 178594 h 357188"/>
                <a:gd name="T16" fmla="*/ 178594 w 2857500"/>
                <a:gd name="T17" fmla="*/ 0 h 357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57500"/>
                <a:gd name="T28" fmla="*/ 0 h 357188"/>
                <a:gd name="T29" fmla="*/ 2857500 w 2857500"/>
                <a:gd name="T30" fmla="*/ 357188 h 3571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57500" h="357188">
                  <a:moveTo>
                    <a:pt x="178594" y="0"/>
                  </a:moveTo>
                  <a:lnTo>
                    <a:pt x="2857500" y="0"/>
                  </a:lnTo>
                  <a:lnTo>
                    <a:pt x="2857500" y="178594"/>
                  </a:lnTo>
                  <a:cubicBezTo>
                    <a:pt x="2857500" y="277229"/>
                    <a:pt x="2777541" y="357188"/>
                    <a:pt x="2678906" y="357188"/>
                  </a:cubicBezTo>
                  <a:lnTo>
                    <a:pt x="0" y="357188"/>
                  </a:lnTo>
                  <a:lnTo>
                    <a:pt x="0" y="178594"/>
                  </a:lnTo>
                  <a:cubicBezTo>
                    <a:pt x="0" y="79959"/>
                    <a:pt x="79959" y="0"/>
                    <a:pt x="178594" y="0"/>
                  </a:cubicBezTo>
                  <a:close/>
                </a:path>
              </a:pathLst>
            </a:custGeom>
            <a:gradFill rotWithShape="1">
              <a:gsLst>
                <a:gs pos="0">
                  <a:srgbClr val="748A97"/>
                </a:gs>
                <a:gs pos="50000">
                  <a:srgbClr val="A8C7DA">
                    <a:alpha val="85500"/>
                  </a:srgbClr>
                </a:gs>
                <a:gs pos="100000">
                  <a:srgbClr val="C8EDFF">
                    <a:alpha val="71001"/>
                  </a:srgbClr>
                </a:gs>
              </a:gsLst>
              <a:lin ang="2700000" scaled="1"/>
            </a:gradFill>
            <a:ln w="9525" algn="ctr">
              <a:solidFill>
                <a:srgbClr val="7F7F7F"/>
              </a:solidFill>
              <a:round/>
              <a:headEnd/>
              <a:tailEnd/>
            </a:ln>
          </p:spPr>
          <p:txBody>
            <a:bodyPr anchor="ctr"/>
            <a:lstStyle/>
            <a:p>
              <a:pPr algn="ctr" eaLnBrk="0" hangingPunct="0">
                <a:defRPr/>
              </a:pPr>
              <a:r>
                <a:rPr lang="fr-FR" sz="2000" b="1">
                  <a:solidFill>
                    <a:srgbClr val="B3B3B3"/>
                  </a:solidFill>
                  <a:latin typeface="Verdana" pitchFamily="34" charset="0"/>
                  <a:cs typeface="+mn-cs"/>
                </a:rPr>
                <a:t>Application</a:t>
              </a:r>
            </a:p>
          </p:txBody>
        </p:sp>
        <p:sp>
          <p:nvSpPr>
            <p:cNvPr id="16" name="Arrondir un rectangle avec un coin diagonal 5"/>
            <p:cNvSpPr>
              <a:spLocks/>
            </p:cNvSpPr>
            <p:nvPr/>
          </p:nvSpPr>
          <p:spPr bwMode="auto">
            <a:xfrm>
              <a:off x="1104600" y="5394796"/>
              <a:ext cx="2857500" cy="357188"/>
            </a:xfrm>
            <a:custGeom>
              <a:avLst/>
              <a:gdLst>
                <a:gd name="T0" fmla="*/ 178594 w 2857500"/>
                <a:gd name="T1" fmla="*/ 0 h 357188"/>
                <a:gd name="T2" fmla="*/ 2857500 w 2857500"/>
                <a:gd name="T3" fmla="*/ 0 h 357188"/>
                <a:gd name="T4" fmla="*/ 2857500 w 2857500"/>
                <a:gd name="T5" fmla="*/ 0 h 357188"/>
                <a:gd name="T6" fmla="*/ 2857500 w 2857500"/>
                <a:gd name="T7" fmla="*/ 178594 h 357188"/>
                <a:gd name="T8" fmla="*/ 2678906 w 2857500"/>
                <a:gd name="T9" fmla="*/ 357188 h 357188"/>
                <a:gd name="T10" fmla="*/ 0 w 2857500"/>
                <a:gd name="T11" fmla="*/ 357188 h 357188"/>
                <a:gd name="T12" fmla="*/ 0 w 2857500"/>
                <a:gd name="T13" fmla="*/ 357188 h 357188"/>
                <a:gd name="T14" fmla="*/ 0 w 2857500"/>
                <a:gd name="T15" fmla="*/ 178594 h 357188"/>
                <a:gd name="T16" fmla="*/ 178594 w 2857500"/>
                <a:gd name="T17" fmla="*/ 0 h 357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57500"/>
                <a:gd name="T28" fmla="*/ 0 h 357188"/>
                <a:gd name="T29" fmla="*/ 2857500 w 2857500"/>
                <a:gd name="T30" fmla="*/ 357188 h 3571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57500" h="357188">
                  <a:moveTo>
                    <a:pt x="178594" y="0"/>
                  </a:moveTo>
                  <a:lnTo>
                    <a:pt x="2857500" y="0"/>
                  </a:lnTo>
                  <a:lnTo>
                    <a:pt x="2857500" y="178594"/>
                  </a:lnTo>
                  <a:cubicBezTo>
                    <a:pt x="2857500" y="277229"/>
                    <a:pt x="2777541" y="357188"/>
                    <a:pt x="2678906" y="357188"/>
                  </a:cubicBezTo>
                  <a:lnTo>
                    <a:pt x="0" y="357188"/>
                  </a:lnTo>
                  <a:lnTo>
                    <a:pt x="0" y="178594"/>
                  </a:lnTo>
                  <a:cubicBezTo>
                    <a:pt x="0" y="79959"/>
                    <a:pt x="79959" y="0"/>
                    <a:pt x="178594" y="0"/>
                  </a:cubicBezTo>
                  <a:close/>
                </a:path>
              </a:pathLst>
            </a:custGeom>
            <a:gradFill rotWithShape="1">
              <a:gsLst>
                <a:gs pos="0">
                  <a:srgbClr val="FF8F8F"/>
                </a:gs>
                <a:gs pos="50000">
                  <a:srgbClr val="FFBBBB">
                    <a:alpha val="85500"/>
                  </a:srgbClr>
                </a:gs>
                <a:gs pos="100000">
                  <a:srgbClr val="FFDEDE">
                    <a:alpha val="71001"/>
                  </a:srgbClr>
                </a:gs>
              </a:gsLst>
              <a:lin ang="2700000" scaled="1"/>
            </a:gradFill>
            <a:ln w="9525" algn="ctr">
              <a:solidFill>
                <a:srgbClr val="7F7F7F"/>
              </a:solidFill>
              <a:round/>
              <a:headEnd/>
              <a:tailEnd/>
            </a:ln>
          </p:spPr>
          <p:txBody>
            <a:bodyPr anchor="ctr"/>
            <a:lstStyle/>
            <a:p>
              <a:pPr eaLnBrk="0" hangingPunct="0">
                <a:defRPr/>
              </a:pPr>
              <a:r>
                <a:rPr lang="fr-FR" sz="2000" b="1" dirty="0">
                  <a:solidFill>
                    <a:schemeClr val="bg2"/>
                  </a:solidFill>
                  <a:latin typeface="Verdana" pitchFamily="34" charset="0"/>
                  <a:cs typeface="+mn-cs"/>
                </a:rPr>
                <a:t>   Expertise</a:t>
              </a:r>
            </a:p>
          </p:txBody>
        </p:sp>
        <p:sp>
          <p:nvSpPr>
            <p:cNvPr id="17" name="Arrondir un rectangle avec un coin diagonal 3"/>
            <p:cNvSpPr>
              <a:spLocks/>
            </p:cNvSpPr>
            <p:nvPr/>
          </p:nvSpPr>
          <p:spPr bwMode="auto">
            <a:xfrm>
              <a:off x="1109362" y="4537546"/>
              <a:ext cx="2857500" cy="357188"/>
            </a:xfrm>
            <a:custGeom>
              <a:avLst/>
              <a:gdLst>
                <a:gd name="T0" fmla="*/ 178594 w 2857500"/>
                <a:gd name="T1" fmla="*/ 0 h 357188"/>
                <a:gd name="T2" fmla="*/ 2857500 w 2857500"/>
                <a:gd name="T3" fmla="*/ 0 h 357188"/>
                <a:gd name="T4" fmla="*/ 2857500 w 2857500"/>
                <a:gd name="T5" fmla="*/ 0 h 357188"/>
                <a:gd name="T6" fmla="*/ 2857500 w 2857500"/>
                <a:gd name="T7" fmla="*/ 178594 h 357188"/>
                <a:gd name="T8" fmla="*/ 2678906 w 2857500"/>
                <a:gd name="T9" fmla="*/ 357188 h 357188"/>
                <a:gd name="T10" fmla="*/ 0 w 2857500"/>
                <a:gd name="T11" fmla="*/ 357188 h 357188"/>
                <a:gd name="T12" fmla="*/ 0 w 2857500"/>
                <a:gd name="T13" fmla="*/ 357188 h 357188"/>
                <a:gd name="T14" fmla="*/ 0 w 2857500"/>
                <a:gd name="T15" fmla="*/ 178594 h 357188"/>
                <a:gd name="T16" fmla="*/ 178594 w 2857500"/>
                <a:gd name="T17" fmla="*/ 0 h 357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57500"/>
                <a:gd name="T28" fmla="*/ 0 h 357188"/>
                <a:gd name="T29" fmla="*/ 2857500 w 2857500"/>
                <a:gd name="T30" fmla="*/ 357188 h 3571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57500" h="357188">
                  <a:moveTo>
                    <a:pt x="178594" y="0"/>
                  </a:moveTo>
                  <a:lnTo>
                    <a:pt x="2857500" y="0"/>
                  </a:lnTo>
                  <a:lnTo>
                    <a:pt x="2857500" y="178594"/>
                  </a:lnTo>
                  <a:cubicBezTo>
                    <a:pt x="2857500" y="277229"/>
                    <a:pt x="2777541" y="357188"/>
                    <a:pt x="2678906" y="357188"/>
                  </a:cubicBezTo>
                  <a:lnTo>
                    <a:pt x="0" y="357188"/>
                  </a:lnTo>
                  <a:lnTo>
                    <a:pt x="0" y="178594"/>
                  </a:lnTo>
                  <a:cubicBezTo>
                    <a:pt x="0" y="79959"/>
                    <a:pt x="79959" y="0"/>
                    <a:pt x="178594" y="0"/>
                  </a:cubicBezTo>
                  <a:close/>
                </a:path>
              </a:pathLst>
            </a:custGeom>
            <a:gradFill rotWithShape="1">
              <a:gsLst>
                <a:gs pos="0">
                  <a:srgbClr val="748A97"/>
                </a:gs>
                <a:gs pos="50000">
                  <a:srgbClr val="A8C7DA">
                    <a:alpha val="85500"/>
                  </a:srgbClr>
                </a:gs>
                <a:gs pos="100000">
                  <a:srgbClr val="C8EDFF">
                    <a:alpha val="71001"/>
                  </a:srgbClr>
                </a:gs>
              </a:gsLst>
              <a:lin ang="2700000" scaled="1"/>
            </a:gradFill>
            <a:ln w="9525" algn="ctr">
              <a:solidFill>
                <a:srgbClr val="7F7F7F"/>
              </a:solidFill>
              <a:round/>
              <a:headEnd/>
              <a:tailEnd/>
            </a:ln>
          </p:spPr>
          <p:txBody>
            <a:bodyPr anchor="ctr"/>
            <a:lstStyle/>
            <a:p>
              <a:pPr eaLnBrk="0" hangingPunct="0">
                <a:defRPr/>
              </a:pPr>
              <a:r>
                <a:rPr lang="fr-FR" sz="2000" b="1" dirty="0">
                  <a:solidFill>
                    <a:schemeClr val="bg2"/>
                  </a:solidFill>
                  <a:latin typeface="Verdana" pitchFamily="34" charset="0"/>
                  <a:cs typeface="+mn-cs"/>
                </a:rPr>
                <a:t>   Application</a:t>
              </a:r>
            </a:p>
          </p:txBody>
        </p:sp>
      </p:grpSp>
      <p:pic>
        <p:nvPicPr>
          <p:cNvPr id="18" name="Picture 2" descr="http://organisons.files.wordpress.com/2010/01/gestion-du-temps-horloge.png?w=6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4014304"/>
            <a:ext cx="1061681" cy="1061682"/>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827584" y="3210787"/>
            <a:ext cx="2255688" cy="338554"/>
          </a:xfrm>
          <a:prstGeom prst="rect">
            <a:avLst/>
          </a:prstGeom>
        </p:spPr>
        <p:txBody>
          <a:bodyPr wrap="square">
            <a:spAutoFit/>
          </a:bodyPr>
          <a:lstStyle/>
          <a:p>
            <a:pPr algn="ctr" eaLnBrk="0" hangingPunct="0"/>
            <a:r>
              <a:rPr lang="fr-FR" sz="1600" b="1" dirty="0">
                <a:solidFill>
                  <a:schemeClr val="bg1">
                    <a:lumMod val="50000"/>
                  </a:schemeClr>
                </a:solidFill>
                <a:effectLst>
                  <a:outerShdw blurRad="38100" dist="38100" dir="2700000" algn="tl">
                    <a:srgbClr val="C0C0C0"/>
                  </a:outerShdw>
                </a:effectLst>
                <a:latin typeface="+mj-lt"/>
              </a:rPr>
              <a:t>Niveau</a:t>
            </a:r>
            <a:r>
              <a:rPr lang="fr-FR" sz="1600" b="1" dirty="0">
                <a:solidFill>
                  <a:schemeClr val="bg1">
                    <a:lumMod val="50000"/>
                  </a:schemeClr>
                </a:solidFill>
                <a:latin typeface="+mj-lt"/>
              </a:rPr>
              <a:t> </a:t>
            </a:r>
            <a:r>
              <a:rPr lang="fr-FR" sz="1600" b="1" dirty="0">
                <a:solidFill>
                  <a:schemeClr val="bg1">
                    <a:lumMod val="50000"/>
                  </a:schemeClr>
                </a:solidFill>
                <a:effectLst>
                  <a:outerShdw blurRad="38100" dist="38100" dir="2700000" algn="tl">
                    <a:srgbClr val="C0C0C0"/>
                  </a:outerShdw>
                </a:effectLst>
                <a:latin typeface="+mj-lt"/>
              </a:rPr>
              <a:t>d’acquisition</a:t>
            </a:r>
          </a:p>
        </p:txBody>
      </p:sp>
      <p:sp>
        <p:nvSpPr>
          <p:cNvPr id="21" name="ZoneTexte 20"/>
          <p:cNvSpPr txBox="1"/>
          <p:nvPr/>
        </p:nvSpPr>
        <p:spPr>
          <a:xfrm>
            <a:off x="827584" y="1124744"/>
            <a:ext cx="7916684" cy="173664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fr-FR" sz="3200" dirty="0">
                <a:solidFill>
                  <a:schemeClr val="accent2"/>
                </a:solidFill>
              </a:rPr>
              <a:t>Développer une interface graphique avec JAVA FX.</a:t>
            </a:r>
          </a:p>
          <a:p>
            <a:endParaRPr lang="fr-FR" sz="3200" dirty="0">
              <a:solidFill>
                <a:schemeClr val="accent2"/>
              </a:solidFill>
            </a:endParaRPr>
          </a:p>
        </p:txBody>
      </p:sp>
      <p:sp>
        <p:nvSpPr>
          <p:cNvPr id="22" name="Titre 1"/>
          <p:cNvSpPr txBox="1">
            <a:spLocks/>
          </p:cNvSpPr>
          <p:nvPr/>
        </p:nvSpPr>
        <p:spPr>
          <a:xfrm>
            <a:off x="395536" y="46379"/>
            <a:ext cx="8280920" cy="64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ctr" anchorCtr="1" compatLnSpc="1">
            <a:prstTxWarp prst="textNoShape">
              <a:avLst/>
            </a:prstTxWarp>
            <a:spAutoFit/>
          </a:bodyPr>
          <a:lstStyle>
            <a:defPPr>
              <a:defRPr lang="fr-FR"/>
            </a:defPPr>
            <a:lvl1pPr algn="ctr" defTabSz="913981" fontAlgn="base">
              <a:spcBef>
                <a:spcPct val="0"/>
              </a:spcBef>
              <a:spcAft>
                <a:spcPct val="0"/>
              </a:spcAft>
              <a:defRPr sz="3600" b="1" kern="0">
                <a:solidFill>
                  <a:srgbClr val="1B587C"/>
                </a:solidFill>
                <a:effectLst>
                  <a:outerShdw blurRad="38100" dist="38100" dir="2700000" algn="tl">
                    <a:srgbClr val="C0C0C0"/>
                  </a:outerShdw>
                </a:effectLst>
                <a:ea typeface="+mj-ea"/>
                <a:cs typeface="+mj-cs"/>
              </a:defRPr>
            </a:lvl1pPr>
            <a:lvl2pPr algn="ctr" defTabSz="913981" fontAlgn="base">
              <a:spcBef>
                <a:spcPct val="0"/>
              </a:spcBef>
              <a:spcAft>
                <a:spcPct val="0"/>
              </a:spcAft>
              <a:defRPr sz="3600" b="1">
                <a:effectLst>
                  <a:outerShdw blurRad="38100" dist="38100" dir="2700000" algn="tl">
                    <a:srgbClr val="C0C0C0"/>
                  </a:outerShdw>
                </a:effectLst>
                <a:latin typeface="Arial" charset="0"/>
              </a:defRPr>
            </a:lvl2pPr>
            <a:lvl3pPr algn="ctr" defTabSz="913981" fontAlgn="base">
              <a:spcBef>
                <a:spcPct val="0"/>
              </a:spcBef>
              <a:spcAft>
                <a:spcPct val="0"/>
              </a:spcAft>
              <a:defRPr sz="3600" b="1">
                <a:effectLst>
                  <a:outerShdw blurRad="38100" dist="38100" dir="2700000" algn="tl">
                    <a:srgbClr val="C0C0C0"/>
                  </a:outerShdw>
                </a:effectLst>
                <a:latin typeface="Arial" charset="0"/>
              </a:defRPr>
            </a:lvl3pPr>
            <a:lvl4pPr algn="ctr" defTabSz="913981" fontAlgn="base">
              <a:spcBef>
                <a:spcPct val="0"/>
              </a:spcBef>
              <a:spcAft>
                <a:spcPct val="0"/>
              </a:spcAft>
              <a:defRPr sz="3600" b="1">
                <a:effectLst>
                  <a:outerShdw blurRad="38100" dist="38100" dir="2700000" algn="tl">
                    <a:srgbClr val="C0C0C0"/>
                  </a:outerShdw>
                </a:effectLst>
                <a:latin typeface="Arial" charset="0"/>
              </a:defRPr>
            </a:lvl4pPr>
            <a:lvl5pPr algn="ctr" defTabSz="913981" fontAlgn="base">
              <a:spcBef>
                <a:spcPct val="0"/>
              </a:spcBef>
              <a:spcAft>
                <a:spcPct val="0"/>
              </a:spcAft>
              <a:defRPr sz="3600" b="1">
                <a:effectLst>
                  <a:outerShdw blurRad="38100" dist="38100" dir="2700000" algn="tl">
                    <a:srgbClr val="C0C0C0"/>
                  </a:outerShdw>
                </a:effectLst>
                <a:latin typeface="Arial" charset="0"/>
              </a:defRPr>
            </a:lvl5pPr>
            <a:lvl6pPr marL="408737" algn="ctr" defTabSz="913981" fontAlgn="base">
              <a:spcBef>
                <a:spcPct val="0"/>
              </a:spcBef>
              <a:spcAft>
                <a:spcPct val="0"/>
              </a:spcAft>
              <a:defRPr sz="3600" b="1">
                <a:effectLst>
                  <a:outerShdw blurRad="38100" dist="38100" dir="2700000" algn="tl">
                    <a:srgbClr val="C0C0C0"/>
                  </a:outerShdw>
                </a:effectLst>
                <a:latin typeface="Arial" charset="0"/>
              </a:defRPr>
            </a:lvl6pPr>
            <a:lvl7pPr marL="817474" algn="ctr" defTabSz="913981" fontAlgn="base">
              <a:spcBef>
                <a:spcPct val="0"/>
              </a:spcBef>
              <a:spcAft>
                <a:spcPct val="0"/>
              </a:spcAft>
              <a:defRPr sz="3600" b="1">
                <a:effectLst>
                  <a:outerShdw blurRad="38100" dist="38100" dir="2700000" algn="tl">
                    <a:srgbClr val="C0C0C0"/>
                  </a:outerShdw>
                </a:effectLst>
                <a:latin typeface="Arial" charset="0"/>
              </a:defRPr>
            </a:lvl7pPr>
            <a:lvl8pPr marL="1226210" algn="ctr" defTabSz="913981" fontAlgn="base">
              <a:spcBef>
                <a:spcPct val="0"/>
              </a:spcBef>
              <a:spcAft>
                <a:spcPct val="0"/>
              </a:spcAft>
              <a:defRPr sz="3600" b="1">
                <a:effectLst>
                  <a:outerShdw blurRad="38100" dist="38100" dir="2700000" algn="tl">
                    <a:srgbClr val="C0C0C0"/>
                  </a:outerShdw>
                </a:effectLst>
                <a:latin typeface="Arial" charset="0"/>
              </a:defRPr>
            </a:lvl8pPr>
            <a:lvl9pPr marL="1634947" algn="ctr" defTabSz="913981" fontAlgn="base">
              <a:spcBef>
                <a:spcPct val="0"/>
              </a:spcBef>
              <a:spcAft>
                <a:spcPct val="0"/>
              </a:spcAft>
              <a:defRPr sz="3600" b="1">
                <a:effectLst>
                  <a:outerShdw blurRad="38100" dist="38100" dir="2700000" algn="tl">
                    <a:srgbClr val="C0C0C0"/>
                  </a:outerShdw>
                </a:effectLst>
                <a:latin typeface="Arial" charset="0"/>
              </a:defRPr>
            </a:lvl9pPr>
          </a:lstStyle>
          <a:p>
            <a:r>
              <a:rPr lang="fr-FR" dirty="0"/>
              <a:t>Objectifs et Modalités</a:t>
            </a:r>
          </a:p>
        </p:txBody>
      </p:sp>
      <p:sp>
        <p:nvSpPr>
          <p:cNvPr id="2" name="Rectangle 12"/>
          <p:cNvSpPr>
            <a:spLocks noChangeArrowheads="1"/>
          </p:cNvSpPr>
          <p:nvPr/>
        </p:nvSpPr>
        <p:spPr bwMode="auto">
          <a:xfrm>
            <a:off x="-3348880" y="1340768"/>
            <a:ext cx="2046288" cy="1285875"/>
          </a:xfrm>
          <a:prstGeom prst="rect">
            <a:avLst/>
          </a:prstGeom>
          <a:solidFill>
            <a:schemeClr val="bg1">
              <a:lumMod val="85000"/>
            </a:schemeClr>
          </a:solidFill>
          <a:ln>
            <a:noFill/>
          </a:ln>
        </p:spPr>
        <p:txBody>
          <a:bodyPr/>
          <a:lstStyle/>
          <a:p>
            <a:pPr algn="ctr" eaLnBrk="0" hangingPunct="0"/>
            <a:endParaRPr lang="fr-FR" sz="1400" b="1" dirty="0">
              <a:solidFill>
                <a:schemeClr val="accent2"/>
              </a:solidFill>
              <a:latin typeface="Verdana" pitchFamily="34" charset="0"/>
            </a:endParaRPr>
          </a:p>
        </p:txBody>
      </p:sp>
      <p:sp>
        <p:nvSpPr>
          <p:cNvPr id="10" name="Étoile à 5 branches 5"/>
          <p:cNvSpPr/>
          <p:nvPr/>
        </p:nvSpPr>
        <p:spPr bwMode="auto">
          <a:xfrm>
            <a:off x="5011213" y="4251628"/>
            <a:ext cx="285750" cy="285750"/>
          </a:xfrm>
          <a:prstGeom prst="star5">
            <a:avLst/>
          </a:prstGeom>
          <a:solidFill>
            <a:schemeClr val="bg1"/>
          </a:solidFill>
          <a:ln w="9525" cap="flat" cmpd="sng" algn="ctr">
            <a:solidFill>
              <a:schemeClr val="tx1">
                <a:lumMod val="95000"/>
                <a:lumOff val="5000"/>
              </a:schemeClr>
            </a:solidFill>
            <a:prstDash val="solid"/>
            <a:round/>
            <a:headEnd type="none" w="med" len="med"/>
            <a:tailEnd type="none" w="med" len="med"/>
          </a:ln>
          <a:effectLst/>
        </p:spPr>
        <p:txBody>
          <a:bodyPr wrap="none"/>
          <a:lstStyle/>
          <a:p>
            <a:pPr eaLnBrk="0" hangingPunct="0">
              <a:defRPr/>
            </a:pPr>
            <a:endParaRPr lang="fr-FR" sz="2400" b="1" dirty="0">
              <a:solidFill>
                <a:schemeClr val="accent2"/>
              </a:solidFill>
              <a:latin typeface="Verdana" pitchFamily="34" charset="0"/>
              <a:cs typeface="+mn-cs"/>
            </a:endParaRPr>
          </a:p>
        </p:txBody>
      </p:sp>
      <p:sp>
        <p:nvSpPr>
          <p:cNvPr id="9" name="Étoile à 5 branches 4"/>
          <p:cNvSpPr>
            <a:spLocks/>
          </p:cNvSpPr>
          <p:nvPr/>
        </p:nvSpPr>
        <p:spPr bwMode="auto">
          <a:xfrm>
            <a:off x="4725463" y="4251628"/>
            <a:ext cx="285750" cy="285750"/>
          </a:xfrm>
          <a:custGeom>
            <a:avLst/>
            <a:gdLst>
              <a:gd name="T0" fmla="*/ 142875 w 285750"/>
              <a:gd name="T1" fmla="*/ 0 h 285750"/>
              <a:gd name="T2" fmla="*/ 0 w 285750"/>
              <a:gd name="T3" fmla="*/ 109146 h 285750"/>
              <a:gd name="T4" fmla="*/ 54573 w 285750"/>
              <a:gd name="T5" fmla="*/ 285749 h 285750"/>
              <a:gd name="T6" fmla="*/ 231177 w 285750"/>
              <a:gd name="T7" fmla="*/ 285749 h 285750"/>
              <a:gd name="T8" fmla="*/ 285750 w 285750"/>
              <a:gd name="T9" fmla="*/ 109146 h 285750"/>
              <a:gd name="T10" fmla="*/ 17694720 60000 65536"/>
              <a:gd name="T11" fmla="*/ 11796480 60000 65536"/>
              <a:gd name="T12" fmla="*/ 5898240 60000 65536"/>
              <a:gd name="T13" fmla="*/ 5898240 60000 65536"/>
              <a:gd name="T14" fmla="*/ 0 60000 65536"/>
              <a:gd name="T15" fmla="*/ 88303 w 285750"/>
              <a:gd name="T16" fmla="*/ 109147 h 285750"/>
              <a:gd name="T17" fmla="*/ 197447 w 285750"/>
              <a:gd name="T18" fmla="*/ 218292 h 285750"/>
            </a:gdLst>
            <a:ahLst/>
            <a:cxnLst>
              <a:cxn ang="T10">
                <a:pos x="T0" y="T1"/>
              </a:cxn>
              <a:cxn ang="T11">
                <a:pos x="T2" y="T3"/>
              </a:cxn>
              <a:cxn ang="T12">
                <a:pos x="T4" y="T5"/>
              </a:cxn>
              <a:cxn ang="T13">
                <a:pos x="T6" y="T7"/>
              </a:cxn>
              <a:cxn ang="T14">
                <a:pos x="T8" y="T9"/>
              </a:cxn>
            </a:cxnLst>
            <a:rect l="T15" t="T16" r="T17" b="T18"/>
            <a:pathLst>
              <a:path w="285750" h="285750">
                <a:moveTo>
                  <a:pt x="0" y="109146"/>
                </a:moveTo>
                <a:lnTo>
                  <a:pt x="109147" y="109147"/>
                </a:lnTo>
                <a:lnTo>
                  <a:pt x="142875" y="0"/>
                </a:lnTo>
                <a:lnTo>
                  <a:pt x="176603" y="109147"/>
                </a:lnTo>
                <a:lnTo>
                  <a:pt x="285750" y="109146"/>
                </a:lnTo>
                <a:lnTo>
                  <a:pt x="197447" y="176602"/>
                </a:lnTo>
                <a:lnTo>
                  <a:pt x="231177" y="285749"/>
                </a:lnTo>
                <a:lnTo>
                  <a:pt x="142875" y="218292"/>
                </a:lnTo>
                <a:lnTo>
                  <a:pt x="54573" y="285749"/>
                </a:lnTo>
                <a:lnTo>
                  <a:pt x="88303" y="176602"/>
                </a:lnTo>
                <a:close/>
              </a:path>
            </a:pathLst>
          </a:custGeom>
          <a:solidFill>
            <a:schemeClr val="bg1"/>
          </a:solidFill>
          <a:ln w="9525" cap="flat" cmpd="sng" algn="ctr">
            <a:solidFill>
              <a:srgbClr val="0D0D0D"/>
            </a:solidFill>
            <a:prstDash val="solid"/>
            <a:round/>
            <a:headEnd type="none" w="med" len="med"/>
            <a:tailEnd type="none" w="med" len="med"/>
          </a:ln>
        </p:spPr>
        <p:txBody>
          <a:bodyPr wrap="none"/>
          <a:lstStyle/>
          <a:p>
            <a:pPr>
              <a:defRPr/>
            </a:pPr>
            <a:endParaRPr lang="fr-FR">
              <a:effectLst>
                <a:outerShdw blurRad="38100" dist="38100" dir="2700000" algn="tl">
                  <a:srgbClr val="000000">
                    <a:alpha val="43137"/>
                  </a:srgbClr>
                </a:outerShdw>
              </a:effectLst>
              <a:cs typeface="+mn-cs"/>
            </a:endParaRPr>
          </a:p>
        </p:txBody>
      </p:sp>
      <p:sp>
        <p:nvSpPr>
          <p:cNvPr id="8" name="Étoile à 5 branches 3"/>
          <p:cNvSpPr>
            <a:spLocks/>
          </p:cNvSpPr>
          <p:nvPr/>
        </p:nvSpPr>
        <p:spPr bwMode="auto">
          <a:xfrm>
            <a:off x="4439713" y="4251628"/>
            <a:ext cx="285750" cy="285750"/>
          </a:xfrm>
          <a:custGeom>
            <a:avLst/>
            <a:gdLst>
              <a:gd name="T0" fmla="*/ 142875 w 285750"/>
              <a:gd name="T1" fmla="*/ 0 h 285750"/>
              <a:gd name="T2" fmla="*/ 0 w 285750"/>
              <a:gd name="T3" fmla="*/ 109146 h 285750"/>
              <a:gd name="T4" fmla="*/ 54573 w 285750"/>
              <a:gd name="T5" fmla="*/ 285749 h 285750"/>
              <a:gd name="T6" fmla="*/ 231177 w 285750"/>
              <a:gd name="T7" fmla="*/ 285749 h 285750"/>
              <a:gd name="T8" fmla="*/ 285750 w 285750"/>
              <a:gd name="T9" fmla="*/ 109146 h 285750"/>
              <a:gd name="T10" fmla="*/ 17694720 60000 65536"/>
              <a:gd name="T11" fmla="*/ 11796480 60000 65536"/>
              <a:gd name="T12" fmla="*/ 5898240 60000 65536"/>
              <a:gd name="T13" fmla="*/ 5898240 60000 65536"/>
              <a:gd name="T14" fmla="*/ 0 60000 65536"/>
              <a:gd name="T15" fmla="*/ 88303 w 285750"/>
              <a:gd name="T16" fmla="*/ 109147 h 285750"/>
              <a:gd name="T17" fmla="*/ 197447 w 285750"/>
              <a:gd name="T18" fmla="*/ 218292 h 285750"/>
            </a:gdLst>
            <a:ahLst/>
            <a:cxnLst>
              <a:cxn ang="T10">
                <a:pos x="T0" y="T1"/>
              </a:cxn>
              <a:cxn ang="T11">
                <a:pos x="T2" y="T3"/>
              </a:cxn>
              <a:cxn ang="T12">
                <a:pos x="T4" y="T5"/>
              </a:cxn>
              <a:cxn ang="T13">
                <a:pos x="T6" y="T7"/>
              </a:cxn>
              <a:cxn ang="T14">
                <a:pos x="T8" y="T9"/>
              </a:cxn>
            </a:cxnLst>
            <a:rect l="T15" t="T16" r="T17" b="T18"/>
            <a:pathLst>
              <a:path w="285750" h="285750">
                <a:moveTo>
                  <a:pt x="0" y="109146"/>
                </a:moveTo>
                <a:lnTo>
                  <a:pt x="109147" y="109147"/>
                </a:lnTo>
                <a:lnTo>
                  <a:pt x="142875" y="0"/>
                </a:lnTo>
                <a:lnTo>
                  <a:pt x="176603" y="109147"/>
                </a:lnTo>
                <a:lnTo>
                  <a:pt x="285750" y="109146"/>
                </a:lnTo>
                <a:lnTo>
                  <a:pt x="197447" y="176602"/>
                </a:lnTo>
                <a:lnTo>
                  <a:pt x="231177" y="285749"/>
                </a:lnTo>
                <a:lnTo>
                  <a:pt x="142875" y="218292"/>
                </a:lnTo>
                <a:lnTo>
                  <a:pt x="54573" y="285749"/>
                </a:lnTo>
                <a:lnTo>
                  <a:pt x="88303" y="176602"/>
                </a:lnTo>
                <a:close/>
              </a:path>
            </a:pathLst>
          </a:custGeom>
          <a:solidFill>
            <a:srgbClr val="1B587C"/>
          </a:solidFill>
          <a:ln w="9525" cap="flat" cmpd="sng" algn="ctr">
            <a:solidFill>
              <a:srgbClr val="0D0D0D"/>
            </a:solidFill>
            <a:prstDash val="solid"/>
            <a:round/>
            <a:headEnd type="none" w="med" len="med"/>
            <a:tailEnd type="none" w="med" len="med"/>
          </a:ln>
        </p:spPr>
        <p:txBody>
          <a:bodyPr wrap="none"/>
          <a:lstStyle/>
          <a:p>
            <a:pPr>
              <a:defRPr/>
            </a:pPr>
            <a:endParaRPr lang="fr-FR">
              <a:effectLst>
                <a:outerShdw blurRad="38100" dist="38100" dir="2700000" algn="tl">
                  <a:srgbClr val="000000">
                    <a:alpha val="43137"/>
                  </a:srgbClr>
                </a:outerShdw>
              </a:effectLst>
              <a:cs typeface="+mn-cs"/>
            </a:endParaRPr>
          </a:p>
        </p:txBody>
      </p:sp>
      <p:sp>
        <p:nvSpPr>
          <p:cNvPr id="11" name="Étoile à 5 branches 2"/>
          <p:cNvSpPr>
            <a:spLocks/>
          </p:cNvSpPr>
          <p:nvPr/>
        </p:nvSpPr>
        <p:spPr bwMode="auto">
          <a:xfrm>
            <a:off x="4141263" y="4254803"/>
            <a:ext cx="285750" cy="285750"/>
          </a:xfrm>
          <a:custGeom>
            <a:avLst/>
            <a:gdLst>
              <a:gd name="T0" fmla="*/ 142875 w 285750"/>
              <a:gd name="T1" fmla="*/ 0 h 285750"/>
              <a:gd name="T2" fmla="*/ 0 w 285750"/>
              <a:gd name="T3" fmla="*/ 109146 h 285750"/>
              <a:gd name="T4" fmla="*/ 54573 w 285750"/>
              <a:gd name="T5" fmla="*/ 285749 h 285750"/>
              <a:gd name="T6" fmla="*/ 231177 w 285750"/>
              <a:gd name="T7" fmla="*/ 285749 h 285750"/>
              <a:gd name="T8" fmla="*/ 285750 w 285750"/>
              <a:gd name="T9" fmla="*/ 109146 h 285750"/>
              <a:gd name="T10" fmla="*/ 17694720 60000 65536"/>
              <a:gd name="T11" fmla="*/ 11796480 60000 65536"/>
              <a:gd name="T12" fmla="*/ 5898240 60000 65536"/>
              <a:gd name="T13" fmla="*/ 5898240 60000 65536"/>
              <a:gd name="T14" fmla="*/ 0 60000 65536"/>
              <a:gd name="T15" fmla="*/ 88303 w 285750"/>
              <a:gd name="T16" fmla="*/ 109147 h 285750"/>
              <a:gd name="T17" fmla="*/ 197447 w 285750"/>
              <a:gd name="T18" fmla="*/ 218292 h 285750"/>
            </a:gdLst>
            <a:ahLst/>
            <a:cxnLst>
              <a:cxn ang="T10">
                <a:pos x="T0" y="T1"/>
              </a:cxn>
              <a:cxn ang="T11">
                <a:pos x="T2" y="T3"/>
              </a:cxn>
              <a:cxn ang="T12">
                <a:pos x="T4" y="T5"/>
              </a:cxn>
              <a:cxn ang="T13">
                <a:pos x="T6" y="T7"/>
              </a:cxn>
              <a:cxn ang="T14">
                <a:pos x="T8" y="T9"/>
              </a:cxn>
            </a:cxnLst>
            <a:rect l="T15" t="T16" r="T17" b="T18"/>
            <a:pathLst>
              <a:path w="285750" h="285750">
                <a:moveTo>
                  <a:pt x="0" y="109146"/>
                </a:moveTo>
                <a:lnTo>
                  <a:pt x="109147" y="109147"/>
                </a:lnTo>
                <a:lnTo>
                  <a:pt x="142875" y="0"/>
                </a:lnTo>
                <a:lnTo>
                  <a:pt x="176603" y="109147"/>
                </a:lnTo>
                <a:lnTo>
                  <a:pt x="285750" y="109146"/>
                </a:lnTo>
                <a:lnTo>
                  <a:pt x="197447" y="176602"/>
                </a:lnTo>
                <a:lnTo>
                  <a:pt x="231177" y="285749"/>
                </a:lnTo>
                <a:lnTo>
                  <a:pt x="142875" y="218292"/>
                </a:lnTo>
                <a:lnTo>
                  <a:pt x="54573" y="285749"/>
                </a:lnTo>
                <a:lnTo>
                  <a:pt x="88303" y="176602"/>
                </a:lnTo>
                <a:lnTo>
                  <a:pt x="0" y="109146"/>
                </a:lnTo>
                <a:close/>
              </a:path>
            </a:pathLst>
          </a:custGeom>
          <a:solidFill>
            <a:srgbClr val="1B587C"/>
          </a:solidFill>
          <a:ln w="9525" cap="flat" cmpd="sng" algn="ctr">
            <a:solidFill>
              <a:srgbClr val="0D0D0D"/>
            </a:solidFill>
            <a:prstDash val="solid"/>
            <a:round/>
            <a:headEnd type="none" w="med" len="med"/>
            <a:tailEnd type="none" w="med" len="med"/>
          </a:ln>
        </p:spPr>
        <p:txBody>
          <a:bodyPr wrap="none"/>
          <a:lstStyle/>
          <a:p>
            <a:endParaRPr lang="fr-FR"/>
          </a:p>
        </p:txBody>
      </p:sp>
      <p:sp>
        <p:nvSpPr>
          <p:cNvPr id="7" name="Étoile à 5 branches 1"/>
          <p:cNvSpPr>
            <a:spLocks/>
          </p:cNvSpPr>
          <p:nvPr/>
        </p:nvSpPr>
        <p:spPr bwMode="auto">
          <a:xfrm>
            <a:off x="3852338" y="4254803"/>
            <a:ext cx="285750" cy="285750"/>
          </a:xfrm>
          <a:custGeom>
            <a:avLst/>
            <a:gdLst>
              <a:gd name="T0" fmla="*/ 0 w 285750"/>
              <a:gd name="T1" fmla="*/ 109147 h 285750"/>
              <a:gd name="T2" fmla="*/ 109147 w 285750"/>
              <a:gd name="T3" fmla="*/ 109147 h 285750"/>
              <a:gd name="T4" fmla="*/ 142875 w 285750"/>
              <a:gd name="T5" fmla="*/ 0 h 285750"/>
              <a:gd name="T6" fmla="*/ 176603 w 285750"/>
              <a:gd name="T7" fmla="*/ 109147 h 285750"/>
              <a:gd name="T8" fmla="*/ 285750 w 285750"/>
              <a:gd name="T9" fmla="*/ 109147 h 285750"/>
              <a:gd name="T10" fmla="*/ 197447 w 285750"/>
              <a:gd name="T11" fmla="*/ 176602 h 285750"/>
              <a:gd name="T12" fmla="*/ 231176 w 285750"/>
              <a:gd name="T13" fmla="*/ 285749 h 285750"/>
              <a:gd name="T14" fmla="*/ 142875 w 285750"/>
              <a:gd name="T15" fmla="*/ 218292 h 285750"/>
              <a:gd name="T16" fmla="*/ 54574 w 285750"/>
              <a:gd name="T17" fmla="*/ 285749 h 285750"/>
              <a:gd name="T18" fmla="*/ 88303 w 285750"/>
              <a:gd name="T19" fmla="*/ 176602 h 285750"/>
              <a:gd name="T20" fmla="*/ 0 w 285750"/>
              <a:gd name="T21" fmla="*/ 109147 h 2857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5750" h="285750">
                <a:moveTo>
                  <a:pt x="0" y="109147"/>
                </a:moveTo>
                <a:lnTo>
                  <a:pt x="109147" y="109147"/>
                </a:lnTo>
                <a:lnTo>
                  <a:pt x="142875" y="0"/>
                </a:lnTo>
                <a:lnTo>
                  <a:pt x="176603" y="109147"/>
                </a:lnTo>
                <a:lnTo>
                  <a:pt x="285750" y="109147"/>
                </a:lnTo>
                <a:lnTo>
                  <a:pt x="197447" y="176602"/>
                </a:lnTo>
                <a:lnTo>
                  <a:pt x="231176" y="285749"/>
                </a:lnTo>
                <a:lnTo>
                  <a:pt x="142875" y="218292"/>
                </a:lnTo>
                <a:lnTo>
                  <a:pt x="54574" y="285749"/>
                </a:lnTo>
                <a:lnTo>
                  <a:pt x="88303" y="176602"/>
                </a:lnTo>
                <a:lnTo>
                  <a:pt x="0" y="109147"/>
                </a:lnTo>
                <a:close/>
              </a:path>
            </a:pathLst>
          </a:custGeom>
          <a:solidFill>
            <a:srgbClr val="1B587C"/>
          </a:solidFill>
          <a:ln w="9525" cap="flat" cmpd="sng" algn="ctr">
            <a:solidFill>
              <a:srgbClr val="0D0D0D"/>
            </a:solidFill>
            <a:prstDash val="solid"/>
            <a:round/>
            <a:headEnd type="none" w="med" len="med"/>
            <a:tailEnd type="none" w="med" len="med"/>
          </a:ln>
        </p:spPr>
        <p:txBody>
          <a:bodyPr wrap="none"/>
          <a:lstStyle/>
          <a:p>
            <a:pPr>
              <a:defRPr/>
            </a:pPr>
            <a:endParaRPr lang="fr-FR">
              <a:solidFill>
                <a:schemeClr val="accent6"/>
              </a:solidFill>
              <a:effectLst>
                <a:outerShdw blurRad="38100" dist="38100" dir="2700000" algn="tl">
                  <a:srgbClr val="000000">
                    <a:alpha val="43137"/>
                  </a:srgbClr>
                </a:outerShdw>
              </a:effectLst>
              <a:cs typeface="+mn-cs"/>
            </a:endParaRPr>
          </a:p>
        </p:txBody>
      </p:sp>
      <p:pic>
        <p:nvPicPr>
          <p:cNvPr id="23" name="Picture 5" descr="D:\Bibliotheque\Clipart\essentie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1603" y="4671830"/>
            <a:ext cx="766735" cy="5051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 name="Diagramme 26"/>
          <p:cNvGraphicFramePr/>
          <p:nvPr/>
        </p:nvGraphicFramePr>
        <p:xfrm>
          <a:off x="-145777" y="3269208"/>
          <a:ext cx="4202410" cy="332814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8" name="Rectangle 27"/>
          <p:cNvSpPr/>
          <p:nvPr/>
        </p:nvSpPr>
        <p:spPr>
          <a:xfrm>
            <a:off x="3047349" y="3189301"/>
            <a:ext cx="3097993" cy="584775"/>
          </a:xfrm>
          <a:prstGeom prst="rect">
            <a:avLst/>
          </a:prstGeom>
        </p:spPr>
        <p:txBody>
          <a:bodyPr wrap="square">
            <a:spAutoFit/>
          </a:bodyPr>
          <a:lstStyle/>
          <a:p>
            <a:pPr algn="ctr" eaLnBrk="0" hangingPunct="0"/>
            <a:r>
              <a:rPr lang="fr-FR" sz="1600" b="1" dirty="0">
                <a:solidFill>
                  <a:schemeClr val="bg1">
                    <a:lumMod val="50000"/>
                  </a:schemeClr>
                </a:solidFill>
                <a:effectLst>
                  <a:outerShdw blurRad="38100" dist="38100" dir="2700000" algn="tl">
                    <a:srgbClr val="C0C0C0"/>
                  </a:outerShdw>
                </a:effectLst>
                <a:latin typeface="+mj-lt"/>
              </a:rPr>
              <a:t>Niveau technique</a:t>
            </a:r>
          </a:p>
          <a:p>
            <a:pPr algn="ctr" eaLnBrk="0" hangingPunct="0"/>
            <a:r>
              <a:rPr lang="fr-FR" sz="1600" b="1" dirty="0">
                <a:solidFill>
                  <a:schemeClr val="bg1">
                    <a:lumMod val="50000"/>
                  </a:schemeClr>
                </a:solidFill>
                <a:effectLst>
                  <a:outerShdw blurRad="38100" dist="38100" dir="2700000" algn="tl">
                    <a:srgbClr val="C0C0C0"/>
                  </a:outerShdw>
                </a:effectLst>
                <a:latin typeface="+mj-lt"/>
              </a:rPr>
              <a:t>À atteindre</a:t>
            </a:r>
          </a:p>
        </p:txBody>
      </p:sp>
      <p:sp>
        <p:nvSpPr>
          <p:cNvPr id="30" name="Rectangle 29"/>
          <p:cNvSpPr/>
          <p:nvPr/>
        </p:nvSpPr>
        <p:spPr>
          <a:xfrm>
            <a:off x="5868144" y="3210787"/>
            <a:ext cx="1435277" cy="584775"/>
          </a:xfrm>
          <a:prstGeom prst="rect">
            <a:avLst/>
          </a:prstGeom>
        </p:spPr>
        <p:txBody>
          <a:bodyPr wrap="square">
            <a:spAutoFit/>
          </a:bodyPr>
          <a:lstStyle/>
          <a:p>
            <a:pPr algn="ctr" eaLnBrk="0" hangingPunct="0"/>
            <a:r>
              <a:rPr lang="fr-FR" sz="1600" b="1" dirty="0">
                <a:solidFill>
                  <a:schemeClr val="bg1">
                    <a:lumMod val="50000"/>
                  </a:schemeClr>
                </a:solidFill>
                <a:effectLst>
                  <a:outerShdw blurRad="38100" dist="38100" dir="2700000" algn="tl">
                    <a:srgbClr val="C0C0C0"/>
                  </a:outerShdw>
                </a:effectLst>
                <a:latin typeface="+mj-lt"/>
              </a:rPr>
              <a:t>Durée</a:t>
            </a:r>
          </a:p>
          <a:p>
            <a:pPr algn="ctr" eaLnBrk="0" hangingPunct="0"/>
            <a:r>
              <a:rPr lang="fr-FR" sz="1600" b="1" dirty="0">
                <a:solidFill>
                  <a:schemeClr val="bg1">
                    <a:lumMod val="50000"/>
                  </a:schemeClr>
                </a:solidFill>
                <a:effectLst>
                  <a:outerShdw blurRad="38100" dist="38100" dir="2700000" algn="tl">
                    <a:srgbClr val="C0C0C0"/>
                  </a:outerShdw>
                </a:effectLst>
                <a:latin typeface="+mj-lt"/>
              </a:rPr>
              <a:t>2 x 50mn</a:t>
            </a:r>
          </a:p>
        </p:txBody>
      </p:sp>
      <p:sp>
        <p:nvSpPr>
          <p:cNvPr id="31" name="Rectangle 30"/>
          <p:cNvSpPr/>
          <p:nvPr/>
        </p:nvSpPr>
        <p:spPr>
          <a:xfrm>
            <a:off x="7564302" y="3180590"/>
            <a:ext cx="1435277" cy="584775"/>
          </a:xfrm>
          <a:prstGeom prst="rect">
            <a:avLst/>
          </a:prstGeom>
        </p:spPr>
        <p:txBody>
          <a:bodyPr wrap="square">
            <a:spAutoFit/>
          </a:bodyPr>
          <a:lstStyle/>
          <a:p>
            <a:pPr algn="ctr" eaLnBrk="0" hangingPunct="0"/>
            <a:r>
              <a:rPr lang="fr-FR" sz="1600" b="1" dirty="0">
                <a:solidFill>
                  <a:schemeClr val="bg1">
                    <a:lumMod val="50000"/>
                  </a:schemeClr>
                </a:solidFill>
                <a:effectLst>
                  <a:outerShdw blurRad="38100" dist="38100" dir="2700000" algn="tl">
                    <a:srgbClr val="C0C0C0"/>
                  </a:outerShdw>
                </a:effectLst>
                <a:latin typeface="+mj-lt"/>
              </a:rPr>
              <a:t>Type de </a:t>
            </a:r>
          </a:p>
          <a:p>
            <a:pPr algn="ctr" eaLnBrk="0" hangingPunct="0"/>
            <a:r>
              <a:rPr lang="fr-FR" sz="1600" b="1" dirty="0">
                <a:solidFill>
                  <a:schemeClr val="bg1">
                    <a:lumMod val="50000"/>
                  </a:schemeClr>
                </a:solidFill>
                <a:effectLst>
                  <a:outerShdw blurRad="38100" dist="38100" dir="2700000" algn="tl">
                    <a:srgbClr val="C0C0C0"/>
                  </a:outerShdw>
                </a:effectLst>
                <a:latin typeface="+mj-lt"/>
              </a:rPr>
              <a:t>La séance</a:t>
            </a:r>
          </a:p>
        </p:txBody>
      </p:sp>
      <p:sp>
        <p:nvSpPr>
          <p:cNvPr id="32" name="ZoneTexte 31"/>
          <p:cNvSpPr txBox="1"/>
          <p:nvPr/>
        </p:nvSpPr>
        <p:spPr>
          <a:xfrm>
            <a:off x="7812360" y="3944981"/>
            <a:ext cx="1261884" cy="1477328"/>
          </a:xfrm>
          <a:prstGeom prst="rect">
            <a:avLst/>
          </a:prstGeom>
          <a:noFill/>
        </p:spPr>
        <p:txBody>
          <a:bodyPr wrap="none" rtlCol="0">
            <a:spAutoFit/>
          </a:bodyPr>
          <a:lstStyle/>
          <a:p>
            <a:r>
              <a:rPr lang="fr-FR" sz="1800" b="0" dirty="0">
                <a:latin typeface="+mn-lt"/>
                <a:sym typeface="Wingdings 2" panose="05020102010507070707" pitchFamily="18" charset="2"/>
              </a:rPr>
              <a:t> </a:t>
            </a:r>
            <a:r>
              <a:rPr lang="fr-FR" sz="1800" b="0" dirty="0">
                <a:latin typeface="+mn-lt"/>
              </a:rPr>
              <a:t>TH</a:t>
            </a:r>
          </a:p>
          <a:p>
            <a:r>
              <a:rPr lang="fr-FR" sz="1800" b="0" dirty="0">
                <a:latin typeface="+mn-lt"/>
                <a:sym typeface="Wingdings 2" panose="05020102010507070707" pitchFamily="18" charset="2"/>
              </a:rPr>
              <a:t> </a:t>
            </a:r>
            <a:r>
              <a:rPr lang="fr-FR" sz="1800" b="0" dirty="0">
                <a:latin typeface="+mn-lt"/>
              </a:rPr>
              <a:t>TD</a:t>
            </a:r>
          </a:p>
          <a:p>
            <a:r>
              <a:rPr lang="fr-FR" sz="1800" b="0" dirty="0">
                <a:latin typeface="+mn-lt"/>
                <a:sym typeface="Wingdings 2" panose="05020102010507070707" pitchFamily="18" charset="2"/>
              </a:rPr>
              <a:t> </a:t>
            </a:r>
            <a:r>
              <a:rPr lang="fr-FR" sz="1800" b="0" dirty="0">
                <a:latin typeface="+mn-lt"/>
              </a:rPr>
              <a:t>TP</a:t>
            </a:r>
          </a:p>
          <a:p>
            <a:pPr marL="285750" indent="-285750">
              <a:buFont typeface="Wingdings" panose="05000000000000000000" pitchFamily="2" charset="2"/>
              <a:buChar char="q"/>
            </a:pPr>
            <a:r>
              <a:rPr lang="fr-FR" sz="1800" b="0" dirty="0">
                <a:latin typeface="+mn-lt"/>
              </a:rPr>
              <a:t>SYNTH</a:t>
            </a:r>
          </a:p>
          <a:p>
            <a:pPr marL="285750" indent="-285750">
              <a:buFont typeface="Wingdings" panose="05000000000000000000" pitchFamily="2" charset="2"/>
              <a:buChar char="q"/>
            </a:pPr>
            <a:r>
              <a:rPr lang="fr-FR" sz="1800" b="0" dirty="0">
                <a:latin typeface="+mn-lt"/>
              </a:rPr>
              <a:t>autres</a:t>
            </a:r>
          </a:p>
        </p:txBody>
      </p:sp>
    </p:spTree>
    <p:custDataLst>
      <p:tags r:id="rId1"/>
    </p:custDataLst>
    <p:extLst>
      <p:ext uri="{BB962C8B-B14F-4D97-AF65-F5344CB8AC3E}">
        <p14:creationId xmlns:p14="http://schemas.microsoft.com/office/powerpoint/2010/main" val="259854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395536" y="46379"/>
            <a:ext cx="8280920" cy="64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ctr" anchorCtr="1" compatLnSpc="1">
            <a:prstTxWarp prst="textNoShape">
              <a:avLst/>
            </a:prstTxWarp>
            <a:spAutoFit/>
          </a:bodyPr>
          <a:lstStyle>
            <a:defPPr>
              <a:defRPr lang="fr-FR"/>
            </a:defPPr>
            <a:lvl1pPr algn="ctr" defTabSz="913981" fontAlgn="base">
              <a:spcBef>
                <a:spcPct val="0"/>
              </a:spcBef>
              <a:spcAft>
                <a:spcPct val="0"/>
              </a:spcAft>
              <a:defRPr sz="3600" b="1" kern="0">
                <a:solidFill>
                  <a:srgbClr val="1B587C"/>
                </a:solidFill>
                <a:effectLst>
                  <a:outerShdw blurRad="38100" dist="38100" dir="2700000" algn="tl">
                    <a:srgbClr val="C0C0C0"/>
                  </a:outerShdw>
                </a:effectLst>
                <a:ea typeface="+mj-ea"/>
                <a:cs typeface="+mj-cs"/>
              </a:defRPr>
            </a:lvl1pPr>
            <a:lvl2pPr algn="ctr" defTabSz="913981" fontAlgn="base">
              <a:spcBef>
                <a:spcPct val="0"/>
              </a:spcBef>
              <a:spcAft>
                <a:spcPct val="0"/>
              </a:spcAft>
              <a:defRPr sz="3600" b="1">
                <a:effectLst>
                  <a:outerShdw blurRad="38100" dist="38100" dir="2700000" algn="tl">
                    <a:srgbClr val="C0C0C0"/>
                  </a:outerShdw>
                </a:effectLst>
                <a:latin typeface="Arial" charset="0"/>
              </a:defRPr>
            </a:lvl2pPr>
            <a:lvl3pPr algn="ctr" defTabSz="913981" fontAlgn="base">
              <a:spcBef>
                <a:spcPct val="0"/>
              </a:spcBef>
              <a:spcAft>
                <a:spcPct val="0"/>
              </a:spcAft>
              <a:defRPr sz="3600" b="1">
                <a:effectLst>
                  <a:outerShdw blurRad="38100" dist="38100" dir="2700000" algn="tl">
                    <a:srgbClr val="C0C0C0"/>
                  </a:outerShdw>
                </a:effectLst>
                <a:latin typeface="Arial" charset="0"/>
              </a:defRPr>
            </a:lvl3pPr>
            <a:lvl4pPr algn="ctr" defTabSz="913981" fontAlgn="base">
              <a:spcBef>
                <a:spcPct val="0"/>
              </a:spcBef>
              <a:spcAft>
                <a:spcPct val="0"/>
              </a:spcAft>
              <a:defRPr sz="3600" b="1">
                <a:effectLst>
                  <a:outerShdw blurRad="38100" dist="38100" dir="2700000" algn="tl">
                    <a:srgbClr val="C0C0C0"/>
                  </a:outerShdw>
                </a:effectLst>
                <a:latin typeface="Arial" charset="0"/>
              </a:defRPr>
            </a:lvl4pPr>
            <a:lvl5pPr algn="ctr" defTabSz="913981" fontAlgn="base">
              <a:spcBef>
                <a:spcPct val="0"/>
              </a:spcBef>
              <a:spcAft>
                <a:spcPct val="0"/>
              </a:spcAft>
              <a:defRPr sz="3600" b="1">
                <a:effectLst>
                  <a:outerShdw blurRad="38100" dist="38100" dir="2700000" algn="tl">
                    <a:srgbClr val="C0C0C0"/>
                  </a:outerShdw>
                </a:effectLst>
                <a:latin typeface="Arial" charset="0"/>
              </a:defRPr>
            </a:lvl5pPr>
            <a:lvl6pPr marL="408737" algn="ctr" defTabSz="913981" fontAlgn="base">
              <a:spcBef>
                <a:spcPct val="0"/>
              </a:spcBef>
              <a:spcAft>
                <a:spcPct val="0"/>
              </a:spcAft>
              <a:defRPr sz="3600" b="1">
                <a:effectLst>
                  <a:outerShdw blurRad="38100" dist="38100" dir="2700000" algn="tl">
                    <a:srgbClr val="C0C0C0"/>
                  </a:outerShdw>
                </a:effectLst>
                <a:latin typeface="Arial" charset="0"/>
              </a:defRPr>
            </a:lvl6pPr>
            <a:lvl7pPr marL="817474" algn="ctr" defTabSz="913981" fontAlgn="base">
              <a:spcBef>
                <a:spcPct val="0"/>
              </a:spcBef>
              <a:spcAft>
                <a:spcPct val="0"/>
              </a:spcAft>
              <a:defRPr sz="3600" b="1">
                <a:effectLst>
                  <a:outerShdw blurRad="38100" dist="38100" dir="2700000" algn="tl">
                    <a:srgbClr val="C0C0C0"/>
                  </a:outerShdw>
                </a:effectLst>
                <a:latin typeface="Arial" charset="0"/>
              </a:defRPr>
            </a:lvl7pPr>
            <a:lvl8pPr marL="1226210" algn="ctr" defTabSz="913981" fontAlgn="base">
              <a:spcBef>
                <a:spcPct val="0"/>
              </a:spcBef>
              <a:spcAft>
                <a:spcPct val="0"/>
              </a:spcAft>
              <a:defRPr sz="3600" b="1">
                <a:effectLst>
                  <a:outerShdw blurRad="38100" dist="38100" dir="2700000" algn="tl">
                    <a:srgbClr val="C0C0C0"/>
                  </a:outerShdw>
                </a:effectLst>
                <a:latin typeface="Arial" charset="0"/>
              </a:defRPr>
            </a:lvl8pPr>
            <a:lvl9pPr marL="1634947" algn="ctr" defTabSz="913981" fontAlgn="base">
              <a:spcBef>
                <a:spcPct val="0"/>
              </a:spcBef>
              <a:spcAft>
                <a:spcPct val="0"/>
              </a:spcAft>
              <a:defRPr sz="3600" b="1">
                <a:effectLst>
                  <a:outerShdw blurRad="38100" dist="38100" dir="2700000" algn="tl">
                    <a:srgbClr val="C0C0C0"/>
                  </a:outerShdw>
                </a:effectLst>
                <a:latin typeface="Arial" charset="0"/>
              </a:defRPr>
            </a:lvl9pPr>
          </a:lstStyle>
          <a:p>
            <a:r>
              <a:rPr lang="fr-FR" dirty="0"/>
              <a:t>Plan</a:t>
            </a:r>
          </a:p>
        </p:txBody>
      </p:sp>
      <p:graphicFrame>
        <p:nvGraphicFramePr>
          <p:cNvPr id="3" name="Diagramme 2"/>
          <p:cNvGraphicFramePr/>
          <p:nvPr>
            <p:extLst>
              <p:ext uri="{D42A27DB-BD31-4B8C-83A1-F6EECF244321}">
                <p14:modId xmlns:p14="http://schemas.microsoft.com/office/powerpoint/2010/main" val="4225186927"/>
              </p:ext>
            </p:extLst>
          </p:nvPr>
        </p:nvGraphicFramePr>
        <p:xfrm>
          <a:off x="1619672" y="1268760"/>
          <a:ext cx="7056784"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Rectangle à coins arrondis 3"/>
          <p:cNvSpPr/>
          <p:nvPr/>
        </p:nvSpPr>
        <p:spPr bwMode="auto">
          <a:xfrm>
            <a:off x="35496" y="6309320"/>
            <a:ext cx="144016" cy="14401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5" name="Rectangle à coins arrondis 4"/>
          <p:cNvSpPr/>
          <p:nvPr/>
        </p:nvSpPr>
        <p:spPr bwMode="auto">
          <a:xfrm>
            <a:off x="251520" y="6309320"/>
            <a:ext cx="144016" cy="14401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6" name="Rectangle à coins arrondis 5"/>
          <p:cNvSpPr/>
          <p:nvPr/>
        </p:nvSpPr>
        <p:spPr bwMode="auto">
          <a:xfrm>
            <a:off x="467544" y="6309320"/>
            <a:ext cx="144016" cy="14401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7" name="Rectangle à coins arrondis 6"/>
          <p:cNvSpPr/>
          <p:nvPr/>
        </p:nvSpPr>
        <p:spPr bwMode="auto">
          <a:xfrm>
            <a:off x="683568" y="6309320"/>
            <a:ext cx="144016" cy="14401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8" name="Rectangle à coins arrondis 5">
            <a:extLst>
              <a:ext uri="{FF2B5EF4-FFF2-40B4-BE49-F238E27FC236}">
                <a16:creationId xmlns:a16="http://schemas.microsoft.com/office/drawing/2014/main" id="{95EB47A0-1C9F-40CB-848B-687631959256}"/>
              </a:ext>
            </a:extLst>
          </p:cNvPr>
          <p:cNvSpPr/>
          <p:nvPr/>
        </p:nvSpPr>
        <p:spPr bwMode="auto">
          <a:xfrm>
            <a:off x="899592" y="6313533"/>
            <a:ext cx="144016" cy="14401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9" name="Rectangle à coins arrondis 6">
            <a:extLst>
              <a:ext uri="{FF2B5EF4-FFF2-40B4-BE49-F238E27FC236}">
                <a16:creationId xmlns:a16="http://schemas.microsoft.com/office/drawing/2014/main" id="{3D2EEB9B-85C3-42EB-B7A6-39F2099B2BB6}"/>
              </a:ext>
            </a:extLst>
          </p:cNvPr>
          <p:cNvSpPr/>
          <p:nvPr/>
        </p:nvSpPr>
        <p:spPr bwMode="auto">
          <a:xfrm>
            <a:off x="1115616" y="6313533"/>
            <a:ext cx="144016" cy="14401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Tree>
    <p:custDataLst>
      <p:tags r:id="rId1"/>
    </p:custDataLst>
    <p:extLst>
      <p:ext uri="{BB962C8B-B14F-4D97-AF65-F5344CB8AC3E}">
        <p14:creationId xmlns:p14="http://schemas.microsoft.com/office/powerpoint/2010/main" val="3564111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395536" y="46379"/>
            <a:ext cx="8280920" cy="64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6" tIns="45713" rIns="91426" bIns="45713" numCol="1" anchor="ctr" anchorCtr="1" compatLnSpc="1">
            <a:prstTxWarp prst="textNoShape">
              <a:avLst/>
            </a:prstTxWarp>
            <a:spAutoFit/>
          </a:bodyPr>
          <a:lstStyle>
            <a:defPPr>
              <a:defRPr lang="fr-FR"/>
            </a:defPPr>
            <a:lvl1pPr algn="ctr" defTabSz="913981" fontAlgn="base">
              <a:spcBef>
                <a:spcPct val="0"/>
              </a:spcBef>
              <a:spcAft>
                <a:spcPct val="0"/>
              </a:spcAft>
              <a:defRPr sz="3600" b="1" kern="0">
                <a:solidFill>
                  <a:srgbClr val="1B587C"/>
                </a:solidFill>
                <a:effectLst>
                  <a:outerShdw blurRad="38100" dist="38100" dir="2700000" algn="tl">
                    <a:srgbClr val="C0C0C0"/>
                  </a:outerShdw>
                </a:effectLst>
                <a:ea typeface="+mj-ea"/>
                <a:cs typeface="+mj-cs"/>
              </a:defRPr>
            </a:lvl1pPr>
            <a:lvl2pPr algn="ctr" defTabSz="913981" fontAlgn="base">
              <a:spcBef>
                <a:spcPct val="0"/>
              </a:spcBef>
              <a:spcAft>
                <a:spcPct val="0"/>
              </a:spcAft>
              <a:defRPr sz="3600" b="1">
                <a:effectLst>
                  <a:outerShdw blurRad="38100" dist="38100" dir="2700000" algn="tl">
                    <a:srgbClr val="C0C0C0"/>
                  </a:outerShdw>
                </a:effectLst>
                <a:latin typeface="Arial" charset="0"/>
              </a:defRPr>
            </a:lvl2pPr>
            <a:lvl3pPr algn="ctr" defTabSz="913981" fontAlgn="base">
              <a:spcBef>
                <a:spcPct val="0"/>
              </a:spcBef>
              <a:spcAft>
                <a:spcPct val="0"/>
              </a:spcAft>
              <a:defRPr sz="3600" b="1">
                <a:effectLst>
                  <a:outerShdw blurRad="38100" dist="38100" dir="2700000" algn="tl">
                    <a:srgbClr val="C0C0C0"/>
                  </a:outerShdw>
                </a:effectLst>
                <a:latin typeface="Arial" charset="0"/>
              </a:defRPr>
            </a:lvl3pPr>
            <a:lvl4pPr algn="ctr" defTabSz="913981" fontAlgn="base">
              <a:spcBef>
                <a:spcPct val="0"/>
              </a:spcBef>
              <a:spcAft>
                <a:spcPct val="0"/>
              </a:spcAft>
              <a:defRPr sz="3600" b="1">
                <a:effectLst>
                  <a:outerShdw blurRad="38100" dist="38100" dir="2700000" algn="tl">
                    <a:srgbClr val="C0C0C0"/>
                  </a:outerShdw>
                </a:effectLst>
                <a:latin typeface="Arial" charset="0"/>
              </a:defRPr>
            </a:lvl4pPr>
            <a:lvl5pPr algn="ctr" defTabSz="913981" fontAlgn="base">
              <a:spcBef>
                <a:spcPct val="0"/>
              </a:spcBef>
              <a:spcAft>
                <a:spcPct val="0"/>
              </a:spcAft>
              <a:defRPr sz="3600" b="1">
                <a:effectLst>
                  <a:outerShdw blurRad="38100" dist="38100" dir="2700000" algn="tl">
                    <a:srgbClr val="C0C0C0"/>
                  </a:outerShdw>
                </a:effectLst>
                <a:latin typeface="Arial" charset="0"/>
              </a:defRPr>
            </a:lvl5pPr>
            <a:lvl6pPr marL="408737" algn="ctr" defTabSz="913981" fontAlgn="base">
              <a:spcBef>
                <a:spcPct val="0"/>
              </a:spcBef>
              <a:spcAft>
                <a:spcPct val="0"/>
              </a:spcAft>
              <a:defRPr sz="3600" b="1">
                <a:effectLst>
                  <a:outerShdw blurRad="38100" dist="38100" dir="2700000" algn="tl">
                    <a:srgbClr val="C0C0C0"/>
                  </a:outerShdw>
                </a:effectLst>
                <a:latin typeface="Arial" charset="0"/>
              </a:defRPr>
            </a:lvl6pPr>
            <a:lvl7pPr marL="817474" algn="ctr" defTabSz="913981" fontAlgn="base">
              <a:spcBef>
                <a:spcPct val="0"/>
              </a:spcBef>
              <a:spcAft>
                <a:spcPct val="0"/>
              </a:spcAft>
              <a:defRPr sz="3600" b="1">
                <a:effectLst>
                  <a:outerShdw blurRad="38100" dist="38100" dir="2700000" algn="tl">
                    <a:srgbClr val="C0C0C0"/>
                  </a:outerShdw>
                </a:effectLst>
                <a:latin typeface="Arial" charset="0"/>
              </a:defRPr>
            </a:lvl7pPr>
            <a:lvl8pPr marL="1226210" algn="ctr" defTabSz="913981" fontAlgn="base">
              <a:spcBef>
                <a:spcPct val="0"/>
              </a:spcBef>
              <a:spcAft>
                <a:spcPct val="0"/>
              </a:spcAft>
              <a:defRPr sz="3600" b="1">
                <a:effectLst>
                  <a:outerShdw blurRad="38100" dist="38100" dir="2700000" algn="tl">
                    <a:srgbClr val="C0C0C0"/>
                  </a:outerShdw>
                </a:effectLst>
                <a:latin typeface="Arial" charset="0"/>
              </a:defRPr>
            </a:lvl8pPr>
            <a:lvl9pPr marL="1634947" algn="ctr" defTabSz="913981" fontAlgn="base">
              <a:spcBef>
                <a:spcPct val="0"/>
              </a:spcBef>
              <a:spcAft>
                <a:spcPct val="0"/>
              </a:spcAft>
              <a:defRPr sz="3600" b="1">
                <a:effectLst>
                  <a:outerShdw blurRad="38100" dist="38100" dir="2700000" algn="tl">
                    <a:srgbClr val="C0C0C0"/>
                  </a:outerShdw>
                </a:effectLst>
                <a:latin typeface="Arial" charset="0"/>
              </a:defRPr>
            </a:lvl9pPr>
          </a:lstStyle>
          <a:p>
            <a:r>
              <a:rPr lang="fr-FR" dirty="0"/>
              <a:t>Plan</a:t>
            </a:r>
          </a:p>
        </p:txBody>
      </p:sp>
      <p:graphicFrame>
        <p:nvGraphicFramePr>
          <p:cNvPr id="3" name="Diagramme 2"/>
          <p:cNvGraphicFramePr/>
          <p:nvPr>
            <p:extLst>
              <p:ext uri="{D42A27DB-BD31-4B8C-83A1-F6EECF244321}">
                <p14:modId xmlns:p14="http://schemas.microsoft.com/office/powerpoint/2010/main" val="1374518144"/>
              </p:ext>
            </p:extLst>
          </p:nvPr>
        </p:nvGraphicFramePr>
        <p:xfrm>
          <a:off x="1619672" y="1268760"/>
          <a:ext cx="7056784"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Rectangle à coins arrondis 3"/>
          <p:cNvSpPr/>
          <p:nvPr/>
        </p:nvSpPr>
        <p:spPr bwMode="auto">
          <a:xfrm>
            <a:off x="35496" y="6309320"/>
            <a:ext cx="144016" cy="14401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5" name="Rectangle à coins arrondis 4"/>
          <p:cNvSpPr/>
          <p:nvPr/>
        </p:nvSpPr>
        <p:spPr bwMode="auto">
          <a:xfrm>
            <a:off x="251520" y="6309320"/>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6" name="Rectangle à coins arrondis 5"/>
          <p:cNvSpPr/>
          <p:nvPr/>
        </p:nvSpPr>
        <p:spPr bwMode="auto">
          <a:xfrm>
            <a:off x="467544" y="6309320"/>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7" name="Rectangle à coins arrondis 6"/>
          <p:cNvSpPr/>
          <p:nvPr/>
        </p:nvSpPr>
        <p:spPr bwMode="auto">
          <a:xfrm>
            <a:off x="683568" y="6309320"/>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8" name="Rectangle à coins arrondis 5">
            <a:extLst>
              <a:ext uri="{FF2B5EF4-FFF2-40B4-BE49-F238E27FC236}">
                <a16:creationId xmlns:a16="http://schemas.microsoft.com/office/drawing/2014/main" id="{95EB47A0-1C9F-40CB-848B-687631959256}"/>
              </a:ext>
            </a:extLst>
          </p:cNvPr>
          <p:cNvSpPr/>
          <p:nvPr/>
        </p:nvSpPr>
        <p:spPr bwMode="auto">
          <a:xfrm>
            <a:off x="899592" y="6313533"/>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
        <p:nvSpPr>
          <p:cNvPr id="9" name="Rectangle à coins arrondis 6">
            <a:extLst>
              <a:ext uri="{FF2B5EF4-FFF2-40B4-BE49-F238E27FC236}">
                <a16:creationId xmlns:a16="http://schemas.microsoft.com/office/drawing/2014/main" id="{3D2EEB9B-85C3-42EB-B7A6-39F2099B2BB6}"/>
              </a:ext>
            </a:extLst>
          </p:cNvPr>
          <p:cNvSpPr/>
          <p:nvPr/>
        </p:nvSpPr>
        <p:spPr bwMode="auto">
          <a:xfrm>
            <a:off x="1115616" y="6313533"/>
            <a:ext cx="144016" cy="144016"/>
          </a:xfrm>
          <a:prstGeom prst="roundRect">
            <a:avLst/>
          </a:prstGeom>
          <a:solidFill>
            <a:schemeClr val="bg1">
              <a:lumMod val="6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1022350" rtl="0" eaLnBrk="1" fontAlgn="base" latinLnBrk="0" hangingPunct="1">
              <a:lnSpc>
                <a:spcPct val="100000"/>
              </a:lnSpc>
              <a:spcBef>
                <a:spcPct val="0"/>
              </a:spcBef>
              <a:spcAft>
                <a:spcPct val="0"/>
              </a:spcAft>
              <a:buClrTx/>
              <a:buSzTx/>
              <a:buFontTx/>
              <a:buNone/>
              <a:tabLst/>
            </a:pPr>
            <a:endParaRPr kumimoji="0" lang="fr-FR" sz="2000" i="0" u="none" strike="noStrike" normalizeH="0" baseline="0">
              <a:ln w="0"/>
              <a:solidFill>
                <a:schemeClr val="accent1"/>
              </a:solidFill>
              <a:effectLst>
                <a:outerShdw blurRad="38100" dist="25400" dir="5400000" algn="ctr" rotWithShape="0">
                  <a:srgbClr val="6E747A">
                    <a:alpha val="43000"/>
                  </a:srgbClr>
                </a:outerShdw>
              </a:effectLst>
              <a:latin typeface="Arial" charset="0"/>
            </a:endParaRPr>
          </a:p>
        </p:txBody>
      </p:sp>
    </p:spTree>
    <p:custDataLst>
      <p:tags r:id="rId1"/>
    </p:custDataLst>
    <p:extLst>
      <p:ext uri="{BB962C8B-B14F-4D97-AF65-F5344CB8AC3E}">
        <p14:creationId xmlns:p14="http://schemas.microsoft.com/office/powerpoint/2010/main" val="2626708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fr-FR" sz="2400" dirty="0">
                <a:latin typeface="Tahoma" pitchFamily="34" charset="0"/>
              </a:rPr>
              <a:t>Qu’est-ce que JAVA FX?</a:t>
            </a:r>
          </a:p>
        </p:txBody>
      </p:sp>
      <p:sp>
        <p:nvSpPr>
          <p:cNvPr id="2" name="Espace réservé du contenu 1"/>
          <p:cNvSpPr>
            <a:spLocks noGrp="1"/>
          </p:cNvSpPr>
          <p:nvPr>
            <p:ph type="body" sz="quarter" idx="12"/>
          </p:nvPr>
        </p:nvSpPr>
        <p:spPr/>
        <p:txBody>
          <a:bodyPr/>
          <a:lstStyle/>
          <a:p>
            <a:r>
              <a:rPr lang="fr-FR" sz="2400" b="0" dirty="0">
                <a:effectLst/>
              </a:rPr>
              <a:t>Une bibliothèque de classes JAVA pour construire des interfaces graphiques( applications « desktop » type client « lourd » )</a:t>
            </a:r>
          </a:p>
          <a:p>
            <a:r>
              <a:rPr lang="fr-FR" sz="2400" b="0" dirty="0">
                <a:effectLst/>
              </a:rPr>
              <a:t>Une solution pour les applications riches ( technologie Java Web Start)</a:t>
            </a:r>
          </a:p>
          <a:p>
            <a:r>
              <a:rPr lang="fr-FR" sz="2400" b="0" dirty="0">
                <a:effectLst/>
              </a:rPr>
              <a:t>La couche graphique officielle de JAVA depuis sa version 8</a:t>
            </a:r>
          </a:p>
          <a:p>
            <a:r>
              <a:rPr lang="fr-FR" sz="2400" b="0" dirty="0">
                <a:effectLst/>
              </a:rPr>
              <a:t>Destiné à remplacer Swing</a:t>
            </a:r>
          </a:p>
          <a:p>
            <a:pPr marL="418950" lvl="1" indent="0">
              <a:buNone/>
            </a:pPr>
            <a:endParaRPr lang="fr-FR" dirty="0"/>
          </a:p>
          <a:p>
            <a:pPr marL="418950" lvl="1" indent="0">
              <a:buNone/>
            </a:pPr>
            <a:endParaRPr lang="fr-FR" dirty="0"/>
          </a:p>
          <a:p>
            <a:pPr marL="418950" lvl="1" indent="0">
              <a:buNone/>
            </a:pPr>
            <a:endParaRPr lang="fr-FR" dirty="0"/>
          </a:p>
          <a:p>
            <a:pPr marL="418950" lvl="1" indent="0">
              <a:buNone/>
            </a:pPr>
            <a:endParaRPr lang="fr-FR" dirty="0"/>
          </a:p>
          <a:p>
            <a:pPr marL="418950" lvl="1" indent="0">
              <a:buNone/>
            </a:pPr>
            <a:endParaRPr lang="fr-FR" i="1" dirty="0"/>
          </a:p>
        </p:txBody>
      </p:sp>
    </p:spTree>
    <p:extLst>
      <p:ext uri="{BB962C8B-B14F-4D97-AF65-F5344CB8AC3E}">
        <p14:creationId xmlns:p14="http://schemas.microsoft.com/office/powerpoint/2010/main" val="38002088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IAPO GARDE ET FINALE">
  <a:themeElements>
    <a:clrScheme name="Personnalisé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1B587C"/>
      </a:folHlink>
    </a:clrScheme>
    <a:fontScheme name="DIAPO GARDE ET FINAL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022350" rtl="0" eaLnBrk="1" fontAlgn="base" latinLnBrk="0" hangingPunct="1">
          <a:lnSpc>
            <a:spcPct val="100000"/>
          </a:lnSpc>
          <a:spcBef>
            <a:spcPct val="0"/>
          </a:spcBef>
          <a:spcAft>
            <a:spcPct val="0"/>
          </a:spcAft>
          <a:buClrTx/>
          <a:buSzTx/>
          <a:buFontTx/>
          <a:buNone/>
          <a:tabLst/>
          <a:defRPr kumimoji="0" lang="fr-FR"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022350" rtl="0" eaLnBrk="1" fontAlgn="base" latinLnBrk="0" hangingPunct="1">
          <a:lnSpc>
            <a:spcPct val="100000"/>
          </a:lnSpc>
          <a:spcBef>
            <a:spcPct val="0"/>
          </a:spcBef>
          <a:spcAft>
            <a:spcPct val="0"/>
          </a:spcAft>
          <a:buClrTx/>
          <a:buSzTx/>
          <a:buFontTx/>
          <a:buNone/>
          <a:tabLst/>
          <a:defRPr kumimoji="0" lang="fr-FR" sz="2000" b="0" i="0" u="none" strike="noStrike" cap="none" normalizeH="0" baseline="0" smtClean="0">
            <a:ln>
              <a:noFill/>
            </a:ln>
            <a:solidFill>
              <a:schemeClr val="tx1"/>
            </a:solidFill>
            <a:effectLst/>
            <a:latin typeface="Arial" charset="0"/>
          </a:defRPr>
        </a:defPPr>
      </a:lstStyle>
    </a:lnDef>
  </a:objectDefaults>
  <a:extraClrSchemeLst>
    <a:extraClrScheme>
      <a:clrScheme name="DIAPO GARDE ET FINAL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APO GARDE ET FINAL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APO GARDE ET FINAL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APO GARDE ET FINAL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APO GARDE ET FINA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APO GARDE ET FINA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APO GARDE ET FINA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IAPO GARDE ET FINALE 8">
        <a:dk1>
          <a:srgbClr val="000000"/>
        </a:dk1>
        <a:lt1>
          <a:srgbClr val="FFFFFF"/>
        </a:lt1>
        <a:dk2>
          <a:srgbClr val="000000"/>
        </a:dk2>
        <a:lt2>
          <a:srgbClr val="808080"/>
        </a:lt2>
        <a:accent1>
          <a:srgbClr val="00CC99"/>
        </a:accent1>
        <a:accent2>
          <a:srgbClr val="0033CC"/>
        </a:accent2>
        <a:accent3>
          <a:srgbClr val="FFFFFF"/>
        </a:accent3>
        <a:accent4>
          <a:srgbClr val="000000"/>
        </a:accent4>
        <a:accent5>
          <a:srgbClr val="AAE2CA"/>
        </a:accent5>
        <a:accent6>
          <a:srgbClr val="00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 NIO 2</Template>
  <TotalTime>2047</TotalTime>
  <Pages>19</Pages>
  <Words>2229</Words>
  <Application>Microsoft Office PowerPoint</Application>
  <PresentationFormat>Affichage à l'écran (4:3)</PresentationFormat>
  <Paragraphs>262</Paragraphs>
  <Slides>27</Slides>
  <Notes>15</Notes>
  <HiddenSlides>4</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27</vt:i4>
      </vt:variant>
    </vt:vector>
  </HeadingPairs>
  <TitlesOfParts>
    <vt:vector size="36" baseType="lpstr">
      <vt:lpstr>Arial</vt:lpstr>
      <vt:lpstr>Arial Unicode MS</vt:lpstr>
      <vt:lpstr>Calibri</vt:lpstr>
      <vt:lpstr>Tahoma</vt:lpstr>
      <vt:lpstr>Times New Roman</vt:lpstr>
      <vt:lpstr>Verdana</vt:lpstr>
      <vt:lpstr>Webdings</vt:lpstr>
      <vt:lpstr>Wingdings</vt:lpstr>
      <vt:lpstr>DIAPO GARDE ET FINALE</vt:lpstr>
      <vt:lpstr>Java FX</vt:lpstr>
      <vt:lpstr>Présentation PowerPoint</vt:lpstr>
      <vt:lpstr>Présentation PowerPoint</vt:lpstr>
      <vt:lpstr>Suivi qualité du document.</vt:lpstr>
      <vt:lpstr>Taxonomie  de  BLOOM</vt:lpstr>
      <vt:lpstr>Présentation PowerPoint</vt:lpstr>
      <vt:lpstr>Présentation PowerPoint</vt:lpstr>
      <vt:lpstr>Présentation PowerPoint</vt:lpstr>
      <vt:lpstr>Qu’est-ce que JAVA FX?</vt:lpstr>
      <vt:lpstr>Présentation PowerPoint</vt:lpstr>
      <vt:lpstr>Le graphe de scène</vt:lpstr>
      <vt:lpstr>Le graphe de scène</vt:lpstr>
      <vt:lpstr>Le graphe de scène</vt:lpstr>
      <vt:lpstr>Le graphe de scène</vt:lpstr>
      <vt:lpstr>Présentation PowerPoint</vt:lpstr>
      <vt:lpstr>Implémentation</vt:lpstr>
      <vt:lpstr>Implémentation: Mode procédural</vt:lpstr>
      <vt:lpstr>Implémentation: Mode déclaratif</vt:lpstr>
      <vt:lpstr>Présentation PowerPoint</vt:lpstr>
      <vt:lpstr>Cycle de vie d’une application</vt:lpstr>
      <vt:lpstr>Cycle de vie d’une application</vt:lpstr>
      <vt:lpstr>Cycle de vie d’une application</vt:lpstr>
      <vt:lpstr>Présentation PowerPoint</vt:lpstr>
      <vt:lpstr>Première application ( mode procédural )</vt:lpstr>
      <vt:lpstr>Première application ( mode déclaratif)</vt:lpstr>
      <vt:lpstr>Présentation PowerPoint</vt:lpstr>
      <vt:lpstr>Déploiement</vt:lpstr>
    </vt:vector>
  </TitlesOfParts>
  <Manager>ESAT</Manager>
  <Company>ESAT/DGF/DSI/PRSI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EE : environnement des applications WEB</dc:title>
  <dc:subject>Programmation orientée objet.</dc:subject>
  <dc:creator>CDT ROBIN F.X.</dc:creator>
  <cp:lastModifiedBy>CAZECERQUE</cp:lastModifiedBy>
  <cp:revision>2343</cp:revision>
  <cp:lastPrinted>2002-11-12T07:11:49Z</cp:lastPrinted>
  <dcterms:created xsi:type="dcterms:W3CDTF">1998-09-08T18:17:20Z</dcterms:created>
  <dcterms:modified xsi:type="dcterms:W3CDTF">2020-11-27T09:48:25Z</dcterms:modified>
  <cp:category>Cours</cp:category>
</cp:coreProperties>
</file>