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1" r:id="rId1"/>
  </p:sldMasterIdLst>
  <p:notesMasterIdLst>
    <p:notesMasterId r:id="rId23"/>
  </p:notesMasterIdLst>
  <p:handoutMasterIdLst>
    <p:handoutMasterId r:id="rId24"/>
  </p:handoutMasterIdLst>
  <p:sldIdLst>
    <p:sldId id="1020" r:id="rId2"/>
    <p:sldId id="1018" r:id="rId3"/>
    <p:sldId id="259" r:id="rId4"/>
    <p:sldId id="257" r:id="rId5"/>
    <p:sldId id="268" r:id="rId6"/>
    <p:sldId id="272" r:id="rId7"/>
    <p:sldId id="260" r:id="rId8"/>
    <p:sldId id="1066" r:id="rId9"/>
    <p:sldId id="1052" r:id="rId10"/>
    <p:sldId id="1067" r:id="rId11"/>
    <p:sldId id="1055" r:id="rId12"/>
    <p:sldId id="1068" r:id="rId13"/>
    <p:sldId id="1056" r:id="rId14"/>
    <p:sldId id="1069" r:id="rId15"/>
    <p:sldId id="1058" r:id="rId16"/>
    <p:sldId id="1060" r:id="rId17"/>
    <p:sldId id="1070" r:id="rId18"/>
    <p:sldId id="1061" r:id="rId19"/>
    <p:sldId id="1062" r:id="rId20"/>
    <p:sldId id="1064" r:id="rId21"/>
    <p:sldId id="1065" r:id="rId22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5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6600"/>
    <a:srgbClr val="1205BB"/>
    <a:srgbClr val="003300"/>
    <a:srgbClr val="FF0000"/>
    <a:srgbClr val="FFFF99"/>
    <a:srgbClr val="FEACAC"/>
    <a:srgbClr val="FF3300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3" autoAdjust="0"/>
    <p:restoredTop sz="86203" autoAdjust="0"/>
  </p:normalViewPr>
  <p:slideViewPr>
    <p:cSldViewPr>
      <p:cViewPr varScale="1">
        <p:scale>
          <a:sx n="48" d="100"/>
          <a:sy n="48" d="100"/>
        </p:scale>
        <p:origin x="90" y="1044"/>
      </p:cViewPr>
      <p:guideLst>
        <p:guide orient="horz" pos="4045"/>
        <p:guide pos="5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9DEC2-38E8-4D89-A114-93D6C7CAEA69}" type="doc">
      <dgm:prSet loTypeId="urn:microsoft.com/office/officeart/2005/8/layout/list1" loCatId="list" qsTypeId="urn:microsoft.com/office/officeart/2009/2/quickstyle/3d8" qsCatId="3D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62CDAF29-5773-495B-B8F7-2E5500CB04C3}">
      <dgm:prSet phldrT="[Texte]"/>
      <dgm:spPr>
        <a:solidFill>
          <a:srgbClr val="4D4BA3">
            <a:alpha val="90000"/>
          </a:srgbClr>
        </a:solidFill>
      </dgm:spPr>
      <dgm:t>
        <a:bodyPr/>
        <a:lstStyle/>
        <a:p>
          <a:r>
            <a:rPr lang="fr-FR" b="0" dirty="0">
              <a:solidFill>
                <a:srgbClr val="FFFF00"/>
              </a:solidFill>
            </a:rPr>
            <a:t>Sensibilisation</a:t>
          </a:r>
        </a:p>
      </dgm:t>
    </dgm:pt>
    <dgm:pt modelId="{9E10FEA2-91A0-41FC-B78C-36E7A29F688F}" type="parTrans" cxnId="{FD1EBDD6-75BE-41B1-AE38-8A78DD85F8FA}">
      <dgm:prSet/>
      <dgm:spPr/>
      <dgm:t>
        <a:bodyPr/>
        <a:lstStyle/>
        <a:p>
          <a:endParaRPr lang="fr-FR"/>
        </a:p>
      </dgm:t>
    </dgm:pt>
    <dgm:pt modelId="{2E6157A9-51D2-4065-98E7-38C62607012F}" type="sibTrans" cxnId="{FD1EBDD6-75BE-41B1-AE38-8A78DD85F8FA}">
      <dgm:prSet/>
      <dgm:spPr/>
      <dgm:t>
        <a:bodyPr/>
        <a:lstStyle/>
        <a:p>
          <a:endParaRPr lang="fr-FR"/>
        </a:p>
      </dgm:t>
    </dgm:pt>
    <dgm:pt modelId="{117B449B-485A-4B34-B92E-7AEBADD81065}">
      <dgm:prSet phldrT="[Texte]"/>
      <dgm:spPr>
        <a:solidFill>
          <a:srgbClr val="FFFF00">
            <a:alpha val="76667"/>
          </a:srgbClr>
        </a:solidFill>
      </dgm:spPr>
      <dgm:t>
        <a:bodyPr/>
        <a:lstStyle/>
        <a:p>
          <a:r>
            <a:rPr lang="fr-FR" b="1" dirty="0">
              <a:solidFill>
                <a:srgbClr val="4D4BA3"/>
              </a:solidFill>
            </a:rPr>
            <a:t>Application</a:t>
          </a:r>
        </a:p>
      </dgm:t>
    </dgm:pt>
    <dgm:pt modelId="{979F4323-9CB5-4D6C-9D6B-C9E0427A446C}" type="parTrans" cxnId="{BF2BF443-C685-4FC9-84B4-8DE75D058649}">
      <dgm:prSet/>
      <dgm:spPr/>
      <dgm:t>
        <a:bodyPr/>
        <a:lstStyle/>
        <a:p>
          <a:endParaRPr lang="fr-FR"/>
        </a:p>
      </dgm:t>
    </dgm:pt>
    <dgm:pt modelId="{D56C165B-4E64-4F82-8448-BB8BC001D1E2}" type="sibTrans" cxnId="{BF2BF443-C685-4FC9-84B4-8DE75D058649}">
      <dgm:prSet/>
      <dgm:spPr/>
      <dgm:t>
        <a:bodyPr/>
        <a:lstStyle/>
        <a:p>
          <a:endParaRPr lang="fr-FR"/>
        </a:p>
      </dgm:t>
    </dgm:pt>
    <dgm:pt modelId="{1A9907F9-90C8-4DF5-864E-FFA020039A8C}">
      <dgm:prSet phldrT="[Texte]"/>
      <dgm:spPr/>
      <dgm:t>
        <a:bodyPr/>
        <a:lstStyle/>
        <a:p>
          <a:r>
            <a:rPr lang="fr-FR" dirty="0">
              <a:solidFill>
                <a:srgbClr val="FFFF00"/>
              </a:solidFill>
            </a:rPr>
            <a:t>Maîtrise</a:t>
          </a:r>
        </a:p>
      </dgm:t>
    </dgm:pt>
    <dgm:pt modelId="{AB1C31A1-0E54-4223-934D-2AAB7BDAAFFC}" type="parTrans" cxnId="{7BCF9AC4-5B08-472B-A91C-0979E62BD64A}">
      <dgm:prSet/>
      <dgm:spPr/>
      <dgm:t>
        <a:bodyPr/>
        <a:lstStyle/>
        <a:p>
          <a:endParaRPr lang="fr-FR"/>
        </a:p>
      </dgm:t>
    </dgm:pt>
    <dgm:pt modelId="{45FC720F-9FCA-4393-AF89-1DD5D85D382B}" type="sibTrans" cxnId="{7BCF9AC4-5B08-472B-A91C-0979E62BD64A}">
      <dgm:prSet/>
      <dgm:spPr/>
      <dgm:t>
        <a:bodyPr/>
        <a:lstStyle/>
        <a:p>
          <a:endParaRPr lang="fr-FR"/>
        </a:p>
      </dgm:t>
    </dgm:pt>
    <dgm:pt modelId="{4A86C873-D3B2-4C93-8FAF-24F0A3CCACF4}">
      <dgm:prSet phldrT="[Texte]"/>
      <dgm:spPr/>
      <dgm:t>
        <a:bodyPr/>
        <a:lstStyle/>
        <a:p>
          <a:r>
            <a:rPr lang="fr-FR" dirty="0">
              <a:solidFill>
                <a:srgbClr val="FFFF00"/>
              </a:solidFill>
            </a:rPr>
            <a:t>Expertise</a:t>
          </a:r>
        </a:p>
      </dgm:t>
    </dgm:pt>
    <dgm:pt modelId="{16AD301E-B985-45B8-A24E-BD8AD912CD9C}" type="parTrans" cxnId="{433F9E55-9B98-4AB6-8F54-EA74DCC5BC11}">
      <dgm:prSet/>
      <dgm:spPr/>
      <dgm:t>
        <a:bodyPr/>
        <a:lstStyle/>
        <a:p>
          <a:endParaRPr lang="fr-FR"/>
        </a:p>
      </dgm:t>
    </dgm:pt>
    <dgm:pt modelId="{D428DB6B-3E79-4417-B9D2-71E139DD0479}" type="sibTrans" cxnId="{433F9E55-9B98-4AB6-8F54-EA74DCC5BC11}">
      <dgm:prSet/>
      <dgm:spPr/>
      <dgm:t>
        <a:bodyPr/>
        <a:lstStyle/>
        <a:p>
          <a:endParaRPr lang="fr-FR"/>
        </a:p>
      </dgm:t>
    </dgm:pt>
    <dgm:pt modelId="{66BB3E51-E1FF-422A-8B77-E14DDA937383}" type="pres">
      <dgm:prSet presAssocID="{A629DEC2-38E8-4D89-A114-93D6C7CAEA69}" presName="linear" presStyleCnt="0">
        <dgm:presLayoutVars>
          <dgm:dir/>
          <dgm:animLvl val="lvl"/>
          <dgm:resizeHandles val="exact"/>
        </dgm:presLayoutVars>
      </dgm:prSet>
      <dgm:spPr/>
    </dgm:pt>
    <dgm:pt modelId="{8BF06D59-F9FC-4D18-B10D-F22C36E66472}" type="pres">
      <dgm:prSet presAssocID="{62CDAF29-5773-495B-B8F7-2E5500CB04C3}" presName="parentLin" presStyleCnt="0"/>
      <dgm:spPr/>
    </dgm:pt>
    <dgm:pt modelId="{BEEF1D5A-A9A1-4947-BAF3-25F091FAC588}" type="pres">
      <dgm:prSet presAssocID="{62CDAF29-5773-495B-B8F7-2E5500CB04C3}" presName="parentLeftMargin" presStyleLbl="node1" presStyleIdx="0" presStyleCnt="4"/>
      <dgm:spPr/>
    </dgm:pt>
    <dgm:pt modelId="{648663E5-1BE6-45C9-B25B-9DD66165A046}" type="pres">
      <dgm:prSet presAssocID="{62CDAF29-5773-495B-B8F7-2E5500CB04C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46D6DE-7DE9-4C69-AE78-A650F785F51F}" type="pres">
      <dgm:prSet presAssocID="{62CDAF29-5773-495B-B8F7-2E5500CB04C3}" presName="negativeSpace" presStyleCnt="0"/>
      <dgm:spPr/>
    </dgm:pt>
    <dgm:pt modelId="{6CA66F97-FDB4-4679-85BA-EAF9584C1F91}" type="pres">
      <dgm:prSet presAssocID="{62CDAF29-5773-495B-B8F7-2E5500CB04C3}" presName="childText" presStyleLbl="conFgAcc1" presStyleIdx="0" presStyleCnt="4">
        <dgm:presLayoutVars>
          <dgm:bulletEnabled val="1"/>
        </dgm:presLayoutVars>
      </dgm:prSet>
      <dgm:spPr/>
    </dgm:pt>
    <dgm:pt modelId="{16442C67-41C0-4C79-B1EA-47BF1545626B}" type="pres">
      <dgm:prSet presAssocID="{2E6157A9-51D2-4065-98E7-38C62607012F}" presName="spaceBetweenRectangles" presStyleCnt="0"/>
      <dgm:spPr/>
    </dgm:pt>
    <dgm:pt modelId="{8F4951F0-AA99-49C7-9F48-14C57EF0252F}" type="pres">
      <dgm:prSet presAssocID="{117B449B-485A-4B34-B92E-7AEBADD81065}" presName="parentLin" presStyleCnt="0"/>
      <dgm:spPr/>
    </dgm:pt>
    <dgm:pt modelId="{12FBA333-82C5-4116-8CDA-893C06D71565}" type="pres">
      <dgm:prSet presAssocID="{117B449B-485A-4B34-B92E-7AEBADD81065}" presName="parentLeftMargin" presStyleLbl="node1" presStyleIdx="0" presStyleCnt="4"/>
      <dgm:spPr/>
    </dgm:pt>
    <dgm:pt modelId="{C1F80358-2633-4090-96D2-3C28AF6BE026}" type="pres">
      <dgm:prSet presAssocID="{117B449B-485A-4B34-B92E-7AEBADD8106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17C26F-1B3F-4350-8880-A57273922E1B}" type="pres">
      <dgm:prSet presAssocID="{117B449B-485A-4B34-B92E-7AEBADD81065}" presName="negativeSpace" presStyleCnt="0"/>
      <dgm:spPr/>
    </dgm:pt>
    <dgm:pt modelId="{71A09D26-99DF-40D2-B8CF-68C5451BC46C}" type="pres">
      <dgm:prSet presAssocID="{117B449B-485A-4B34-B92E-7AEBADD81065}" presName="childText" presStyleLbl="conFgAcc1" presStyleIdx="1" presStyleCnt="4">
        <dgm:presLayoutVars>
          <dgm:bulletEnabled val="1"/>
        </dgm:presLayoutVars>
      </dgm:prSet>
      <dgm:spPr/>
    </dgm:pt>
    <dgm:pt modelId="{F7BB7722-0B96-42E6-B513-D40E067218AC}" type="pres">
      <dgm:prSet presAssocID="{D56C165B-4E64-4F82-8448-BB8BC001D1E2}" presName="spaceBetweenRectangles" presStyleCnt="0"/>
      <dgm:spPr/>
    </dgm:pt>
    <dgm:pt modelId="{B4FCD84D-1D61-4C81-95F6-06020995B51A}" type="pres">
      <dgm:prSet presAssocID="{1A9907F9-90C8-4DF5-864E-FFA020039A8C}" presName="parentLin" presStyleCnt="0"/>
      <dgm:spPr/>
    </dgm:pt>
    <dgm:pt modelId="{3432091B-82D2-4D44-9CD2-24669C4CD59F}" type="pres">
      <dgm:prSet presAssocID="{1A9907F9-90C8-4DF5-864E-FFA020039A8C}" presName="parentLeftMargin" presStyleLbl="node1" presStyleIdx="1" presStyleCnt="4"/>
      <dgm:spPr/>
    </dgm:pt>
    <dgm:pt modelId="{87A2777E-8160-438E-99A6-EE52601A1441}" type="pres">
      <dgm:prSet presAssocID="{1A9907F9-90C8-4DF5-864E-FFA020039A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2AECDF-49A1-450A-9622-2AA234309F52}" type="pres">
      <dgm:prSet presAssocID="{1A9907F9-90C8-4DF5-864E-FFA020039A8C}" presName="negativeSpace" presStyleCnt="0"/>
      <dgm:spPr/>
    </dgm:pt>
    <dgm:pt modelId="{05B1A81A-E3D5-41C9-9CD8-D5457ACDF095}" type="pres">
      <dgm:prSet presAssocID="{1A9907F9-90C8-4DF5-864E-FFA020039A8C}" presName="childText" presStyleLbl="conFgAcc1" presStyleIdx="2" presStyleCnt="4">
        <dgm:presLayoutVars>
          <dgm:bulletEnabled val="1"/>
        </dgm:presLayoutVars>
      </dgm:prSet>
      <dgm:spPr/>
    </dgm:pt>
    <dgm:pt modelId="{834C05F5-2E75-476B-A10D-618A616B6F9A}" type="pres">
      <dgm:prSet presAssocID="{45FC720F-9FCA-4393-AF89-1DD5D85D382B}" presName="spaceBetweenRectangles" presStyleCnt="0"/>
      <dgm:spPr/>
    </dgm:pt>
    <dgm:pt modelId="{C7499D1E-54D4-4FA4-BEFB-BA183E2AAAF5}" type="pres">
      <dgm:prSet presAssocID="{4A86C873-D3B2-4C93-8FAF-24F0A3CCACF4}" presName="parentLin" presStyleCnt="0"/>
      <dgm:spPr/>
    </dgm:pt>
    <dgm:pt modelId="{6D83E474-9154-47E0-8B81-A316E644D045}" type="pres">
      <dgm:prSet presAssocID="{4A86C873-D3B2-4C93-8FAF-24F0A3CCACF4}" presName="parentLeftMargin" presStyleLbl="node1" presStyleIdx="2" presStyleCnt="4"/>
      <dgm:spPr/>
    </dgm:pt>
    <dgm:pt modelId="{2DCC4153-87F6-4E61-B10E-68759B707C1D}" type="pres">
      <dgm:prSet presAssocID="{4A86C873-D3B2-4C93-8FAF-24F0A3CCACF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F84727F-EDC1-4094-9AAA-9809799F631A}" type="pres">
      <dgm:prSet presAssocID="{4A86C873-D3B2-4C93-8FAF-24F0A3CCACF4}" presName="negativeSpace" presStyleCnt="0"/>
      <dgm:spPr/>
    </dgm:pt>
    <dgm:pt modelId="{EEC9AB94-FA83-4A54-915D-0B5C2A01F4B9}" type="pres">
      <dgm:prSet presAssocID="{4A86C873-D3B2-4C93-8FAF-24F0A3CCACF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346792C-E15A-45AB-A114-16CC167F9F84}" type="presOf" srcId="{117B449B-485A-4B34-B92E-7AEBADD81065}" destId="{12FBA333-82C5-4116-8CDA-893C06D71565}" srcOrd="0" destOrd="0" presId="urn:microsoft.com/office/officeart/2005/8/layout/list1"/>
    <dgm:cxn modelId="{D3753131-FE41-4F20-8608-7FC3383CD0CF}" type="presOf" srcId="{4A86C873-D3B2-4C93-8FAF-24F0A3CCACF4}" destId="{6D83E474-9154-47E0-8B81-A316E644D045}" srcOrd="0" destOrd="0" presId="urn:microsoft.com/office/officeart/2005/8/layout/list1"/>
    <dgm:cxn modelId="{BF2BF443-C685-4FC9-84B4-8DE75D058649}" srcId="{A629DEC2-38E8-4D89-A114-93D6C7CAEA69}" destId="{117B449B-485A-4B34-B92E-7AEBADD81065}" srcOrd="1" destOrd="0" parTransId="{979F4323-9CB5-4D6C-9D6B-C9E0427A446C}" sibTransId="{D56C165B-4E64-4F82-8448-BB8BC001D1E2}"/>
    <dgm:cxn modelId="{433F9E55-9B98-4AB6-8F54-EA74DCC5BC11}" srcId="{A629DEC2-38E8-4D89-A114-93D6C7CAEA69}" destId="{4A86C873-D3B2-4C93-8FAF-24F0A3CCACF4}" srcOrd="3" destOrd="0" parTransId="{16AD301E-B985-45B8-A24E-BD8AD912CD9C}" sibTransId="{D428DB6B-3E79-4417-B9D2-71E139DD0479}"/>
    <dgm:cxn modelId="{D0E0A17A-2A9A-4D6E-834B-D9726EE126AA}" type="presOf" srcId="{117B449B-485A-4B34-B92E-7AEBADD81065}" destId="{C1F80358-2633-4090-96D2-3C28AF6BE026}" srcOrd="1" destOrd="0" presId="urn:microsoft.com/office/officeart/2005/8/layout/list1"/>
    <dgm:cxn modelId="{8217E65A-3E79-43EB-80F6-AB49C5426F7E}" type="presOf" srcId="{4A86C873-D3B2-4C93-8FAF-24F0A3CCACF4}" destId="{2DCC4153-87F6-4E61-B10E-68759B707C1D}" srcOrd="1" destOrd="0" presId="urn:microsoft.com/office/officeart/2005/8/layout/list1"/>
    <dgm:cxn modelId="{29F7A87C-C08A-46FF-AB32-30D3EFAFEA37}" type="presOf" srcId="{1A9907F9-90C8-4DF5-864E-FFA020039A8C}" destId="{87A2777E-8160-438E-99A6-EE52601A1441}" srcOrd="1" destOrd="0" presId="urn:microsoft.com/office/officeart/2005/8/layout/list1"/>
    <dgm:cxn modelId="{45F2DDA9-ACD9-443C-80D1-80ACE447C137}" type="presOf" srcId="{1A9907F9-90C8-4DF5-864E-FFA020039A8C}" destId="{3432091B-82D2-4D44-9CD2-24669C4CD59F}" srcOrd="0" destOrd="0" presId="urn:microsoft.com/office/officeart/2005/8/layout/list1"/>
    <dgm:cxn modelId="{7BCF9AC4-5B08-472B-A91C-0979E62BD64A}" srcId="{A629DEC2-38E8-4D89-A114-93D6C7CAEA69}" destId="{1A9907F9-90C8-4DF5-864E-FFA020039A8C}" srcOrd="2" destOrd="0" parTransId="{AB1C31A1-0E54-4223-934D-2AAB7BDAAFFC}" sibTransId="{45FC720F-9FCA-4393-AF89-1DD5D85D382B}"/>
    <dgm:cxn modelId="{718850CC-ADAE-4B55-9D53-40AE5030BF6D}" type="presOf" srcId="{62CDAF29-5773-495B-B8F7-2E5500CB04C3}" destId="{648663E5-1BE6-45C9-B25B-9DD66165A046}" srcOrd="1" destOrd="0" presId="urn:microsoft.com/office/officeart/2005/8/layout/list1"/>
    <dgm:cxn modelId="{FD1EBDD6-75BE-41B1-AE38-8A78DD85F8FA}" srcId="{A629DEC2-38E8-4D89-A114-93D6C7CAEA69}" destId="{62CDAF29-5773-495B-B8F7-2E5500CB04C3}" srcOrd="0" destOrd="0" parTransId="{9E10FEA2-91A0-41FC-B78C-36E7A29F688F}" sibTransId="{2E6157A9-51D2-4065-98E7-38C62607012F}"/>
    <dgm:cxn modelId="{C53E74E2-B2D8-425E-B408-E076816D1126}" type="presOf" srcId="{A629DEC2-38E8-4D89-A114-93D6C7CAEA69}" destId="{66BB3E51-E1FF-422A-8B77-E14DDA937383}" srcOrd="0" destOrd="0" presId="urn:microsoft.com/office/officeart/2005/8/layout/list1"/>
    <dgm:cxn modelId="{966F62E9-B8FE-4440-B465-831794BF7C3D}" type="presOf" srcId="{62CDAF29-5773-495B-B8F7-2E5500CB04C3}" destId="{BEEF1D5A-A9A1-4947-BAF3-25F091FAC588}" srcOrd="0" destOrd="0" presId="urn:microsoft.com/office/officeart/2005/8/layout/list1"/>
    <dgm:cxn modelId="{4F4FFEEB-6A65-47AF-ACEF-0C282F5AF439}" type="presParOf" srcId="{66BB3E51-E1FF-422A-8B77-E14DDA937383}" destId="{8BF06D59-F9FC-4D18-B10D-F22C36E66472}" srcOrd="0" destOrd="0" presId="urn:microsoft.com/office/officeart/2005/8/layout/list1"/>
    <dgm:cxn modelId="{F7FDB115-E6E3-4AAD-829E-17C2722A4EAA}" type="presParOf" srcId="{8BF06D59-F9FC-4D18-B10D-F22C36E66472}" destId="{BEEF1D5A-A9A1-4947-BAF3-25F091FAC588}" srcOrd="0" destOrd="0" presId="urn:microsoft.com/office/officeart/2005/8/layout/list1"/>
    <dgm:cxn modelId="{49B67AD9-2B7F-43F1-BC91-7EBF536213FB}" type="presParOf" srcId="{8BF06D59-F9FC-4D18-B10D-F22C36E66472}" destId="{648663E5-1BE6-45C9-B25B-9DD66165A046}" srcOrd="1" destOrd="0" presId="urn:microsoft.com/office/officeart/2005/8/layout/list1"/>
    <dgm:cxn modelId="{5B15B448-3144-4AD1-9443-80C85B91521D}" type="presParOf" srcId="{66BB3E51-E1FF-422A-8B77-E14DDA937383}" destId="{D546D6DE-7DE9-4C69-AE78-A650F785F51F}" srcOrd="1" destOrd="0" presId="urn:microsoft.com/office/officeart/2005/8/layout/list1"/>
    <dgm:cxn modelId="{636378D2-C702-4CB7-AB03-57FA6D789864}" type="presParOf" srcId="{66BB3E51-E1FF-422A-8B77-E14DDA937383}" destId="{6CA66F97-FDB4-4679-85BA-EAF9584C1F91}" srcOrd="2" destOrd="0" presId="urn:microsoft.com/office/officeart/2005/8/layout/list1"/>
    <dgm:cxn modelId="{6BE835E6-E55D-4FD7-8ACD-E31F1964E1A3}" type="presParOf" srcId="{66BB3E51-E1FF-422A-8B77-E14DDA937383}" destId="{16442C67-41C0-4C79-B1EA-47BF1545626B}" srcOrd="3" destOrd="0" presId="urn:microsoft.com/office/officeart/2005/8/layout/list1"/>
    <dgm:cxn modelId="{1FBA9735-CE2B-434B-95CE-77314AF6CB4F}" type="presParOf" srcId="{66BB3E51-E1FF-422A-8B77-E14DDA937383}" destId="{8F4951F0-AA99-49C7-9F48-14C57EF0252F}" srcOrd="4" destOrd="0" presId="urn:microsoft.com/office/officeart/2005/8/layout/list1"/>
    <dgm:cxn modelId="{F15C4530-C8DB-428F-B8AF-A6D3DFB4AABC}" type="presParOf" srcId="{8F4951F0-AA99-49C7-9F48-14C57EF0252F}" destId="{12FBA333-82C5-4116-8CDA-893C06D71565}" srcOrd="0" destOrd="0" presId="urn:microsoft.com/office/officeart/2005/8/layout/list1"/>
    <dgm:cxn modelId="{EEBB40F4-AD60-4E45-AC1A-4C02B2828547}" type="presParOf" srcId="{8F4951F0-AA99-49C7-9F48-14C57EF0252F}" destId="{C1F80358-2633-4090-96D2-3C28AF6BE026}" srcOrd="1" destOrd="0" presId="urn:microsoft.com/office/officeart/2005/8/layout/list1"/>
    <dgm:cxn modelId="{1BEF8418-C32C-4289-82A1-5CA479160CAB}" type="presParOf" srcId="{66BB3E51-E1FF-422A-8B77-E14DDA937383}" destId="{9917C26F-1B3F-4350-8880-A57273922E1B}" srcOrd="5" destOrd="0" presId="urn:microsoft.com/office/officeart/2005/8/layout/list1"/>
    <dgm:cxn modelId="{0D3C0998-754A-4453-A65D-A77D2CAD0EE1}" type="presParOf" srcId="{66BB3E51-E1FF-422A-8B77-E14DDA937383}" destId="{71A09D26-99DF-40D2-B8CF-68C5451BC46C}" srcOrd="6" destOrd="0" presId="urn:microsoft.com/office/officeart/2005/8/layout/list1"/>
    <dgm:cxn modelId="{EBDCFEF4-0C0C-458F-90DA-9D803667DCFA}" type="presParOf" srcId="{66BB3E51-E1FF-422A-8B77-E14DDA937383}" destId="{F7BB7722-0B96-42E6-B513-D40E067218AC}" srcOrd="7" destOrd="0" presId="urn:microsoft.com/office/officeart/2005/8/layout/list1"/>
    <dgm:cxn modelId="{29E99F22-DD4F-42F6-AD21-485A5E527384}" type="presParOf" srcId="{66BB3E51-E1FF-422A-8B77-E14DDA937383}" destId="{B4FCD84D-1D61-4C81-95F6-06020995B51A}" srcOrd="8" destOrd="0" presId="urn:microsoft.com/office/officeart/2005/8/layout/list1"/>
    <dgm:cxn modelId="{066DB77B-44D1-4651-B2E6-C0EE1097161E}" type="presParOf" srcId="{B4FCD84D-1D61-4C81-95F6-06020995B51A}" destId="{3432091B-82D2-4D44-9CD2-24669C4CD59F}" srcOrd="0" destOrd="0" presId="urn:microsoft.com/office/officeart/2005/8/layout/list1"/>
    <dgm:cxn modelId="{89178AF7-1D98-47D2-87E6-DEAB5AE6C0F2}" type="presParOf" srcId="{B4FCD84D-1D61-4C81-95F6-06020995B51A}" destId="{87A2777E-8160-438E-99A6-EE52601A1441}" srcOrd="1" destOrd="0" presId="urn:microsoft.com/office/officeart/2005/8/layout/list1"/>
    <dgm:cxn modelId="{AD46994C-6E45-4E48-884B-72F7148D027C}" type="presParOf" srcId="{66BB3E51-E1FF-422A-8B77-E14DDA937383}" destId="{2D2AECDF-49A1-450A-9622-2AA234309F52}" srcOrd="9" destOrd="0" presId="urn:microsoft.com/office/officeart/2005/8/layout/list1"/>
    <dgm:cxn modelId="{D380FE11-AE26-4469-86E2-90AAE7DCDFF7}" type="presParOf" srcId="{66BB3E51-E1FF-422A-8B77-E14DDA937383}" destId="{05B1A81A-E3D5-41C9-9CD8-D5457ACDF095}" srcOrd="10" destOrd="0" presId="urn:microsoft.com/office/officeart/2005/8/layout/list1"/>
    <dgm:cxn modelId="{BB270412-009C-485B-8B17-2691097BECB6}" type="presParOf" srcId="{66BB3E51-E1FF-422A-8B77-E14DDA937383}" destId="{834C05F5-2E75-476B-A10D-618A616B6F9A}" srcOrd="11" destOrd="0" presId="urn:microsoft.com/office/officeart/2005/8/layout/list1"/>
    <dgm:cxn modelId="{C73344B7-8ACE-41EA-A2D5-C58B09A92BA6}" type="presParOf" srcId="{66BB3E51-E1FF-422A-8B77-E14DDA937383}" destId="{C7499D1E-54D4-4FA4-BEFB-BA183E2AAAF5}" srcOrd="12" destOrd="0" presId="urn:microsoft.com/office/officeart/2005/8/layout/list1"/>
    <dgm:cxn modelId="{9740E104-ECDA-457F-91A9-BE6666C2F316}" type="presParOf" srcId="{C7499D1E-54D4-4FA4-BEFB-BA183E2AAAF5}" destId="{6D83E474-9154-47E0-8B81-A316E644D045}" srcOrd="0" destOrd="0" presId="urn:microsoft.com/office/officeart/2005/8/layout/list1"/>
    <dgm:cxn modelId="{531D09A3-3549-4CCE-B8E6-FDA36D1ACD2F}" type="presParOf" srcId="{C7499D1E-54D4-4FA4-BEFB-BA183E2AAAF5}" destId="{2DCC4153-87F6-4E61-B10E-68759B707C1D}" srcOrd="1" destOrd="0" presId="urn:microsoft.com/office/officeart/2005/8/layout/list1"/>
    <dgm:cxn modelId="{65BFB2AA-52CD-4C5B-A725-03A4EE387648}" type="presParOf" srcId="{66BB3E51-E1FF-422A-8B77-E14DDA937383}" destId="{2F84727F-EDC1-4094-9AAA-9809799F631A}" srcOrd="13" destOrd="0" presId="urn:microsoft.com/office/officeart/2005/8/layout/list1"/>
    <dgm:cxn modelId="{87EC201A-2FA3-4AD8-AF48-2784A2719F17}" type="presParOf" srcId="{66BB3E51-E1FF-422A-8B77-E14DDA937383}" destId="{EEC9AB94-FA83-4A54-915D-0B5C2A01F4B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/>
      <dgm:t>
        <a:bodyPr/>
        <a:lstStyle/>
        <a:p>
          <a:r>
            <a: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Notion de propriété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/>
      <dgm:t>
        <a:bodyPr/>
        <a:lstStyle/>
        <a:p>
          <a:r>
            <a: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Intérêt des propriétés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/>
      <dgm:t>
        <a:bodyPr/>
        <a:lstStyle/>
        <a:p>
          <a:r>
            <a: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Exemple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/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Observation des propriétés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0212FA4C-6B75-4634-8198-C8877680AE53}">
      <dgm:prSet phldrT="[Texte]"/>
      <dgm:spPr/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Lier des propriétés</a:t>
          </a:r>
          <a:endParaRPr lang="fr-FR" dirty="0"/>
        </a:p>
      </dgm:t>
    </dgm:pt>
    <dgm:pt modelId="{81608EA1-A9D4-46DE-B9CF-4B3C260B03DD}" type="parTrans" cxnId="{F8A55B3E-AEB5-49F9-BEB4-1FE6FF27F7FC}">
      <dgm:prSet/>
      <dgm:spPr/>
      <dgm:t>
        <a:bodyPr/>
        <a:lstStyle/>
        <a:p>
          <a:endParaRPr lang="fr-FR"/>
        </a:p>
      </dgm:t>
    </dgm:pt>
    <dgm:pt modelId="{E3BF4EA2-854D-4DAF-B9EB-D744BEDF8F2B}" type="sibTrans" cxnId="{F8A55B3E-AEB5-49F9-BEB4-1FE6FF27F7FC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5"/>
      <dgm:spPr/>
    </dgm:pt>
    <dgm:pt modelId="{569F3260-90E7-42B4-9AD2-9E5E521F9C17}" type="pres">
      <dgm:prSet presAssocID="{20851409-1A6D-4995-9526-755BB65A460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5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5"/>
      <dgm:spPr/>
    </dgm:pt>
    <dgm:pt modelId="{ACD9D43D-26C4-4A90-8883-D64A1C87E003}" type="pres">
      <dgm:prSet presAssocID="{4AE3B125-1174-4D4D-A6C7-E39BD38B8D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5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5"/>
      <dgm:spPr/>
    </dgm:pt>
    <dgm:pt modelId="{903BE303-3BC2-4D8A-8F75-541F9792A340}" type="pres">
      <dgm:prSet presAssocID="{CF3A20A3-6CDD-4769-AC28-FF78FD17157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5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5"/>
      <dgm:spPr/>
    </dgm:pt>
    <dgm:pt modelId="{89A84039-D5B6-4FAF-AE57-8B7E45669689}" type="pres">
      <dgm:prSet presAssocID="{BD83725B-36A1-4568-8DC5-BF9BD8814E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5" custLinFactNeighborY="12786">
        <dgm:presLayoutVars>
          <dgm:bulletEnabled val="1"/>
        </dgm:presLayoutVars>
      </dgm:prSet>
      <dgm:spPr/>
    </dgm:pt>
    <dgm:pt modelId="{E8D29994-35B1-4BC1-976C-F374863CDE37}" type="pres">
      <dgm:prSet presAssocID="{1F9F9BAB-A8C0-43CC-8C32-9004E0479AA2}" presName="spaceBetweenRectangles" presStyleCnt="0"/>
      <dgm:spPr/>
    </dgm:pt>
    <dgm:pt modelId="{C134E334-DEAE-45D0-9020-8DEB170929AE}" type="pres">
      <dgm:prSet presAssocID="{0212FA4C-6B75-4634-8198-C8877680AE53}" presName="parentLin" presStyleCnt="0"/>
      <dgm:spPr/>
    </dgm:pt>
    <dgm:pt modelId="{0B7D0C76-FF61-4984-9A2B-FC5D14E46616}" type="pres">
      <dgm:prSet presAssocID="{0212FA4C-6B75-4634-8198-C8877680AE53}" presName="parentLeftMargin" presStyleLbl="node1" presStyleIdx="3" presStyleCnt="5"/>
      <dgm:spPr/>
    </dgm:pt>
    <dgm:pt modelId="{65361A5D-97DC-462B-A9F6-15F87E2BEEE6}" type="pres">
      <dgm:prSet presAssocID="{0212FA4C-6B75-4634-8198-C8877680AE5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4A00E23-A133-439A-9715-2C34287F5F1A}" type="pres">
      <dgm:prSet presAssocID="{0212FA4C-6B75-4634-8198-C8877680AE53}" presName="negativeSpace" presStyleCnt="0"/>
      <dgm:spPr/>
    </dgm:pt>
    <dgm:pt modelId="{592A9014-0614-4E32-94F4-CB70F6556D20}" type="pres">
      <dgm:prSet presAssocID="{0212FA4C-6B75-4634-8198-C8877680AE5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F8A55B3E-AEB5-49F9-BEB4-1FE6FF27F7FC}" srcId="{531ACB10-96BB-4FC1-B1E0-651EFD8B321A}" destId="{0212FA4C-6B75-4634-8198-C8877680AE53}" srcOrd="4" destOrd="0" parTransId="{81608EA1-A9D4-46DE-B9CF-4B3C260B03DD}" sibTransId="{E3BF4EA2-854D-4DAF-B9EB-D744BEDF8F2B}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1932A04C-AE0F-49D7-B32F-F308478E5442}" type="presOf" srcId="{0212FA4C-6B75-4634-8198-C8877680AE53}" destId="{65361A5D-97DC-462B-A9F6-15F87E2BEEE6}" srcOrd="1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C50A9FF9-0A09-4FA0-A81A-F867660EFD84}" type="presOf" srcId="{0212FA4C-6B75-4634-8198-C8877680AE53}" destId="{0B7D0C76-FF61-4984-9A2B-FC5D14E46616}" srcOrd="0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902345A6-9B44-4832-8581-45E4F36AD07F}" type="presParOf" srcId="{8F0A85A0-433F-44AD-8850-661B8BE950DB}" destId="{E8D29994-35B1-4BC1-976C-F374863CDE37}" srcOrd="15" destOrd="0" presId="urn:microsoft.com/office/officeart/2005/8/layout/list1"/>
    <dgm:cxn modelId="{FF77E227-3B87-4AD3-A9F3-D9F8E1635665}" type="presParOf" srcId="{8F0A85A0-433F-44AD-8850-661B8BE950DB}" destId="{C134E334-DEAE-45D0-9020-8DEB170929AE}" srcOrd="16" destOrd="0" presId="urn:microsoft.com/office/officeart/2005/8/layout/list1"/>
    <dgm:cxn modelId="{C3551886-C9DE-4A71-8FCD-A752ACA68545}" type="presParOf" srcId="{C134E334-DEAE-45D0-9020-8DEB170929AE}" destId="{0B7D0C76-FF61-4984-9A2B-FC5D14E46616}" srcOrd="0" destOrd="0" presId="urn:microsoft.com/office/officeart/2005/8/layout/list1"/>
    <dgm:cxn modelId="{3EE3A4E7-CD73-43C3-B7CD-9AEA2BCF7DA3}" type="presParOf" srcId="{C134E334-DEAE-45D0-9020-8DEB170929AE}" destId="{65361A5D-97DC-462B-A9F6-15F87E2BEEE6}" srcOrd="1" destOrd="0" presId="urn:microsoft.com/office/officeart/2005/8/layout/list1"/>
    <dgm:cxn modelId="{D15A7AB6-5C32-491A-A7E1-5BD6951C471D}" type="presParOf" srcId="{8F0A85A0-433F-44AD-8850-661B8BE950DB}" destId="{D4A00E23-A133-439A-9715-2C34287F5F1A}" srcOrd="17" destOrd="0" presId="urn:microsoft.com/office/officeart/2005/8/layout/list1"/>
    <dgm:cxn modelId="{19FCA241-5778-4DCE-B757-E0383565AF44}" type="presParOf" srcId="{8F0A85A0-433F-44AD-8850-661B8BE950DB}" destId="{592A9014-0614-4E32-94F4-CB70F6556D2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/>
      <dgm:t>
        <a:bodyPr/>
        <a:lstStyle/>
        <a:p>
          <a:r>
            <a: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Notion de propriété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Intérêt des propriétés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Exemple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Observation des propriétés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0212FA4C-6B75-4634-8198-C8877680AE53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Lier des propriétés</a:t>
          </a:r>
          <a:endParaRPr lang="fr-FR" dirty="0"/>
        </a:p>
      </dgm:t>
    </dgm:pt>
    <dgm:pt modelId="{81608EA1-A9D4-46DE-B9CF-4B3C260B03DD}" type="parTrans" cxnId="{F8A55B3E-AEB5-49F9-BEB4-1FE6FF27F7FC}">
      <dgm:prSet/>
      <dgm:spPr/>
      <dgm:t>
        <a:bodyPr/>
        <a:lstStyle/>
        <a:p>
          <a:endParaRPr lang="fr-FR"/>
        </a:p>
      </dgm:t>
    </dgm:pt>
    <dgm:pt modelId="{E3BF4EA2-854D-4DAF-B9EB-D744BEDF8F2B}" type="sibTrans" cxnId="{F8A55B3E-AEB5-49F9-BEB4-1FE6FF27F7FC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5"/>
      <dgm:spPr/>
    </dgm:pt>
    <dgm:pt modelId="{569F3260-90E7-42B4-9AD2-9E5E521F9C17}" type="pres">
      <dgm:prSet presAssocID="{20851409-1A6D-4995-9526-755BB65A460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5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5"/>
      <dgm:spPr/>
    </dgm:pt>
    <dgm:pt modelId="{ACD9D43D-26C4-4A90-8883-D64A1C87E003}" type="pres">
      <dgm:prSet presAssocID="{4AE3B125-1174-4D4D-A6C7-E39BD38B8D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5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5"/>
      <dgm:spPr/>
    </dgm:pt>
    <dgm:pt modelId="{903BE303-3BC2-4D8A-8F75-541F9792A340}" type="pres">
      <dgm:prSet presAssocID="{CF3A20A3-6CDD-4769-AC28-FF78FD17157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5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5"/>
      <dgm:spPr/>
    </dgm:pt>
    <dgm:pt modelId="{89A84039-D5B6-4FAF-AE57-8B7E45669689}" type="pres">
      <dgm:prSet presAssocID="{BD83725B-36A1-4568-8DC5-BF9BD8814E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5" custLinFactNeighborY="12786">
        <dgm:presLayoutVars>
          <dgm:bulletEnabled val="1"/>
        </dgm:presLayoutVars>
      </dgm:prSet>
      <dgm:spPr/>
    </dgm:pt>
    <dgm:pt modelId="{E8D29994-35B1-4BC1-976C-F374863CDE37}" type="pres">
      <dgm:prSet presAssocID="{1F9F9BAB-A8C0-43CC-8C32-9004E0479AA2}" presName="spaceBetweenRectangles" presStyleCnt="0"/>
      <dgm:spPr/>
    </dgm:pt>
    <dgm:pt modelId="{C134E334-DEAE-45D0-9020-8DEB170929AE}" type="pres">
      <dgm:prSet presAssocID="{0212FA4C-6B75-4634-8198-C8877680AE53}" presName="parentLin" presStyleCnt="0"/>
      <dgm:spPr/>
    </dgm:pt>
    <dgm:pt modelId="{0B7D0C76-FF61-4984-9A2B-FC5D14E46616}" type="pres">
      <dgm:prSet presAssocID="{0212FA4C-6B75-4634-8198-C8877680AE53}" presName="parentLeftMargin" presStyleLbl="node1" presStyleIdx="3" presStyleCnt="5"/>
      <dgm:spPr/>
    </dgm:pt>
    <dgm:pt modelId="{65361A5D-97DC-462B-A9F6-15F87E2BEEE6}" type="pres">
      <dgm:prSet presAssocID="{0212FA4C-6B75-4634-8198-C8877680AE5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4A00E23-A133-439A-9715-2C34287F5F1A}" type="pres">
      <dgm:prSet presAssocID="{0212FA4C-6B75-4634-8198-C8877680AE53}" presName="negativeSpace" presStyleCnt="0"/>
      <dgm:spPr/>
    </dgm:pt>
    <dgm:pt modelId="{592A9014-0614-4E32-94F4-CB70F6556D20}" type="pres">
      <dgm:prSet presAssocID="{0212FA4C-6B75-4634-8198-C8877680AE5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F8A55B3E-AEB5-49F9-BEB4-1FE6FF27F7FC}" srcId="{531ACB10-96BB-4FC1-B1E0-651EFD8B321A}" destId="{0212FA4C-6B75-4634-8198-C8877680AE53}" srcOrd="4" destOrd="0" parTransId="{81608EA1-A9D4-46DE-B9CF-4B3C260B03DD}" sibTransId="{E3BF4EA2-854D-4DAF-B9EB-D744BEDF8F2B}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1932A04C-AE0F-49D7-B32F-F308478E5442}" type="presOf" srcId="{0212FA4C-6B75-4634-8198-C8877680AE53}" destId="{65361A5D-97DC-462B-A9F6-15F87E2BEEE6}" srcOrd="1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C50A9FF9-0A09-4FA0-A81A-F867660EFD84}" type="presOf" srcId="{0212FA4C-6B75-4634-8198-C8877680AE53}" destId="{0B7D0C76-FF61-4984-9A2B-FC5D14E46616}" srcOrd="0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902345A6-9B44-4832-8581-45E4F36AD07F}" type="presParOf" srcId="{8F0A85A0-433F-44AD-8850-661B8BE950DB}" destId="{E8D29994-35B1-4BC1-976C-F374863CDE37}" srcOrd="15" destOrd="0" presId="urn:microsoft.com/office/officeart/2005/8/layout/list1"/>
    <dgm:cxn modelId="{FF77E227-3B87-4AD3-A9F3-D9F8E1635665}" type="presParOf" srcId="{8F0A85A0-433F-44AD-8850-661B8BE950DB}" destId="{C134E334-DEAE-45D0-9020-8DEB170929AE}" srcOrd="16" destOrd="0" presId="urn:microsoft.com/office/officeart/2005/8/layout/list1"/>
    <dgm:cxn modelId="{C3551886-C9DE-4A71-8FCD-A752ACA68545}" type="presParOf" srcId="{C134E334-DEAE-45D0-9020-8DEB170929AE}" destId="{0B7D0C76-FF61-4984-9A2B-FC5D14E46616}" srcOrd="0" destOrd="0" presId="urn:microsoft.com/office/officeart/2005/8/layout/list1"/>
    <dgm:cxn modelId="{3EE3A4E7-CD73-43C3-B7CD-9AEA2BCF7DA3}" type="presParOf" srcId="{C134E334-DEAE-45D0-9020-8DEB170929AE}" destId="{65361A5D-97DC-462B-A9F6-15F87E2BEEE6}" srcOrd="1" destOrd="0" presId="urn:microsoft.com/office/officeart/2005/8/layout/list1"/>
    <dgm:cxn modelId="{D15A7AB6-5C32-491A-A7E1-5BD6951C471D}" type="presParOf" srcId="{8F0A85A0-433F-44AD-8850-661B8BE950DB}" destId="{D4A00E23-A133-439A-9715-2C34287F5F1A}" srcOrd="17" destOrd="0" presId="urn:microsoft.com/office/officeart/2005/8/layout/list1"/>
    <dgm:cxn modelId="{19FCA241-5778-4DCE-B757-E0383565AF44}" type="presParOf" srcId="{8F0A85A0-433F-44AD-8850-661B8BE950DB}" destId="{592A9014-0614-4E32-94F4-CB70F6556D2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Notion de propriété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/>
      <dgm:t>
        <a:bodyPr/>
        <a:lstStyle/>
        <a:p>
          <a:r>
            <a: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Intérêt des propriétés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Exemple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Observation des propriétés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0212FA4C-6B75-4634-8198-C8877680AE53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Lier des propriétés</a:t>
          </a:r>
          <a:endParaRPr lang="fr-FR" dirty="0"/>
        </a:p>
      </dgm:t>
    </dgm:pt>
    <dgm:pt modelId="{81608EA1-A9D4-46DE-B9CF-4B3C260B03DD}" type="parTrans" cxnId="{F8A55B3E-AEB5-49F9-BEB4-1FE6FF27F7FC}">
      <dgm:prSet/>
      <dgm:spPr/>
      <dgm:t>
        <a:bodyPr/>
        <a:lstStyle/>
        <a:p>
          <a:endParaRPr lang="fr-FR"/>
        </a:p>
      </dgm:t>
    </dgm:pt>
    <dgm:pt modelId="{E3BF4EA2-854D-4DAF-B9EB-D744BEDF8F2B}" type="sibTrans" cxnId="{F8A55B3E-AEB5-49F9-BEB4-1FE6FF27F7FC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5"/>
      <dgm:spPr/>
    </dgm:pt>
    <dgm:pt modelId="{569F3260-90E7-42B4-9AD2-9E5E521F9C17}" type="pres">
      <dgm:prSet presAssocID="{20851409-1A6D-4995-9526-755BB65A460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5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5"/>
      <dgm:spPr/>
    </dgm:pt>
    <dgm:pt modelId="{ACD9D43D-26C4-4A90-8883-D64A1C87E003}" type="pres">
      <dgm:prSet presAssocID="{4AE3B125-1174-4D4D-A6C7-E39BD38B8D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5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5"/>
      <dgm:spPr/>
    </dgm:pt>
    <dgm:pt modelId="{903BE303-3BC2-4D8A-8F75-541F9792A340}" type="pres">
      <dgm:prSet presAssocID="{CF3A20A3-6CDD-4769-AC28-FF78FD17157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5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5"/>
      <dgm:spPr/>
    </dgm:pt>
    <dgm:pt modelId="{89A84039-D5B6-4FAF-AE57-8B7E45669689}" type="pres">
      <dgm:prSet presAssocID="{BD83725B-36A1-4568-8DC5-BF9BD8814E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5" custLinFactNeighborY="12786">
        <dgm:presLayoutVars>
          <dgm:bulletEnabled val="1"/>
        </dgm:presLayoutVars>
      </dgm:prSet>
      <dgm:spPr/>
    </dgm:pt>
    <dgm:pt modelId="{E8D29994-35B1-4BC1-976C-F374863CDE37}" type="pres">
      <dgm:prSet presAssocID="{1F9F9BAB-A8C0-43CC-8C32-9004E0479AA2}" presName="spaceBetweenRectangles" presStyleCnt="0"/>
      <dgm:spPr/>
    </dgm:pt>
    <dgm:pt modelId="{C134E334-DEAE-45D0-9020-8DEB170929AE}" type="pres">
      <dgm:prSet presAssocID="{0212FA4C-6B75-4634-8198-C8877680AE53}" presName="parentLin" presStyleCnt="0"/>
      <dgm:spPr/>
    </dgm:pt>
    <dgm:pt modelId="{0B7D0C76-FF61-4984-9A2B-FC5D14E46616}" type="pres">
      <dgm:prSet presAssocID="{0212FA4C-6B75-4634-8198-C8877680AE53}" presName="parentLeftMargin" presStyleLbl="node1" presStyleIdx="3" presStyleCnt="5"/>
      <dgm:spPr/>
    </dgm:pt>
    <dgm:pt modelId="{65361A5D-97DC-462B-A9F6-15F87E2BEEE6}" type="pres">
      <dgm:prSet presAssocID="{0212FA4C-6B75-4634-8198-C8877680AE5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4A00E23-A133-439A-9715-2C34287F5F1A}" type="pres">
      <dgm:prSet presAssocID="{0212FA4C-6B75-4634-8198-C8877680AE53}" presName="negativeSpace" presStyleCnt="0"/>
      <dgm:spPr/>
    </dgm:pt>
    <dgm:pt modelId="{592A9014-0614-4E32-94F4-CB70F6556D20}" type="pres">
      <dgm:prSet presAssocID="{0212FA4C-6B75-4634-8198-C8877680AE5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F8A55B3E-AEB5-49F9-BEB4-1FE6FF27F7FC}" srcId="{531ACB10-96BB-4FC1-B1E0-651EFD8B321A}" destId="{0212FA4C-6B75-4634-8198-C8877680AE53}" srcOrd="4" destOrd="0" parTransId="{81608EA1-A9D4-46DE-B9CF-4B3C260B03DD}" sibTransId="{E3BF4EA2-854D-4DAF-B9EB-D744BEDF8F2B}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1932A04C-AE0F-49D7-B32F-F308478E5442}" type="presOf" srcId="{0212FA4C-6B75-4634-8198-C8877680AE53}" destId="{65361A5D-97DC-462B-A9F6-15F87E2BEEE6}" srcOrd="1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C50A9FF9-0A09-4FA0-A81A-F867660EFD84}" type="presOf" srcId="{0212FA4C-6B75-4634-8198-C8877680AE53}" destId="{0B7D0C76-FF61-4984-9A2B-FC5D14E46616}" srcOrd="0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902345A6-9B44-4832-8581-45E4F36AD07F}" type="presParOf" srcId="{8F0A85A0-433F-44AD-8850-661B8BE950DB}" destId="{E8D29994-35B1-4BC1-976C-F374863CDE37}" srcOrd="15" destOrd="0" presId="urn:microsoft.com/office/officeart/2005/8/layout/list1"/>
    <dgm:cxn modelId="{FF77E227-3B87-4AD3-A9F3-D9F8E1635665}" type="presParOf" srcId="{8F0A85A0-433F-44AD-8850-661B8BE950DB}" destId="{C134E334-DEAE-45D0-9020-8DEB170929AE}" srcOrd="16" destOrd="0" presId="urn:microsoft.com/office/officeart/2005/8/layout/list1"/>
    <dgm:cxn modelId="{C3551886-C9DE-4A71-8FCD-A752ACA68545}" type="presParOf" srcId="{C134E334-DEAE-45D0-9020-8DEB170929AE}" destId="{0B7D0C76-FF61-4984-9A2B-FC5D14E46616}" srcOrd="0" destOrd="0" presId="urn:microsoft.com/office/officeart/2005/8/layout/list1"/>
    <dgm:cxn modelId="{3EE3A4E7-CD73-43C3-B7CD-9AEA2BCF7DA3}" type="presParOf" srcId="{C134E334-DEAE-45D0-9020-8DEB170929AE}" destId="{65361A5D-97DC-462B-A9F6-15F87E2BEEE6}" srcOrd="1" destOrd="0" presId="urn:microsoft.com/office/officeart/2005/8/layout/list1"/>
    <dgm:cxn modelId="{D15A7AB6-5C32-491A-A7E1-5BD6951C471D}" type="presParOf" srcId="{8F0A85A0-433F-44AD-8850-661B8BE950DB}" destId="{D4A00E23-A133-439A-9715-2C34287F5F1A}" srcOrd="17" destOrd="0" presId="urn:microsoft.com/office/officeart/2005/8/layout/list1"/>
    <dgm:cxn modelId="{19FCA241-5778-4DCE-B757-E0383565AF44}" type="presParOf" srcId="{8F0A85A0-433F-44AD-8850-661B8BE950DB}" destId="{592A9014-0614-4E32-94F4-CB70F6556D2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Notion de propriété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Intérêt des propriétés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/>
      <dgm:t>
        <a:bodyPr/>
        <a:lstStyle/>
        <a:p>
          <a:r>
            <a: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Exemple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Observation des propriétés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0212FA4C-6B75-4634-8198-C8877680AE53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Lier des propriétés</a:t>
          </a:r>
          <a:endParaRPr lang="fr-FR" dirty="0"/>
        </a:p>
      </dgm:t>
    </dgm:pt>
    <dgm:pt modelId="{81608EA1-A9D4-46DE-B9CF-4B3C260B03DD}" type="parTrans" cxnId="{F8A55B3E-AEB5-49F9-BEB4-1FE6FF27F7FC}">
      <dgm:prSet/>
      <dgm:spPr/>
      <dgm:t>
        <a:bodyPr/>
        <a:lstStyle/>
        <a:p>
          <a:endParaRPr lang="fr-FR"/>
        </a:p>
      </dgm:t>
    </dgm:pt>
    <dgm:pt modelId="{E3BF4EA2-854D-4DAF-B9EB-D744BEDF8F2B}" type="sibTrans" cxnId="{F8A55B3E-AEB5-49F9-BEB4-1FE6FF27F7FC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5"/>
      <dgm:spPr/>
    </dgm:pt>
    <dgm:pt modelId="{569F3260-90E7-42B4-9AD2-9E5E521F9C17}" type="pres">
      <dgm:prSet presAssocID="{20851409-1A6D-4995-9526-755BB65A460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5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5"/>
      <dgm:spPr/>
    </dgm:pt>
    <dgm:pt modelId="{ACD9D43D-26C4-4A90-8883-D64A1C87E003}" type="pres">
      <dgm:prSet presAssocID="{4AE3B125-1174-4D4D-A6C7-E39BD38B8D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5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5"/>
      <dgm:spPr/>
    </dgm:pt>
    <dgm:pt modelId="{903BE303-3BC2-4D8A-8F75-541F9792A340}" type="pres">
      <dgm:prSet presAssocID="{CF3A20A3-6CDD-4769-AC28-FF78FD17157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5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5"/>
      <dgm:spPr/>
    </dgm:pt>
    <dgm:pt modelId="{89A84039-D5B6-4FAF-AE57-8B7E45669689}" type="pres">
      <dgm:prSet presAssocID="{BD83725B-36A1-4568-8DC5-BF9BD8814E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5" custLinFactNeighborY="12786">
        <dgm:presLayoutVars>
          <dgm:bulletEnabled val="1"/>
        </dgm:presLayoutVars>
      </dgm:prSet>
      <dgm:spPr/>
    </dgm:pt>
    <dgm:pt modelId="{E8D29994-35B1-4BC1-976C-F374863CDE37}" type="pres">
      <dgm:prSet presAssocID="{1F9F9BAB-A8C0-43CC-8C32-9004E0479AA2}" presName="spaceBetweenRectangles" presStyleCnt="0"/>
      <dgm:spPr/>
    </dgm:pt>
    <dgm:pt modelId="{C134E334-DEAE-45D0-9020-8DEB170929AE}" type="pres">
      <dgm:prSet presAssocID="{0212FA4C-6B75-4634-8198-C8877680AE53}" presName="parentLin" presStyleCnt="0"/>
      <dgm:spPr/>
    </dgm:pt>
    <dgm:pt modelId="{0B7D0C76-FF61-4984-9A2B-FC5D14E46616}" type="pres">
      <dgm:prSet presAssocID="{0212FA4C-6B75-4634-8198-C8877680AE53}" presName="parentLeftMargin" presStyleLbl="node1" presStyleIdx="3" presStyleCnt="5"/>
      <dgm:spPr/>
    </dgm:pt>
    <dgm:pt modelId="{65361A5D-97DC-462B-A9F6-15F87E2BEEE6}" type="pres">
      <dgm:prSet presAssocID="{0212FA4C-6B75-4634-8198-C8877680AE5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4A00E23-A133-439A-9715-2C34287F5F1A}" type="pres">
      <dgm:prSet presAssocID="{0212FA4C-6B75-4634-8198-C8877680AE53}" presName="negativeSpace" presStyleCnt="0"/>
      <dgm:spPr/>
    </dgm:pt>
    <dgm:pt modelId="{592A9014-0614-4E32-94F4-CB70F6556D20}" type="pres">
      <dgm:prSet presAssocID="{0212FA4C-6B75-4634-8198-C8877680AE5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F8A55B3E-AEB5-49F9-BEB4-1FE6FF27F7FC}" srcId="{531ACB10-96BB-4FC1-B1E0-651EFD8B321A}" destId="{0212FA4C-6B75-4634-8198-C8877680AE53}" srcOrd="4" destOrd="0" parTransId="{81608EA1-A9D4-46DE-B9CF-4B3C260B03DD}" sibTransId="{E3BF4EA2-854D-4DAF-B9EB-D744BEDF8F2B}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1932A04C-AE0F-49D7-B32F-F308478E5442}" type="presOf" srcId="{0212FA4C-6B75-4634-8198-C8877680AE53}" destId="{65361A5D-97DC-462B-A9F6-15F87E2BEEE6}" srcOrd="1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C50A9FF9-0A09-4FA0-A81A-F867660EFD84}" type="presOf" srcId="{0212FA4C-6B75-4634-8198-C8877680AE53}" destId="{0B7D0C76-FF61-4984-9A2B-FC5D14E46616}" srcOrd="0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902345A6-9B44-4832-8581-45E4F36AD07F}" type="presParOf" srcId="{8F0A85A0-433F-44AD-8850-661B8BE950DB}" destId="{E8D29994-35B1-4BC1-976C-F374863CDE37}" srcOrd="15" destOrd="0" presId="urn:microsoft.com/office/officeart/2005/8/layout/list1"/>
    <dgm:cxn modelId="{FF77E227-3B87-4AD3-A9F3-D9F8E1635665}" type="presParOf" srcId="{8F0A85A0-433F-44AD-8850-661B8BE950DB}" destId="{C134E334-DEAE-45D0-9020-8DEB170929AE}" srcOrd="16" destOrd="0" presId="urn:microsoft.com/office/officeart/2005/8/layout/list1"/>
    <dgm:cxn modelId="{C3551886-C9DE-4A71-8FCD-A752ACA68545}" type="presParOf" srcId="{C134E334-DEAE-45D0-9020-8DEB170929AE}" destId="{0B7D0C76-FF61-4984-9A2B-FC5D14E46616}" srcOrd="0" destOrd="0" presId="urn:microsoft.com/office/officeart/2005/8/layout/list1"/>
    <dgm:cxn modelId="{3EE3A4E7-CD73-43C3-B7CD-9AEA2BCF7DA3}" type="presParOf" srcId="{C134E334-DEAE-45D0-9020-8DEB170929AE}" destId="{65361A5D-97DC-462B-A9F6-15F87E2BEEE6}" srcOrd="1" destOrd="0" presId="urn:microsoft.com/office/officeart/2005/8/layout/list1"/>
    <dgm:cxn modelId="{D15A7AB6-5C32-491A-A7E1-5BD6951C471D}" type="presParOf" srcId="{8F0A85A0-433F-44AD-8850-661B8BE950DB}" destId="{D4A00E23-A133-439A-9715-2C34287F5F1A}" srcOrd="17" destOrd="0" presId="urn:microsoft.com/office/officeart/2005/8/layout/list1"/>
    <dgm:cxn modelId="{19FCA241-5778-4DCE-B757-E0383565AF44}" type="presParOf" srcId="{8F0A85A0-433F-44AD-8850-661B8BE950DB}" destId="{592A9014-0614-4E32-94F4-CB70F6556D2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Notion de propriété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Intérêt des propriétés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Exemple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/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Observation des propriétés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0212FA4C-6B75-4634-8198-C8877680AE53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Lier </a:t>
          </a:r>
          <a:r>
            <a: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 propriétés</a:t>
          </a:r>
          <a:endParaRPr lang="fr-FR" dirty="0"/>
        </a:p>
      </dgm:t>
    </dgm:pt>
    <dgm:pt modelId="{81608EA1-A9D4-46DE-B9CF-4B3C260B03DD}" type="parTrans" cxnId="{F8A55B3E-AEB5-49F9-BEB4-1FE6FF27F7FC}">
      <dgm:prSet/>
      <dgm:spPr/>
      <dgm:t>
        <a:bodyPr/>
        <a:lstStyle/>
        <a:p>
          <a:endParaRPr lang="fr-FR"/>
        </a:p>
      </dgm:t>
    </dgm:pt>
    <dgm:pt modelId="{E3BF4EA2-854D-4DAF-B9EB-D744BEDF8F2B}" type="sibTrans" cxnId="{F8A55B3E-AEB5-49F9-BEB4-1FE6FF27F7FC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5"/>
      <dgm:spPr/>
    </dgm:pt>
    <dgm:pt modelId="{569F3260-90E7-42B4-9AD2-9E5E521F9C17}" type="pres">
      <dgm:prSet presAssocID="{20851409-1A6D-4995-9526-755BB65A460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5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5"/>
      <dgm:spPr/>
    </dgm:pt>
    <dgm:pt modelId="{ACD9D43D-26C4-4A90-8883-D64A1C87E003}" type="pres">
      <dgm:prSet presAssocID="{4AE3B125-1174-4D4D-A6C7-E39BD38B8D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5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5"/>
      <dgm:spPr/>
    </dgm:pt>
    <dgm:pt modelId="{903BE303-3BC2-4D8A-8F75-541F9792A340}" type="pres">
      <dgm:prSet presAssocID="{CF3A20A3-6CDD-4769-AC28-FF78FD17157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5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5"/>
      <dgm:spPr/>
    </dgm:pt>
    <dgm:pt modelId="{89A84039-D5B6-4FAF-AE57-8B7E45669689}" type="pres">
      <dgm:prSet presAssocID="{BD83725B-36A1-4568-8DC5-BF9BD8814E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5" custLinFactNeighborY="12786">
        <dgm:presLayoutVars>
          <dgm:bulletEnabled val="1"/>
        </dgm:presLayoutVars>
      </dgm:prSet>
      <dgm:spPr/>
    </dgm:pt>
    <dgm:pt modelId="{E8D29994-35B1-4BC1-976C-F374863CDE37}" type="pres">
      <dgm:prSet presAssocID="{1F9F9BAB-A8C0-43CC-8C32-9004E0479AA2}" presName="spaceBetweenRectangles" presStyleCnt="0"/>
      <dgm:spPr/>
    </dgm:pt>
    <dgm:pt modelId="{C134E334-DEAE-45D0-9020-8DEB170929AE}" type="pres">
      <dgm:prSet presAssocID="{0212FA4C-6B75-4634-8198-C8877680AE53}" presName="parentLin" presStyleCnt="0"/>
      <dgm:spPr/>
    </dgm:pt>
    <dgm:pt modelId="{0B7D0C76-FF61-4984-9A2B-FC5D14E46616}" type="pres">
      <dgm:prSet presAssocID="{0212FA4C-6B75-4634-8198-C8877680AE53}" presName="parentLeftMargin" presStyleLbl="node1" presStyleIdx="3" presStyleCnt="5"/>
      <dgm:spPr/>
    </dgm:pt>
    <dgm:pt modelId="{65361A5D-97DC-462B-A9F6-15F87E2BEEE6}" type="pres">
      <dgm:prSet presAssocID="{0212FA4C-6B75-4634-8198-C8877680AE5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4A00E23-A133-439A-9715-2C34287F5F1A}" type="pres">
      <dgm:prSet presAssocID="{0212FA4C-6B75-4634-8198-C8877680AE53}" presName="negativeSpace" presStyleCnt="0"/>
      <dgm:spPr/>
    </dgm:pt>
    <dgm:pt modelId="{592A9014-0614-4E32-94F4-CB70F6556D20}" type="pres">
      <dgm:prSet presAssocID="{0212FA4C-6B75-4634-8198-C8877680AE5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F8A55B3E-AEB5-49F9-BEB4-1FE6FF27F7FC}" srcId="{531ACB10-96BB-4FC1-B1E0-651EFD8B321A}" destId="{0212FA4C-6B75-4634-8198-C8877680AE53}" srcOrd="4" destOrd="0" parTransId="{81608EA1-A9D4-46DE-B9CF-4B3C260B03DD}" sibTransId="{E3BF4EA2-854D-4DAF-B9EB-D744BEDF8F2B}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1932A04C-AE0F-49D7-B32F-F308478E5442}" type="presOf" srcId="{0212FA4C-6B75-4634-8198-C8877680AE53}" destId="{65361A5D-97DC-462B-A9F6-15F87E2BEEE6}" srcOrd="1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C50A9FF9-0A09-4FA0-A81A-F867660EFD84}" type="presOf" srcId="{0212FA4C-6B75-4634-8198-C8877680AE53}" destId="{0B7D0C76-FF61-4984-9A2B-FC5D14E46616}" srcOrd="0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902345A6-9B44-4832-8581-45E4F36AD07F}" type="presParOf" srcId="{8F0A85A0-433F-44AD-8850-661B8BE950DB}" destId="{E8D29994-35B1-4BC1-976C-F374863CDE37}" srcOrd="15" destOrd="0" presId="urn:microsoft.com/office/officeart/2005/8/layout/list1"/>
    <dgm:cxn modelId="{FF77E227-3B87-4AD3-A9F3-D9F8E1635665}" type="presParOf" srcId="{8F0A85A0-433F-44AD-8850-661B8BE950DB}" destId="{C134E334-DEAE-45D0-9020-8DEB170929AE}" srcOrd="16" destOrd="0" presId="urn:microsoft.com/office/officeart/2005/8/layout/list1"/>
    <dgm:cxn modelId="{C3551886-C9DE-4A71-8FCD-A752ACA68545}" type="presParOf" srcId="{C134E334-DEAE-45D0-9020-8DEB170929AE}" destId="{0B7D0C76-FF61-4984-9A2B-FC5D14E46616}" srcOrd="0" destOrd="0" presId="urn:microsoft.com/office/officeart/2005/8/layout/list1"/>
    <dgm:cxn modelId="{3EE3A4E7-CD73-43C3-B7CD-9AEA2BCF7DA3}" type="presParOf" srcId="{C134E334-DEAE-45D0-9020-8DEB170929AE}" destId="{65361A5D-97DC-462B-A9F6-15F87E2BEEE6}" srcOrd="1" destOrd="0" presId="urn:microsoft.com/office/officeart/2005/8/layout/list1"/>
    <dgm:cxn modelId="{D15A7AB6-5C32-491A-A7E1-5BD6951C471D}" type="presParOf" srcId="{8F0A85A0-433F-44AD-8850-661B8BE950DB}" destId="{D4A00E23-A133-439A-9715-2C34287F5F1A}" srcOrd="17" destOrd="0" presId="urn:microsoft.com/office/officeart/2005/8/layout/list1"/>
    <dgm:cxn modelId="{19FCA241-5778-4DCE-B757-E0383565AF44}" type="presParOf" srcId="{8F0A85A0-433F-44AD-8850-661B8BE950DB}" destId="{592A9014-0614-4E32-94F4-CB70F6556D2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Notion de propriété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Intérêt des propriétés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Exemple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Observation des propriétés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0212FA4C-6B75-4634-8198-C8877680AE53}">
      <dgm:prSet phldrT="[Texte]"/>
      <dgm:spPr/>
      <dgm:t>
        <a:bodyPr/>
        <a:lstStyle/>
        <a:p>
          <a:r>
            <a: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Lier des propriétés</a:t>
          </a:r>
          <a:endParaRPr lang="fr-FR" dirty="0"/>
        </a:p>
      </dgm:t>
    </dgm:pt>
    <dgm:pt modelId="{81608EA1-A9D4-46DE-B9CF-4B3C260B03DD}" type="parTrans" cxnId="{F8A55B3E-AEB5-49F9-BEB4-1FE6FF27F7FC}">
      <dgm:prSet/>
      <dgm:spPr/>
      <dgm:t>
        <a:bodyPr/>
        <a:lstStyle/>
        <a:p>
          <a:endParaRPr lang="fr-FR"/>
        </a:p>
      </dgm:t>
    </dgm:pt>
    <dgm:pt modelId="{E3BF4EA2-854D-4DAF-B9EB-D744BEDF8F2B}" type="sibTrans" cxnId="{F8A55B3E-AEB5-49F9-BEB4-1FE6FF27F7FC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5"/>
      <dgm:spPr/>
    </dgm:pt>
    <dgm:pt modelId="{569F3260-90E7-42B4-9AD2-9E5E521F9C17}" type="pres">
      <dgm:prSet presAssocID="{20851409-1A6D-4995-9526-755BB65A460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5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5"/>
      <dgm:spPr/>
    </dgm:pt>
    <dgm:pt modelId="{ACD9D43D-26C4-4A90-8883-D64A1C87E003}" type="pres">
      <dgm:prSet presAssocID="{4AE3B125-1174-4D4D-A6C7-E39BD38B8D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5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5"/>
      <dgm:spPr/>
    </dgm:pt>
    <dgm:pt modelId="{903BE303-3BC2-4D8A-8F75-541F9792A340}" type="pres">
      <dgm:prSet presAssocID="{CF3A20A3-6CDD-4769-AC28-FF78FD17157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5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5"/>
      <dgm:spPr/>
    </dgm:pt>
    <dgm:pt modelId="{89A84039-D5B6-4FAF-AE57-8B7E45669689}" type="pres">
      <dgm:prSet presAssocID="{BD83725B-36A1-4568-8DC5-BF9BD8814E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5" custLinFactNeighborY="12786">
        <dgm:presLayoutVars>
          <dgm:bulletEnabled val="1"/>
        </dgm:presLayoutVars>
      </dgm:prSet>
      <dgm:spPr/>
    </dgm:pt>
    <dgm:pt modelId="{E8D29994-35B1-4BC1-976C-F374863CDE37}" type="pres">
      <dgm:prSet presAssocID="{1F9F9BAB-A8C0-43CC-8C32-9004E0479AA2}" presName="spaceBetweenRectangles" presStyleCnt="0"/>
      <dgm:spPr/>
    </dgm:pt>
    <dgm:pt modelId="{C134E334-DEAE-45D0-9020-8DEB170929AE}" type="pres">
      <dgm:prSet presAssocID="{0212FA4C-6B75-4634-8198-C8877680AE53}" presName="parentLin" presStyleCnt="0"/>
      <dgm:spPr/>
    </dgm:pt>
    <dgm:pt modelId="{0B7D0C76-FF61-4984-9A2B-FC5D14E46616}" type="pres">
      <dgm:prSet presAssocID="{0212FA4C-6B75-4634-8198-C8877680AE53}" presName="parentLeftMargin" presStyleLbl="node1" presStyleIdx="3" presStyleCnt="5"/>
      <dgm:spPr/>
    </dgm:pt>
    <dgm:pt modelId="{65361A5D-97DC-462B-A9F6-15F87E2BEEE6}" type="pres">
      <dgm:prSet presAssocID="{0212FA4C-6B75-4634-8198-C8877680AE5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4A00E23-A133-439A-9715-2C34287F5F1A}" type="pres">
      <dgm:prSet presAssocID="{0212FA4C-6B75-4634-8198-C8877680AE53}" presName="negativeSpace" presStyleCnt="0"/>
      <dgm:spPr/>
    </dgm:pt>
    <dgm:pt modelId="{592A9014-0614-4E32-94F4-CB70F6556D20}" type="pres">
      <dgm:prSet presAssocID="{0212FA4C-6B75-4634-8198-C8877680AE5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F8A55B3E-AEB5-49F9-BEB4-1FE6FF27F7FC}" srcId="{531ACB10-96BB-4FC1-B1E0-651EFD8B321A}" destId="{0212FA4C-6B75-4634-8198-C8877680AE53}" srcOrd="4" destOrd="0" parTransId="{81608EA1-A9D4-46DE-B9CF-4B3C260B03DD}" sibTransId="{E3BF4EA2-854D-4DAF-B9EB-D744BEDF8F2B}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1932A04C-AE0F-49D7-B32F-F308478E5442}" type="presOf" srcId="{0212FA4C-6B75-4634-8198-C8877680AE53}" destId="{65361A5D-97DC-462B-A9F6-15F87E2BEEE6}" srcOrd="1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C50A9FF9-0A09-4FA0-A81A-F867660EFD84}" type="presOf" srcId="{0212FA4C-6B75-4634-8198-C8877680AE53}" destId="{0B7D0C76-FF61-4984-9A2B-FC5D14E46616}" srcOrd="0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902345A6-9B44-4832-8581-45E4F36AD07F}" type="presParOf" srcId="{8F0A85A0-433F-44AD-8850-661B8BE950DB}" destId="{E8D29994-35B1-4BC1-976C-F374863CDE37}" srcOrd="15" destOrd="0" presId="urn:microsoft.com/office/officeart/2005/8/layout/list1"/>
    <dgm:cxn modelId="{FF77E227-3B87-4AD3-A9F3-D9F8E1635665}" type="presParOf" srcId="{8F0A85A0-433F-44AD-8850-661B8BE950DB}" destId="{C134E334-DEAE-45D0-9020-8DEB170929AE}" srcOrd="16" destOrd="0" presId="urn:microsoft.com/office/officeart/2005/8/layout/list1"/>
    <dgm:cxn modelId="{C3551886-C9DE-4A71-8FCD-A752ACA68545}" type="presParOf" srcId="{C134E334-DEAE-45D0-9020-8DEB170929AE}" destId="{0B7D0C76-FF61-4984-9A2B-FC5D14E46616}" srcOrd="0" destOrd="0" presId="urn:microsoft.com/office/officeart/2005/8/layout/list1"/>
    <dgm:cxn modelId="{3EE3A4E7-CD73-43C3-B7CD-9AEA2BCF7DA3}" type="presParOf" srcId="{C134E334-DEAE-45D0-9020-8DEB170929AE}" destId="{65361A5D-97DC-462B-A9F6-15F87E2BEEE6}" srcOrd="1" destOrd="0" presId="urn:microsoft.com/office/officeart/2005/8/layout/list1"/>
    <dgm:cxn modelId="{D15A7AB6-5C32-491A-A7E1-5BD6951C471D}" type="presParOf" srcId="{8F0A85A0-433F-44AD-8850-661B8BE950DB}" destId="{D4A00E23-A133-439A-9715-2C34287F5F1A}" srcOrd="17" destOrd="0" presId="urn:microsoft.com/office/officeart/2005/8/layout/list1"/>
    <dgm:cxn modelId="{19FCA241-5778-4DCE-B757-E0383565AF44}" type="presParOf" srcId="{8F0A85A0-433F-44AD-8850-661B8BE950DB}" destId="{592A9014-0614-4E32-94F4-CB70F6556D2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66F97-FDB4-4679-85BA-EAF9584C1F91}">
      <dsp:nvSpPr>
        <dsp:cNvPr id="0" name=""/>
        <dsp:cNvSpPr/>
      </dsp:nvSpPr>
      <dsp:spPr>
        <a:xfrm>
          <a:off x="0" y="345391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663E5-1BE6-45C9-B25B-9DD66165A046}">
      <dsp:nvSpPr>
        <dsp:cNvPr id="0" name=""/>
        <dsp:cNvSpPr/>
      </dsp:nvSpPr>
      <dsp:spPr>
        <a:xfrm>
          <a:off x="210120" y="79711"/>
          <a:ext cx="2941687" cy="531360"/>
        </a:xfrm>
        <a:prstGeom prst="roundRect">
          <a:avLst/>
        </a:prstGeom>
        <a:solidFill>
          <a:srgbClr val="4D4BA3">
            <a:alpha val="9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rgbClr val="FFFF00"/>
              </a:solidFill>
            </a:rPr>
            <a:t>Sensibilisation</a:t>
          </a:r>
        </a:p>
      </dsp:txBody>
      <dsp:txXfrm>
        <a:off x="236059" y="105650"/>
        <a:ext cx="2889809" cy="479482"/>
      </dsp:txXfrm>
    </dsp:sp>
    <dsp:sp modelId="{71A09D26-99DF-40D2-B8CF-68C5451BC46C}">
      <dsp:nvSpPr>
        <dsp:cNvPr id="0" name=""/>
        <dsp:cNvSpPr/>
      </dsp:nvSpPr>
      <dsp:spPr>
        <a:xfrm>
          <a:off x="0" y="1161872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80358-2633-4090-96D2-3C28AF6BE026}">
      <dsp:nvSpPr>
        <dsp:cNvPr id="0" name=""/>
        <dsp:cNvSpPr/>
      </dsp:nvSpPr>
      <dsp:spPr>
        <a:xfrm>
          <a:off x="210120" y="896192"/>
          <a:ext cx="2941687" cy="531360"/>
        </a:xfrm>
        <a:prstGeom prst="roundRect">
          <a:avLst/>
        </a:prstGeom>
        <a:solidFill>
          <a:srgbClr val="FFFF00">
            <a:alpha val="76667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4D4BA3"/>
              </a:solidFill>
            </a:rPr>
            <a:t>Application</a:t>
          </a:r>
        </a:p>
      </dsp:txBody>
      <dsp:txXfrm>
        <a:off x="236059" y="922131"/>
        <a:ext cx="2889809" cy="479482"/>
      </dsp:txXfrm>
    </dsp:sp>
    <dsp:sp modelId="{05B1A81A-E3D5-41C9-9CD8-D5457ACDF095}">
      <dsp:nvSpPr>
        <dsp:cNvPr id="0" name=""/>
        <dsp:cNvSpPr/>
      </dsp:nvSpPr>
      <dsp:spPr>
        <a:xfrm>
          <a:off x="0" y="1978352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2777E-8160-438E-99A6-EE52601A1441}">
      <dsp:nvSpPr>
        <dsp:cNvPr id="0" name=""/>
        <dsp:cNvSpPr/>
      </dsp:nvSpPr>
      <dsp:spPr>
        <a:xfrm>
          <a:off x="210120" y="1712672"/>
          <a:ext cx="2941687" cy="5313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00"/>
              </a:solidFill>
            </a:rPr>
            <a:t>Maîtrise</a:t>
          </a:r>
        </a:p>
      </dsp:txBody>
      <dsp:txXfrm>
        <a:off x="236059" y="1738611"/>
        <a:ext cx="2889809" cy="479482"/>
      </dsp:txXfrm>
    </dsp:sp>
    <dsp:sp modelId="{EEC9AB94-FA83-4A54-915D-0B5C2A01F4B9}">
      <dsp:nvSpPr>
        <dsp:cNvPr id="0" name=""/>
        <dsp:cNvSpPr/>
      </dsp:nvSpPr>
      <dsp:spPr>
        <a:xfrm>
          <a:off x="0" y="2794832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C4153-87F6-4E61-B10E-68759B707C1D}">
      <dsp:nvSpPr>
        <dsp:cNvPr id="0" name=""/>
        <dsp:cNvSpPr/>
      </dsp:nvSpPr>
      <dsp:spPr>
        <a:xfrm>
          <a:off x="210120" y="2529152"/>
          <a:ext cx="2941687" cy="5313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00"/>
              </a:solidFill>
            </a:rPr>
            <a:t>Expertise</a:t>
          </a:r>
        </a:p>
      </dsp:txBody>
      <dsp:txXfrm>
        <a:off x="236059" y="2555091"/>
        <a:ext cx="2889809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Notion de propriété</a:t>
          </a:r>
          <a:endParaRPr lang="fr-FR" sz="1800" kern="1200" dirty="0"/>
        </a:p>
      </dsp:txBody>
      <dsp:txXfrm>
        <a:off x="330739" y="65338"/>
        <a:ext cx="4215322" cy="479482"/>
      </dsp:txXfrm>
    </dsp:sp>
    <dsp:sp modelId="{826C1455-B0F7-4FE2-B6EE-B1EFB7BE498D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2770"/>
            <a:lumOff val="711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Intérêt des propriétés</a:t>
          </a:r>
          <a:endParaRPr lang="fr-FR" sz="1800" kern="1200" dirty="0"/>
        </a:p>
      </dsp:txBody>
      <dsp:txXfrm>
        <a:off x="330739" y="881818"/>
        <a:ext cx="4215322" cy="479482"/>
      </dsp:txXfrm>
    </dsp:sp>
    <dsp:sp modelId="{73655820-DEC1-4D87-B318-33FC23C824F2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5541"/>
            <a:lumOff val="1422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Exemple</a:t>
          </a:r>
          <a:endParaRPr lang="fr-FR" sz="1800" kern="1200" dirty="0"/>
        </a:p>
      </dsp:txBody>
      <dsp:txXfrm>
        <a:off x="330739" y="1698298"/>
        <a:ext cx="4215322" cy="479482"/>
      </dsp:txXfrm>
    </dsp:sp>
    <dsp:sp modelId="{F3416F75-9C21-4DB3-ACCB-DA585C11AB18}">
      <dsp:nvSpPr>
        <dsp:cNvPr id="0" name=""/>
        <dsp:cNvSpPr/>
      </dsp:nvSpPr>
      <dsp:spPr>
        <a:xfrm>
          <a:off x="0" y="2766947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8311"/>
            <a:lumOff val="2133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Observation des propriétés</a:t>
          </a:r>
          <a:endParaRPr lang="fr-FR" sz="1800" kern="1200" dirty="0"/>
        </a:p>
      </dsp:txBody>
      <dsp:txXfrm>
        <a:off x="330739" y="2514779"/>
        <a:ext cx="4215322" cy="479482"/>
      </dsp:txXfrm>
    </dsp:sp>
    <dsp:sp modelId="{592A9014-0614-4E32-94F4-CB70F6556D20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61A5D-97DC-462B-A9F6-15F87E2BEEE6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11081"/>
            <a:lumOff val="2844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Lier des propriétés</a:t>
          </a:r>
          <a:endParaRPr lang="fr-FR" sz="1800" kern="1200" dirty="0"/>
        </a:p>
      </dsp:txBody>
      <dsp:txXfrm>
        <a:off x="330739" y="3331259"/>
        <a:ext cx="421532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Notion de propriété</a:t>
          </a:r>
          <a:endParaRPr lang="fr-FR" sz="1800" kern="1200" dirty="0"/>
        </a:p>
      </dsp:txBody>
      <dsp:txXfrm>
        <a:off x="330739" y="65338"/>
        <a:ext cx="4215322" cy="479482"/>
      </dsp:txXfrm>
    </dsp:sp>
    <dsp:sp modelId="{826C1455-B0F7-4FE2-B6EE-B1EFB7BE498D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Intérêt des propriétés</a:t>
          </a:r>
          <a:endParaRPr lang="fr-FR" sz="1800" kern="1200" dirty="0"/>
        </a:p>
      </dsp:txBody>
      <dsp:txXfrm>
        <a:off x="330739" y="881818"/>
        <a:ext cx="4215322" cy="479482"/>
      </dsp:txXfrm>
    </dsp:sp>
    <dsp:sp modelId="{73655820-DEC1-4D87-B318-33FC23C824F2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Exemple</a:t>
          </a:r>
          <a:endParaRPr lang="fr-FR" sz="1800" kern="1200" dirty="0"/>
        </a:p>
      </dsp:txBody>
      <dsp:txXfrm>
        <a:off x="330739" y="1698298"/>
        <a:ext cx="4215322" cy="479482"/>
      </dsp:txXfrm>
    </dsp:sp>
    <dsp:sp modelId="{F3416F75-9C21-4DB3-ACCB-DA585C11AB18}">
      <dsp:nvSpPr>
        <dsp:cNvPr id="0" name=""/>
        <dsp:cNvSpPr/>
      </dsp:nvSpPr>
      <dsp:spPr>
        <a:xfrm>
          <a:off x="0" y="2766947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Observation des propriétés</a:t>
          </a:r>
          <a:endParaRPr lang="fr-FR" sz="1800" kern="1200" dirty="0"/>
        </a:p>
      </dsp:txBody>
      <dsp:txXfrm>
        <a:off x="330739" y="2514779"/>
        <a:ext cx="4215322" cy="479482"/>
      </dsp:txXfrm>
    </dsp:sp>
    <dsp:sp modelId="{592A9014-0614-4E32-94F4-CB70F6556D20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61A5D-97DC-462B-A9F6-15F87E2BEEE6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Lier des propriétés</a:t>
          </a:r>
          <a:endParaRPr lang="fr-FR" sz="1800" kern="1200" dirty="0"/>
        </a:p>
      </dsp:txBody>
      <dsp:txXfrm>
        <a:off x="330739" y="3331259"/>
        <a:ext cx="421532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Notion de propriété</a:t>
          </a:r>
          <a:endParaRPr lang="fr-FR" sz="1800" kern="1200" dirty="0"/>
        </a:p>
      </dsp:txBody>
      <dsp:txXfrm>
        <a:off x="330739" y="65338"/>
        <a:ext cx="4215322" cy="479482"/>
      </dsp:txXfrm>
    </dsp:sp>
    <dsp:sp modelId="{826C1455-B0F7-4FE2-B6EE-B1EFB7BE498D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2770"/>
            <a:lumOff val="711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Intérêt des propriétés</a:t>
          </a:r>
          <a:endParaRPr lang="fr-FR" sz="1800" kern="1200" dirty="0"/>
        </a:p>
      </dsp:txBody>
      <dsp:txXfrm>
        <a:off x="330739" y="881818"/>
        <a:ext cx="4215322" cy="479482"/>
      </dsp:txXfrm>
    </dsp:sp>
    <dsp:sp modelId="{73655820-DEC1-4D87-B318-33FC23C824F2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Exemple</a:t>
          </a:r>
          <a:endParaRPr lang="fr-FR" sz="1800" kern="1200" dirty="0"/>
        </a:p>
      </dsp:txBody>
      <dsp:txXfrm>
        <a:off x="330739" y="1698298"/>
        <a:ext cx="4215322" cy="479482"/>
      </dsp:txXfrm>
    </dsp:sp>
    <dsp:sp modelId="{F3416F75-9C21-4DB3-ACCB-DA585C11AB18}">
      <dsp:nvSpPr>
        <dsp:cNvPr id="0" name=""/>
        <dsp:cNvSpPr/>
      </dsp:nvSpPr>
      <dsp:spPr>
        <a:xfrm>
          <a:off x="0" y="2766947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Observation des propriétés</a:t>
          </a:r>
          <a:endParaRPr lang="fr-FR" sz="1800" kern="1200" dirty="0"/>
        </a:p>
      </dsp:txBody>
      <dsp:txXfrm>
        <a:off x="330739" y="2514779"/>
        <a:ext cx="4215322" cy="479482"/>
      </dsp:txXfrm>
    </dsp:sp>
    <dsp:sp modelId="{592A9014-0614-4E32-94F4-CB70F6556D20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61A5D-97DC-462B-A9F6-15F87E2BEEE6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Lier des propriétés</a:t>
          </a:r>
          <a:endParaRPr lang="fr-FR" sz="1800" kern="1200" dirty="0"/>
        </a:p>
      </dsp:txBody>
      <dsp:txXfrm>
        <a:off x="330739" y="3331259"/>
        <a:ext cx="421532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Notion de propriété</a:t>
          </a:r>
          <a:endParaRPr lang="fr-FR" sz="1800" kern="1200" dirty="0"/>
        </a:p>
      </dsp:txBody>
      <dsp:txXfrm>
        <a:off x="330739" y="65338"/>
        <a:ext cx="4215322" cy="479482"/>
      </dsp:txXfrm>
    </dsp:sp>
    <dsp:sp modelId="{826C1455-B0F7-4FE2-B6EE-B1EFB7BE498D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Intérêt des propriétés</a:t>
          </a:r>
          <a:endParaRPr lang="fr-FR" sz="1800" kern="1200" dirty="0"/>
        </a:p>
      </dsp:txBody>
      <dsp:txXfrm>
        <a:off x="330739" y="881818"/>
        <a:ext cx="4215322" cy="479482"/>
      </dsp:txXfrm>
    </dsp:sp>
    <dsp:sp modelId="{73655820-DEC1-4D87-B318-33FC23C824F2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5541"/>
            <a:lumOff val="1422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Exemple</a:t>
          </a:r>
          <a:endParaRPr lang="fr-FR" sz="1800" kern="1200" dirty="0"/>
        </a:p>
      </dsp:txBody>
      <dsp:txXfrm>
        <a:off x="330739" y="1698298"/>
        <a:ext cx="4215322" cy="479482"/>
      </dsp:txXfrm>
    </dsp:sp>
    <dsp:sp modelId="{F3416F75-9C21-4DB3-ACCB-DA585C11AB18}">
      <dsp:nvSpPr>
        <dsp:cNvPr id="0" name=""/>
        <dsp:cNvSpPr/>
      </dsp:nvSpPr>
      <dsp:spPr>
        <a:xfrm>
          <a:off x="0" y="2766947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Observation des propriétés</a:t>
          </a:r>
          <a:endParaRPr lang="fr-FR" sz="1800" kern="1200" dirty="0"/>
        </a:p>
      </dsp:txBody>
      <dsp:txXfrm>
        <a:off x="330739" y="2514779"/>
        <a:ext cx="4215322" cy="479482"/>
      </dsp:txXfrm>
    </dsp:sp>
    <dsp:sp modelId="{592A9014-0614-4E32-94F4-CB70F6556D20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61A5D-97DC-462B-A9F6-15F87E2BEEE6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Lier des propriétés</a:t>
          </a:r>
          <a:endParaRPr lang="fr-FR" sz="1800" kern="1200" dirty="0"/>
        </a:p>
      </dsp:txBody>
      <dsp:txXfrm>
        <a:off x="330739" y="3331259"/>
        <a:ext cx="4215322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Notion de propriété</a:t>
          </a:r>
          <a:endParaRPr lang="fr-FR" sz="1800" kern="1200" dirty="0"/>
        </a:p>
      </dsp:txBody>
      <dsp:txXfrm>
        <a:off x="330739" y="65338"/>
        <a:ext cx="4215322" cy="479482"/>
      </dsp:txXfrm>
    </dsp:sp>
    <dsp:sp modelId="{826C1455-B0F7-4FE2-B6EE-B1EFB7BE498D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Intérêt des propriétés</a:t>
          </a:r>
          <a:endParaRPr lang="fr-FR" sz="1800" kern="1200" dirty="0"/>
        </a:p>
      </dsp:txBody>
      <dsp:txXfrm>
        <a:off x="330739" y="881818"/>
        <a:ext cx="4215322" cy="479482"/>
      </dsp:txXfrm>
    </dsp:sp>
    <dsp:sp modelId="{73655820-DEC1-4D87-B318-33FC23C824F2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Exemple</a:t>
          </a:r>
          <a:endParaRPr lang="fr-FR" sz="1800" kern="1200" dirty="0"/>
        </a:p>
      </dsp:txBody>
      <dsp:txXfrm>
        <a:off x="330739" y="1698298"/>
        <a:ext cx="4215322" cy="479482"/>
      </dsp:txXfrm>
    </dsp:sp>
    <dsp:sp modelId="{F3416F75-9C21-4DB3-ACCB-DA585C11AB18}">
      <dsp:nvSpPr>
        <dsp:cNvPr id="0" name=""/>
        <dsp:cNvSpPr/>
      </dsp:nvSpPr>
      <dsp:spPr>
        <a:xfrm>
          <a:off x="0" y="2766947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8311"/>
            <a:lumOff val="2133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Observation des propriétés</a:t>
          </a:r>
          <a:endParaRPr lang="fr-FR" sz="1800" kern="1200" dirty="0"/>
        </a:p>
      </dsp:txBody>
      <dsp:txXfrm>
        <a:off x="330739" y="2514779"/>
        <a:ext cx="4215322" cy="479482"/>
      </dsp:txXfrm>
    </dsp:sp>
    <dsp:sp modelId="{592A9014-0614-4E32-94F4-CB70F6556D20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61A5D-97DC-462B-A9F6-15F87E2BEEE6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Lier </a:t>
          </a:r>
          <a:r>
            <a:rPr lang="fr-FR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 propriétés</a:t>
          </a:r>
          <a:endParaRPr lang="fr-FR" sz="1800" kern="1200" dirty="0"/>
        </a:p>
      </dsp:txBody>
      <dsp:txXfrm>
        <a:off x="330739" y="3331259"/>
        <a:ext cx="421532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Notion de propriété</a:t>
          </a:r>
          <a:endParaRPr lang="fr-FR" sz="1800" kern="1200" dirty="0"/>
        </a:p>
      </dsp:txBody>
      <dsp:txXfrm>
        <a:off x="330739" y="65338"/>
        <a:ext cx="4215322" cy="479482"/>
      </dsp:txXfrm>
    </dsp:sp>
    <dsp:sp modelId="{826C1455-B0F7-4FE2-B6EE-B1EFB7BE498D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Intérêt des propriétés</a:t>
          </a:r>
          <a:endParaRPr lang="fr-FR" sz="1800" kern="1200" dirty="0"/>
        </a:p>
      </dsp:txBody>
      <dsp:txXfrm>
        <a:off x="330739" y="881818"/>
        <a:ext cx="4215322" cy="479482"/>
      </dsp:txXfrm>
    </dsp:sp>
    <dsp:sp modelId="{73655820-DEC1-4D87-B318-33FC23C824F2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Exemple</a:t>
          </a:r>
          <a:endParaRPr lang="fr-FR" sz="1800" kern="1200" dirty="0"/>
        </a:p>
      </dsp:txBody>
      <dsp:txXfrm>
        <a:off x="330739" y="1698298"/>
        <a:ext cx="4215322" cy="479482"/>
      </dsp:txXfrm>
    </dsp:sp>
    <dsp:sp modelId="{F3416F75-9C21-4DB3-ACCB-DA585C11AB18}">
      <dsp:nvSpPr>
        <dsp:cNvPr id="0" name=""/>
        <dsp:cNvSpPr/>
      </dsp:nvSpPr>
      <dsp:spPr>
        <a:xfrm>
          <a:off x="0" y="2766947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Observation des propriétés</a:t>
          </a:r>
          <a:endParaRPr lang="fr-FR" sz="1800" kern="1200" dirty="0"/>
        </a:p>
      </dsp:txBody>
      <dsp:txXfrm>
        <a:off x="330739" y="2514779"/>
        <a:ext cx="4215322" cy="479482"/>
      </dsp:txXfrm>
    </dsp:sp>
    <dsp:sp modelId="{592A9014-0614-4E32-94F4-CB70F6556D20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61A5D-97DC-462B-A9F6-15F87E2BEEE6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11081"/>
            <a:lumOff val="2844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Lier des propriétés</a:t>
          </a:r>
          <a:endParaRPr lang="fr-FR" sz="1800" kern="1200" dirty="0"/>
        </a:p>
      </dsp:txBody>
      <dsp:txXfrm>
        <a:off x="330739" y="3331259"/>
        <a:ext cx="42153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/>
              <a:t>Page </a:t>
            </a:r>
            <a:fld id="{3CCAEFEE-BD46-49B4-B1A0-DEA940D2614D}" type="slidenum">
              <a:rPr lang="fr-FR" sz="1200" b="0"/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/>
          </a:p>
        </p:txBody>
      </p:sp>
    </p:spTree>
    <p:extLst>
      <p:ext uri="{BB962C8B-B14F-4D97-AF65-F5344CB8AC3E}">
        <p14:creationId xmlns:p14="http://schemas.microsoft.com/office/powerpoint/2010/main" val="398937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Corps du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/>
              <a:t>Page </a:t>
            </a:r>
            <a:fld id="{2B9F92EE-A9D8-4021-ACCE-9634D6ED1939}" type="slidenum">
              <a:rPr lang="fr-FR" sz="1200" b="0"/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9542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Diapositive</a:t>
            </a:r>
            <a:r>
              <a:rPr lang="fr-FR" baseline="0" dirty="0"/>
              <a:t> CACHEE, pour information à destination du formateur</a:t>
            </a:r>
            <a:endParaRPr lang="fr-FR" dirty="0"/>
          </a:p>
          <a:p>
            <a:r>
              <a:rPr lang="fr-FR" dirty="0"/>
              <a:t>Proposition</a:t>
            </a:r>
            <a:r>
              <a:rPr lang="fr-FR" baseline="0" dirty="0"/>
              <a:t> d’un ensemble d’icônes « pédagogiques » afin de repérer facilement les différentes catégories d’information</a:t>
            </a:r>
          </a:p>
          <a:p>
            <a:endParaRPr lang="fr-FR" baseline="0" dirty="0"/>
          </a:p>
          <a:p>
            <a:r>
              <a:rPr lang="fr-FR" baseline="0" dirty="0"/>
              <a:t>Pour les puces, il faut employer celle contenu dans PowerPoint ! Attention à leur nombre.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527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94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22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 </a:t>
            </a:r>
            <a:r>
              <a:rPr lang="fr-FR"/>
              <a:t>mais CACHEE (masquée)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5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Diapositive donnée à titre indicatif  afin de décrire les objectifs pédagogiques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8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Diapositive OBLIGATOIRE: couleurs et formes personnalisables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04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28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18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974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80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154" y="2627375"/>
            <a:ext cx="7773693" cy="477040"/>
          </a:xfrm>
        </p:spPr>
        <p:txBody>
          <a:bodyPr/>
          <a:lstStyle>
            <a:lvl1pPr>
              <a:defRPr sz="25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69" y="3886852"/>
            <a:ext cx="6400663" cy="1751714"/>
          </a:xfrm>
          <a:prstGeom prst="rect">
            <a:avLst/>
          </a:prstGeom>
        </p:spPr>
        <p:txBody>
          <a:bodyPr lIns="81747" tIns="40874" rIns="81747" bIns="40874"/>
          <a:lstStyle>
            <a:lvl1pPr marL="0" indent="0" algn="ctr">
              <a:buNone/>
              <a:defRPr/>
            </a:lvl1pPr>
            <a:lvl2pPr marL="408737" indent="0" algn="ctr">
              <a:buNone/>
              <a:defRPr/>
            </a:lvl2pPr>
            <a:lvl3pPr marL="817474" indent="0" algn="ctr">
              <a:buNone/>
              <a:defRPr/>
            </a:lvl3pPr>
            <a:lvl4pPr marL="1226210" indent="0" algn="ctr">
              <a:buNone/>
              <a:defRPr/>
            </a:lvl4pPr>
            <a:lvl5pPr marL="1634947" indent="0" algn="ctr">
              <a:buNone/>
              <a:defRPr/>
            </a:lvl5pPr>
            <a:lvl6pPr marL="2043684" indent="0" algn="ctr">
              <a:buNone/>
              <a:defRPr/>
            </a:lvl6pPr>
            <a:lvl7pPr marL="2452421" indent="0" algn="ctr">
              <a:buNone/>
              <a:defRPr/>
            </a:lvl7pPr>
            <a:lvl8pPr marL="2861158" indent="0" algn="ctr">
              <a:buNone/>
              <a:defRPr/>
            </a:lvl8pPr>
            <a:lvl9pPr marL="32698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72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84638"/>
            <a:ext cx="8228647" cy="477040"/>
          </a:xfrm>
        </p:spPr>
        <p:txBody>
          <a:bodyPr/>
          <a:lstStyle>
            <a:lvl1pPr algn="ctr" defTabSz="913981" rtl="0" eaLnBrk="1" fontAlgn="base" hangingPunct="1">
              <a:spcBef>
                <a:spcPct val="0"/>
              </a:spcBef>
              <a:spcAft>
                <a:spcPct val="0"/>
              </a:spcAft>
              <a:defRPr lang="fr-FR" sz="2500" b="1" baseline="0" dirty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/>
              <a:t>Titre de la page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250825" y="775901"/>
            <a:ext cx="1255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Définition</a:t>
            </a:r>
            <a:endParaRPr lang="fr-FR" sz="2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432454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Mot(s) clé(s) / notion(s):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1"/>
          </p:nvPr>
        </p:nvSpPr>
        <p:spPr>
          <a:xfrm>
            <a:off x="5292725" y="1263651"/>
            <a:ext cx="3671888" cy="288562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250825" y="1263650"/>
            <a:ext cx="4897438" cy="2886075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>
          <a:xfrm>
            <a:off x="971550" y="4941888"/>
            <a:ext cx="7200900" cy="1511300"/>
          </a:xfrm>
          <a:prstGeom prst="rect">
            <a:avLst/>
          </a:prstGeom>
        </p:spPr>
        <p:txBody>
          <a:bodyPr/>
          <a:lstStyle>
            <a:lvl1pPr marL="62446" indent="-62446">
              <a:buFont typeface="Wingdings" panose="05000000000000000000" pitchFamily="2" charset="2"/>
              <a:buChar char="q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1531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5320"/>
            <a:ext cx="8228647" cy="477040"/>
          </a:xfrm>
        </p:spPr>
        <p:txBody>
          <a:bodyPr/>
          <a:lstStyle>
            <a:lvl1pPr algn="ctr" defTabSz="913981" rtl="0" eaLnBrk="1" fontAlgn="base" hangingPunct="1">
              <a:spcBef>
                <a:spcPct val="0"/>
              </a:spcBef>
              <a:spcAft>
                <a:spcPct val="0"/>
              </a:spcAft>
              <a:defRPr lang="fr-FR" sz="2500" b="1" baseline="0" dirty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663833" y="1052736"/>
            <a:ext cx="8228647" cy="5256584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FC000"/>
              </a:buClr>
              <a:buFont typeface="Webdings" panose="05030102010509060703" pitchFamily="18" charset="2"/>
              <a:buChar char="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92D050"/>
              </a:buClr>
              <a:buFont typeface="Webdings" panose="05030102010509060703" pitchFamily="18" charset="2"/>
              <a:buChar char="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00B0F0"/>
              </a:buClr>
              <a:buFont typeface="Webdings" panose="05030102010509060703" pitchFamily="18" charset="2"/>
              <a:buChar char="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7030A0"/>
              </a:buClr>
              <a:buFont typeface="Webdings" panose="05030102010509060703" pitchFamily="18" charset="2"/>
              <a:buChar char="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712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2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88969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677" y="3093061"/>
            <a:ext cx="8228647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dirty="0"/>
              <a:t>TITRE DU DOCUMENT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346"/>
            <a:ext cx="480285" cy="792088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-180528" y="6550662"/>
            <a:ext cx="2843808" cy="26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20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/>
            <a:r>
              <a:rPr lang="fr-FR" sz="1100" dirty="0"/>
              <a:t>COMSIC\DGF\CFCT\GIR\PDI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185344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txStyles>
    <p:titleStyle>
      <a:lvl1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08737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817474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226210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634947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62446" indent="-62446" algn="l" defTabSz="913981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0549" indent="-97927" algn="l" defTabSz="9139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rgbClr val="000099"/>
          </a:solidFill>
          <a:latin typeface="Times New Roman" pitchFamily="18" charset="0"/>
        </a:defRPr>
      </a:lvl2pPr>
      <a:lvl3pPr marL="668455" indent="-127730" algn="l" defTabSz="913981" rtl="0" eaLnBrk="1" fontAlgn="base" hangingPunct="1">
        <a:spcBef>
          <a:spcPct val="20000"/>
        </a:spcBef>
        <a:spcAft>
          <a:spcPct val="0"/>
        </a:spcAft>
        <a:buChar char="&gt;"/>
        <a:defRPr>
          <a:solidFill>
            <a:schemeClr val="tx1"/>
          </a:solidFill>
          <a:latin typeface="Times New Roman" pitchFamily="18" charset="0"/>
        </a:defRPr>
      </a:lvl3pPr>
      <a:lvl4pPr marL="1693136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4pPr>
      <a:lvl5pPr marL="2113226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5pPr>
      <a:lvl6pPr marL="2521963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6pPr>
      <a:lvl7pPr marL="2930700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7pPr>
      <a:lvl8pPr marL="3339437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8pPr>
      <a:lvl9pPr marL="3748174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737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47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210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4947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68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2421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158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989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4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u="sng" dirty="0">
                <a:latin typeface="Tahoma" pitchFamily="34" charset="0"/>
              </a:rPr>
              <a:t>Java FX</a:t>
            </a:r>
          </a:p>
        </p:txBody>
      </p:sp>
      <p:sp>
        <p:nvSpPr>
          <p:cNvPr id="6146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Les propriétés</a:t>
            </a:r>
          </a:p>
        </p:txBody>
      </p:sp>
      <p:pic>
        <p:nvPicPr>
          <p:cNvPr id="6148" name="Imag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8350" y="5584825"/>
            <a:ext cx="6604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276881286"/>
              </p:ext>
            </p:extLst>
          </p:nvPr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5">
            <a:extLst>
              <a:ext uri="{FF2B5EF4-FFF2-40B4-BE49-F238E27FC236}">
                <a16:creationId xmlns:a16="http://schemas.microsoft.com/office/drawing/2014/main" id="{1B014A48-D1CD-4070-8E9D-6A64B366801B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14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Intérêt des 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400" b="0" dirty="0"/>
              <a:t>Les propriétés peuvent être liées entre-elles </a:t>
            </a:r>
            <a:r>
              <a:rPr lang="fr-FR" sz="2400" b="0" i="1" dirty="0"/>
              <a:t>(Binding)</a:t>
            </a:r>
            <a:r>
              <a:rPr lang="fr-FR" sz="2400" b="0" dirty="0"/>
              <a:t>: le changement de l’une entraîne automatiquement la mise à jour d'une autre </a:t>
            </a:r>
          </a:p>
          <a:p>
            <a:pPr marL="18900" indent="0">
              <a:buNone/>
            </a:pPr>
            <a:endParaRPr lang="fr-FR" sz="2400" b="0" dirty="0"/>
          </a:p>
          <a:p>
            <a:r>
              <a:rPr lang="fr-FR" sz="2400" b="0" dirty="0"/>
              <a:t>Elles peuvent déclencher un événement lorsque leur valeur change et un gestionnaire d'événement </a:t>
            </a:r>
            <a:r>
              <a:rPr lang="fr-FR" sz="2400" b="0" i="1" dirty="0"/>
              <a:t>(</a:t>
            </a:r>
            <a:r>
              <a:rPr lang="fr-FR" sz="2400" b="0" i="1" dirty="0" err="1"/>
              <a:t>Listener</a:t>
            </a:r>
            <a:r>
              <a:rPr lang="fr-FR" sz="2400" b="0" i="1" dirty="0"/>
              <a:t>) </a:t>
            </a:r>
            <a:r>
              <a:rPr lang="fr-FR" sz="2400" b="0" dirty="0"/>
              <a:t>peut réagir en conséquence</a:t>
            </a:r>
          </a:p>
          <a:p>
            <a:pPr marL="18900" indent="0">
              <a:buNone/>
            </a:pPr>
            <a:endParaRPr lang="fr-FR" b="0" dirty="0"/>
          </a:p>
          <a:p>
            <a:pPr marL="18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80899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745428495"/>
              </p:ext>
            </p:extLst>
          </p:nvPr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5">
            <a:extLst>
              <a:ext uri="{FF2B5EF4-FFF2-40B4-BE49-F238E27FC236}">
                <a16:creationId xmlns:a16="http://schemas.microsoft.com/office/drawing/2014/main" id="{1B014A48-D1CD-4070-8E9D-6A64B366801B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7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400" b="0" dirty="0"/>
              <a:t>La classe abstraite </a:t>
            </a:r>
            <a:r>
              <a:rPr lang="fr-FR" sz="2400" b="0" dirty="0" err="1"/>
              <a:t>DoubleProperty</a:t>
            </a:r>
            <a:r>
              <a:rPr lang="fr-FR" sz="2400" b="0" dirty="0"/>
              <a:t> permet d‘encapsuler une valeur de type double et d'offrir des méthodes pour consulter et modifier la valeur mais également pour "observer" et "lier" les changements</a:t>
            </a:r>
          </a:p>
          <a:p>
            <a:pPr marL="18900" indent="0">
              <a:buNone/>
            </a:pPr>
            <a:endParaRPr lang="fr-FR" sz="2400" b="0" dirty="0"/>
          </a:p>
          <a:p>
            <a:r>
              <a:rPr lang="fr-FR" sz="2400" b="0" dirty="0" err="1"/>
              <a:t>SimpleDoubleProperty</a:t>
            </a:r>
            <a:r>
              <a:rPr lang="fr-FR" sz="2400" b="0" dirty="0"/>
              <a:t> est une classe concrète prédéfinie</a:t>
            </a:r>
          </a:p>
          <a:p>
            <a:pPr marL="18900" indent="0">
              <a:buNone/>
            </a:pPr>
            <a:endParaRPr lang="fr-FR" sz="2400" b="0" dirty="0"/>
          </a:p>
          <a:p>
            <a:r>
              <a:rPr lang="fr-FR" sz="2400" b="0" dirty="0"/>
              <a:t>Des classes similaires pour la plupart des types primitifs, les chaînes de caractères, certaines collections: </a:t>
            </a:r>
            <a:r>
              <a:rPr lang="fr-FR" sz="2400" b="0" dirty="0" err="1"/>
              <a:t>IntegerProperty</a:t>
            </a:r>
            <a:r>
              <a:rPr lang="fr-FR" sz="2400" b="0" dirty="0"/>
              <a:t>, </a:t>
            </a:r>
            <a:r>
              <a:rPr lang="fr-FR" sz="2400" b="0" dirty="0" err="1"/>
              <a:t>StringProperty</a:t>
            </a:r>
            <a:r>
              <a:rPr lang="fr-FR" sz="2400" b="0" dirty="0"/>
              <a:t>, </a:t>
            </a:r>
            <a:r>
              <a:rPr lang="fr-FR" sz="2400" b="0" dirty="0" err="1"/>
              <a:t>ListProperty</a:t>
            </a:r>
            <a:r>
              <a:rPr lang="fr-FR" sz="2400" b="0" dirty="0"/>
              <a:t>&lt;E&gt;, </a:t>
            </a:r>
            <a:r>
              <a:rPr lang="fr-FR" sz="2400" b="0" dirty="0" err="1"/>
              <a:t>ObjectProperty</a:t>
            </a:r>
            <a:r>
              <a:rPr lang="fr-FR" sz="2400" b="0" dirty="0"/>
              <a:t>&lt;T&gt;….</a:t>
            </a:r>
          </a:p>
          <a:p>
            <a:pPr marL="18900" indent="0">
              <a:buNone/>
            </a:pPr>
            <a:endParaRPr lang="fr-FR" sz="2400" b="0" dirty="0"/>
          </a:p>
          <a:p>
            <a:r>
              <a:rPr lang="fr-FR" sz="2400" b="0" dirty="0" err="1"/>
              <a:t>ObservableList</a:t>
            </a:r>
            <a:r>
              <a:rPr lang="fr-FR" sz="2400" b="0" dirty="0"/>
              <a:t>, </a:t>
            </a:r>
            <a:r>
              <a:rPr lang="fr-FR" sz="2400" b="0" dirty="0" err="1"/>
              <a:t>ObservableMap</a:t>
            </a:r>
            <a:endParaRPr lang="fr-FR" sz="2400" b="0" dirty="0"/>
          </a:p>
          <a:p>
            <a:pPr marL="18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3619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877029702"/>
              </p:ext>
            </p:extLst>
          </p:nvPr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5">
            <a:extLst>
              <a:ext uri="{FF2B5EF4-FFF2-40B4-BE49-F238E27FC236}">
                <a16:creationId xmlns:a16="http://schemas.microsoft.com/office/drawing/2014/main" id="{1B014A48-D1CD-4070-8E9D-6A64B366801B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46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Observation des 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400" b="0" dirty="0"/>
              <a:t>Toutes les classes de propriétés implémentent l'interface Observable et offrent de ce fait, la possibilité d'enregistrer des o</a:t>
            </a:r>
            <a:r>
              <a:rPr lang="fr-FR" sz="2400" b="0" i="1" dirty="0"/>
              <a:t>bservateurs (</a:t>
            </a:r>
            <a:r>
              <a:rPr lang="fr-FR" sz="2400" i="1" dirty="0" err="1"/>
              <a:t>Listener</a:t>
            </a:r>
            <a:r>
              <a:rPr lang="fr-FR" sz="2400" b="0" i="1" dirty="0"/>
              <a:t>) </a:t>
            </a:r>
            <a:r>
              <a:rPr lang="fr-FR" sz="2400" b="0" dirty="0"/>
              <a:t>qui seront avertis lorsque la valeur de la propriété change</a:t>
            </a:r>
          </a:p>
          <a:p>
            <a:pPr marL="18900" indent="0">
              <a:buNone/>
            </a:pPr>
            <a:endParaRPr lang="fr-FR" sz="2400" b="0" dirty="0"/>
          </a:p>
          <a:p>
            <a:r>
              <a:rPr lang="fr-FR" sz="2400" b="0" dirty="0"/>
              <a:t>Une instance de l'interface fonctionnelle </a:t>
            </a:r>
            <a:r>
              <a:rPr lang="fr-FR" sz="2400" b="0" dirty="0" err="1"/>
              <a:t>ChangeListener</a:t>
            </a:r>
            <a:r>
              <a:rPr lang="fr-FR" sz="2400" b="0" dirty="0"/>
              <a:t>&lt;T&gt; pourra ainsi être créée pour réagir à un tel changement. La méthode </a:t>
            </a:r>
            <a:r>
              <a:rPr lang="fr-FR" sz="2400" b="0" dirty="0" err="1"/>
              <a:t>changed</a:t>
            </a:r>
            <a:r>
              <a:rPr lang="fr-FR" sz="2400" b="0" dirty="0"/>
              <a:t>() sera alors invoquée et recevra en paramètre la valeur observée ainsi que l'ancienne et la nouvelle valeur de la propriété </a:t>
            </a:r>
          </a:p>
          <a:p>
            <a:pPr marL="18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2936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Observation des 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400" b="0" dirty="0"/>
              <a:t>L'interface fonctionnelle </a:t>
            </a:r>
            <a:r>
              <a:rPr lang="fr-FR" sz="2400" b="0" dirty="0" err="1"/>
              <a:t>InvalidationListener</a:t>
            </a:r>
            <a:r>
              <a:rPr lang="fr-FR" sz="2400" b="0" dirty="0"/>
              <a:t>&lt;T&gt; permet également de réagir aux changements des valeurs de propriétés dans les situations où les propriétés sont calculées à partir d'autres et que l'on veut éviter d'effectuer les calculs à chaque changement</a:t>
            </a:r>
          </a:p>
          <a:p>
            <a:pPr marL="18900" indent="0">
              <a:buNone/>
            </a:pPr>
            <a:endParaRPr lang="fr-FR" sz="2400" b="0" dirty="0"/>
          </a:p>
          <a:p>
            <a:r>
              <a:rPr lang="fr-FR" sz="2400" b="0" dirty="0"/>
              <a:t>Avec cette interface, c'est la méthode </a:t>
            </a:r>
            <a:r>
              <a:rPr lang="fr-FR" sz="2400" b="0" dirty="0" err="1"/>
              <a:t>invalidated</a:t>
            </a:r>
            <a:r>
              <a:rPr lang="fr-FR" sz="2400" b="0" dirty="0"/>
              <a:t>(Observable o) qui est invoquée lorsqu'un changement potentiel de la valeur de la propriété est intervenu</a:t>
            </a:r>
          </a:p>
          <a:p>
            <a:pPr marL="18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4269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56820239"/>
              </p:ext>
            </p:extLst>
          </p:nvPr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5">
            <a:extLst>
              <a:ext uri="{FF2B5EF4-FFF2-40B4-BE49-F238E27FC236}">
                <a16:creationId xmlns:a16="http://schemas.microsoft.com/office/drawing/2014/main" id="{1B014A48-D1CD-4070-8E9D-6A64B366801B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684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Lier des 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400" b="0" dirty="0"/>
              <a:t>Ce mécanisme, appelé </a:t>
            </a:r>
            <a:r>
              <a:rPr lang="fr-FR" sz="2400" i="1" dirty="0"/>
              <a:t>binding</a:t>
            </a:r>
            <a:r>
              <a:rPr lang="fr-FR" sz="2400" b="0" dirty="0"/>
              <a:t>, permet de mettre à jour automatiquement une propriété en fonction d'une autre</a:t>
            </a:r>
          </a:p>
          <a:p>
            <a:pPr marL="18900" indent="0">
              <a:buNone/>
            </a:pPr>
            <a:endParaRPr lang="fr-FR" sz="2400" b="0" dirty="0"/>
          </a:p>
          <a:p>
            <a:r>
              <a:rPr lang="fr-FR" sz="2400" b="0" dirty="0"/>
              <a:t>Dans les interfaces utilisateurs, on a fréquemment ce type de liens:</a:t>
            </a:r>
          </a:p>
          <a:p>
            <a:endParaRPr lang="fr-FR" sz="2400" b="0" dirty="0"/>
          </a:p>
          <a:p>
            <a:endParaRPr lang="fr-FR" b="0" dirty="0"/>
          </a:p>
          <a:p>
            <a:pPr marL="18900" indent="0">
              <a:buNone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120518"/>
            <a:ext cx="573485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31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Lier des 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/>
              <a:t>Il est possible de lier deux propriétés </a:t>
            </a:r>
            <a:r>
              <a:rPr lang="fr-FR" b="0" i="1" dirty="0"/>
              <a:t>A </a:t>
            </a:r>
            <a:r>
              <a:rPr lang="fr-FR" b="0" dirty="0"/>
              <a:t>et </a:t>
            </a:r>
            <a:r>
              <a:rPr lang="fr-FR" b="0" i="1" dirty="0"/>
              <a:t>B </a:t>
            </a:r>
            <a:r>
              <a:rPr lang="fr-FR" b="0" dirty="0"/>
              <a:t>de manière</a:t>
            </a:r>
          </a:p>
          <a:p>
            <a:pPr marL="18900" indent="0">
              <a:buNone/>
            </a:pPr>
            <a:r>
              <a:rPr lang="fr-FR" b="0" dirty="0"/>
              <a:t>	•</a:t>
            </a:r>
            <a:r>
              <a:rPr lang="fr-FR" dirty="0"/>
              <a:t>Unidirectionnelle</a:t>
            </a:r>
            <a:r>
              <a:rPr lang="fr-FR" b="0" dirty="0"/>
              <a:t>:un changement de </a:t>
            </a:r>
            <a:r>
              <a:rPr lang="fr-FR" b="0" i="1" dirty="0"/>
              <a:t>A </a:t>
            </a:r>
            <a:r>
              <a:rPr lang="fr-FR" b="0" dirty="0"/>
              <a:t>entraînera un changement de </a:t>
            </a:r>
            <a:r>
              <a:rPr lang="fr-FR" b="0" i="1" dirty="0"/>
              <a:t>B </a:t>
            </a:r>
            <a:r>
              <a:rPr lang="fr-FR" b="0" dirty="0"/>
              <a:t>mais pas l'inverse 	•</a:t>
            </a:r>
            <a:r>
              <a:rPr lang="fr-FR" dirty="0"/>
              <a:t>Bidirectionnelle</a:t>
            </a:r>
            <a:r>
              <a:rPr lang="fr-FR" b="0" dirty="0"/>
              <a:t>:un changement de </a:t>
            </a:r>
            <a:r>
              <a:rPr lang="fr-FR" b="0" i="1" dirty="0"/>
              <a:t>A </a:t>
            </a:r>
            <a:r>
              <a:rPr lang="fr-FR" b="0" dirty="0"/>
              <a:t>entraînera un changement de </a:t>
            </a:r>
            <a:r>
              <a:rPr lang="fr-FR" b="0" i="1" dirty="0"/>
              <a:t>B </a:t>
            </a:r>
            <a:r>
              <a:rPr lang="fr-FR" b="0" dirty="0"/>
              <a:t>et réciproquement (les deux sont modifiables) </a:t>
            </a:r>
          </a:p>
          <a:p>
            <a:pPr marL="18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0917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2000">
                <a:latin typeface="Tahoma" pitchFamily="34" charset="0"/>
              </a:rPr>
              <a:t>Suivi qualité du document</a:t>
            </a:r>
            <a:r>
              <a:rPr lang="fr-FR" sz="2400">
                <a:latin typeface="Tahoma" pitchFamily="34" charset="0"/>
              </a:rPr>
              <a:t>.</a:t>
            </a:r>
          </a:p>
        </p:txBody>
      </p:sp>
      <p:graphicFrame>
        <p:nvGraphicFramePr>
          <p:cNvPr id="27696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08118"/>
              </p:ext>
            </p:extLst>
          </p:nvPr>
        </p:nvGraphicFramePr>
        <p:xfrm>
          <a:off x="1692275" y="1557338"/>
          <a:ext cx="7272338" cy="2935289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Modifications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Auteur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Validation chef de cours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05/2015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Création du 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SGC MAGNIEZ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Lier des 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/>
              <a:t>La méthode </a:t>
            </a:r>
            <a:r>
              <a:rPr lang="fr-FR" dirty="0" err="1"/>
              <a:t>bind</a:t>
            </a:r>
            <a:r>
              <a:rPr lang="fr-FR" dirty="0"/>
              <a:t>() </a:t>
            </a:r>
            <a:r>
              <a:rPr lang="fr-FR" b="0" dirty="0"/>
              <a:t>permet de créer un lien unidirectionnel</a:t>
            </a:r>
          </a:p>
          <a:p>
            <a:r>
              <a:rPr lang="fr-FR" b="0" dirty="0"/>
              <a:t>La méthode doit être appelée sur la propriété qui sera "soumise" à l'autre (celle qui est passée en paramètre)</a:t>
            </a:r>
          </a:p>
          <a:p>
            <a:r>
              <a:rPr lang="fr-FR" b="0" dirty="0"/>
              <a:t>Le montant de la facture est asservie à la position du curseur du </a:t>
            </a:r>
            <a:r>
              <a:rPr lang="fr-FR" b="0" i="1" dirty="0"/>
              <a:t>slider</a:t>
            </a:r>
            <a:r>
              <a:rPr lang="fr-FR" b="0" dirty="0"/>
              <a:t>. Si l'on tente de modifier le montant d'une autre manière (avec </a:t>
            </a:r>
            <a:r>
              <a:rPr lang="fr-FR" b="0" dirty="0" err="1"/>
              <a:t>setMontant</a:t>
            </a:r>
            <a:r>
              <a:rPr lang="fr-FR" b="0" dirty="0"/>
              <a:t>()par exemple) une exception sera générée:</a:t>
            </a:r>
          </a:p>
          <a:p>
            <a:pPr marL="18900" indent="0">
              <a:buNone/>
            </a:pPr>
            <a:endParaRPr lang="fr-FR" b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445224"/>
            <a:ext cx="3591426" cy="5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6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Lier des 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/>
              <a:t>Une liaison bidirectionnelle s'effectue de manière similaire, mais en utilisant la méthode </a:t>
            </a:r>
            <a:r>
              <a:rPr lang="fr-FR" dirty="0" err="1"/>
              <a:t>bindBidirectional</a:t>
            </a:r>
            <a:r>
              <a:rPr lang="fr-FR" dirty="0"/>
              <a:t>()</a:t>
            </a:r>
            <a:endParaRPr lang="fr-FR" b="0" dirty="0"/>
          </a:p>
          <a:p>
            <a:r>
              <a:rPr lang="fr-FR" b="0" dirty="0"/>
              <a:t>Pour supprimer le lien : </a:t>
            </a:r>
            <a:r>
              <a:rPr lang="fr-FR" b="0" dirty="0" err="1"/>
              <a:t>unbind</a:t>
            </a:r>
            <a:r>
              <a:rPr lang="fr-FR" b="0" dirty="0"/>
              <a:t>()et </a:t>
            </a:r>
            <a:r>
              <a:rPr lang="fr-FR" b="0" dirty="0" err="1"/>
              <a:t>unbindBidirectional</a:t>
            </a:r>
            <a:r>
              <a:rPr lang="fr-FR" b="0" dirty="0"/>
              <a:t>() </a:t>
            </a:r>
          </a:p>
          <a:p>
            <a:pPr marL="18900" indent="0">
              <a:buNone/>
            </a:pPr>
            <a:endParaRPr lang="fr-FR" dirty="0"/>
          </a:p>
          <a:p>
            <a:pPr marL="18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2197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ICONOGRAPHIE</a:t>
            </a:r>
          </a:p>
        </p:txBody>
      </p:sp>
      <p:sp>
        <p:nvSpPr>
          <p:cNvPr id="23" name="Espace réservé du texte 3"/>
          <p:cNvSpPr txBox="1">
            <a:spLocks/>
          </p:cNvSpPr>
          <p:nvPr/>
        </p:nvSpPr>
        <p:spPr>
          <a:xfrm>
            <a:off x="1605608" y="883237"/>
            <a:ext cx="5486672" cy="360040"/>
          </a:xfrm>
          <a:prstGeom prst="rect">
            <a:avLst/>
          </a:prstGeom>
        </p:spPr>
        <p:txBody>
          <a:bodyPr/>
          <a:lstStyle>
            <a:lvl1pPr marL="62446" indent="-62446" algn="l" defTabSz="913981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ebdings" pitchFamily="18" charset="2"/>
              <a:buChar char="4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549" indent="-97927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rgbClr val="000099"/>
                </a:solidFill>
                <a:latin typeface="Times New Roman" pitchFamily="18" charset="0"/>
              </a:defRPr>
            </a:lvl2pPr>
            <a:lvl3pPr marL="668455" indent="-127730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3136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113226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21963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30700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339437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748174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fr-FR" sz="1600" b="0" kern="0" dirty="0"/>
              <a:t>Pour bien commencer ; pour bien comprendre.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57517" y="1574256"/>
            <a:ext cx="748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Ce que vous devez impérativement retenir dans un paragraphe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47664" y="2348880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À savoir : s’applique à une section, à une  sous-partie ou une partie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48690" y="3140968"/>
            <a:ext cx="5183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Attention ! Point particulier ou source d’erreur.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70073" y="3898827"/>
            <a:ext cx="3894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Mode d’emploi ou clé de la réussite.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87978" y="3789829"/>
            <a:ext cx="3220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Petit conseil pratique, idée de départ ou observation.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75656" y="4555427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Approfondissez vos connaissances ! Pour aller plus loin mais pas nécessairement à savoir.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82376" y="5462666"/>
            <a:ext cx="33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Repère, se situer dans le cours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23391" y="5390658"/>
            <a:ext cx="29851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Questions de renforcement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47664" y="5949280"/>
            <a:ext cx="75608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Un rappel de l’idée générale du chapitre. Il est incomplet et sert à vous rappeler les points que vous devez travailler. </a:t>
            </a:r>
          </a:p>
          <a:p>
            <a:r>
              <a:rPr lang="fr-FR" sz="1600" dirty="0"/>
              <a:t>Ce résumé est toujours suivi de questions de renforcement.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34641" cy="69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8" y="3719332"/>
            <a:ext cx="789788" cy="789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Picture 2" descr="D:\Bibliotheque\Clipart\questio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157192"/>
            <a:ext cx="619730" cy="77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D:\Bibliotheque\Clipart\savoi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1" y="2132856"/>
            <a:ext cx="615763" cy="78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Bibliotheque\Clipart\essenti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5696"/>
            <a:ext cx="766735" cy="5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:\Bibliotheque\search-2876776__48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29" y="4509120"/>
            <a:ext cx="877287" cy="8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44" y="3645024"/>
            <a:ext cx="441708" cy="818755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333148"/>
            <a:ext cx="459817" cy="597589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5800"/>
            <a:ext cx="791877" cy="718984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9" y="6031164"/>
            <a:ext cx="658911" cy="7102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479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3528" y="44624"/>
            <a:ext cx="8352927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Statut de version</a:t>
            </a:r>
          </a:p>
        </p:txBody>
      </p:sp>
      <p:graphicFrame>
        <p:nvGraphicFramePr>
          <p:cNvPr id="4" name="Group 153"/>
          <p:cNvGraphicFramePr>
            <a:graphicFrameLocks noGrp="1"/>
          </p:cNvGraphicFramePr>
          <p:nvPr/>
        </p:nvGraphicFramePr>
        <p:xfrm>
          <a:off x="256081" y="974344"/>
          <a:ext cx="8637287" cy="2812270"/>
        </p:xfrm>
        <a:graphic>
          <a:graphicData uri="http://schemas.openxmlformats.org/drawingml/2006/table">
            <a:tbl>
              <a:tblPr/>
              <a:tblGrid>
                <a:gridCol w="373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5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8123" marR="98123" marT="54151" marB="5415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Version de référence ou perso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Rédacteur(s) ou cours responsable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Validation par le responsable de matière et/ou de domaine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Approbation par le pédago2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Annule et remplace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161667" y="3758396"/>
            <a:ext cx="3042181" cy="31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236" tIns="51117" rIns="102236" bIns="51117" anchor="ctr">
            <a:spAutoFit/>
          </a:bodyPr>
          <a:lstStyle/>
          <a:p>
            <a:pPr algn="ctr" defTabSz="1021842"/>
            <a:r>
              <a:rPr lang="fr-FR" sz="1400" b="1" dirty="0"/>
              <a:t>SUIVI DES MODIFICATIONS</a:t>
            </a:r>
            <a:endParaRPr lang="fr-FR" sz="1400" dirty="0">
              <a:latin typeface="Times New Roman" pitchFamily="18" charset="0"/>
            </a:endParaRPr>
          </a:p>
        </p:txBody>
      </p:sp>
      <p:graphicFrame>
        <p:nvGraphicFramePr>
          <p:cNvPr id="6" name="Group 151"/>
          <p:cNvGraphicFramePr>
            <a:graphicFrameLocks noGrp="1"/>
          </p:cNvGraphicFramePr>
          <p:nvPr/>
        </p:nvGraphicFramePr>
        <p:xfrm>
          <a:off x="250632" y="4115047"/>
          <a:ext cx="8635923" cy="2410297"/>
        </p:xfrm>
        <a:graphic>
          <a:graphicData uri="http://schemas.openxmlformats.org/drawingml/2006/table">
            <a:tbl>
              <a:tblPr/>
              <a:tblGrid>
                <a:gridCol w="98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8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38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MOTIF DE LA MODIFICATION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19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68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61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711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2165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916832"/>
            <a:ext cx="3203848" cy="1754312"/>
          </a:xfrm>
        </p:spPr>
        <p:txBody>
          <a:bodyPr/>
          <a:lstStyle/>
          <a:p>
            <a:pPr algn="l"/>
            <a:r>
              <a:rPr lang="fr-FR" dirty="0">
                <a:solidFill>
                  <a:srgbClr val="1B587C"/>
                </a:solidFill>
                <a:latin typeface="+mn-lt"/>
              </a:rPr>
              <a:t>Taxonomie </a:t>
            </a:r>
            <a:br>
              <a:rPr lang="fr-FR" dirty="0">
                <a:solidFill>
                  <a:srgbClr val="1B587C"/>
                </a:solidFill>
                <a:latin typeface="+mn-lt"/>
              </a:rPr>
            </a:br>
            <a:r>
              <a:rPr lang="fr-FR" dirty="0">
                <a:solidFill>
                  <a:srgbClr val="1B587C"/>
                </a:solidFill>
                <a:latin typeface="+mn-lt"/>
              </a:rPr>
              <a:t>de </a:t>
            </a:r>
            <a:br>
              <a:rPr lang="fr-FR" dirty="0">
                <a:solidFill>
                  <a:srgbClr val="1B587C"/>
                </a:solidFill>
                <a:latin typeface="+mn-lt"/>
              </a:rPr>
            </a:br>
            <a:r>
              <a:rPr lang="fr-FR" dirty="0">
                <a:solidFill>
                  <a:srgbClr val="1B587C"/>
                </a:solidFill>
                <a:latin typeface="+mn-lt"/>
              </a:rPr>
              <a:t>BLOOM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54" y="897170"/>
            <a:ext cx="1581150" cy="59626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07931"/>
            <a:ext cx="1628775" cy="57245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40" y="0"/>
            <a:ext cx="1800200" cy="65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0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-3634892" y="4122846"/>
            <a:ext cx="2868518" cy="1652588"/>
            <a:chOff x="1104599" y="4099396"/>
            <a:chExt cx="2868518" cy="1652588"/>
          </a:xfrm>
        </p:grpSpPr>
        <p:sp>
          <p:nvSpPr>
            <p:cNvPr id="3" name="Arrondir un rectangle avec un coin diagonal 2"/>
            <p:cNvSpPr>
              <a:spLocks/>
            </p:cNvSpPr>
            <p:nvPr/>
          </p:nvSpPr>
          <p:spPr bwMode="auto">
            <a:xfrm>
              <a:off x="1104599" y="40993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solidFill>
              <a:srgbClr val="66FF99"/>
            </a:soli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fr-FR" sz="2000" b="1" dirty="0">
                  <a:latin typeface="Verdana" pitchFamily="34" charset="0"/>
                </a:rPr>
                <a:t>   Sensibilisation</a:t>
              </a:r>
            </a:p>
          </p:txBody>
        </p:sp>
        <p:sp>
          <p:nvSpPr>
            <p:cNvPr id="4" name="Arrondir un rectangle avec un coin diagonal 3"/>
            <p:cNvSpPr/>
            <p:nvPr/>
          </p:nvSpPr>
          <p:spPr bwMode="auto">
            <a:xfrm>
              <a:off x="1115616" y="4528021"/>
              <a:ext cx="2857500" cy="35718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5" name="Arrondir un rectangle avec un coin diagonal 4"/>
            <p:cNvSpPr>
              <a:spLocks/>
            </p:cNvSpPr>
            <p:nvPr/>
          </p:nvSpPr>
          <p:spPr bwMode="auto">
            <a:xfrm>
              <a:off x="1104599" y="495664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solidFill>
              <a:srgbClr val="FFC183"/>
            </a:soli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fr-FR" sz="2000" b="1" dirty="0">
                  <a:solidFill>
                    <a:srgbClr val="969696"/>
                  </a:solidFill>
                  <a:latin typeface="Verdana" pitchFamily="34" charset="0"/>
                </a:rPr>
                <a:t>   Maîtrise</a:t>
              </a:r>
            </a:p>
          </p:txBody>
        </p:sp>
        <p:sp>
          <p:nvSpPr>
            <p:cNvPr id="6" name="Arrondir un rectangle avec un coin diagonal 5"/>
            <p:cNvSpPr/>
            <p:nvPr/>
          </p:nvSpPr>
          <p:spPr bwMode="auto">
            <a:xfrm>
              <a:off x="1115616" y="5385271"/>
              <a:ext cx="2857500" cy="35718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FF5353">
                    <a:tint val="66000"/>
                    <a:satMod val="160000"/>
                  </a:srgbClr>
                </a:gs>
                <a:gs pos="50000">
                  <a:srgbClr val="FF5353">
                    <a:tint val="44500"/>
                    <a:satMod val="160000"/>
                  </a:srgbClr>
                </a:gs>
                <a:gs pos="100000">
                  <a:srgbClr val="FF5353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Verdana" pitchFamily="34" charset="0"/>
                  <a:cs typeface="+mn-cs"/>
                </a:rPr>
                <a:t>Expertise</a:t>
              </a:r>
            </a:p>
          </p:txBody>
        </p:sp>
        <p:sp>
          <p:nvSpPr>
            <p:cNvPr id="12" name="Arrondir un rectangle avec un coin diagonal 3"/>
            <p:cNvSpPr/>
            <p:nvPr/>
          </p:nvSpPr>
          <p:spPr bwMode="auto">
            <a:xfrm>
              <a:off x="1115616" y="4534371"/>
              <a:ext cx="2857500" cy="35718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13" name="Arrondir un rectangle avec un coin diagonal 5"/>
            <p:cNvSpPr>
              <a:spLocks/>
            </p:cNvSpPr>
            <p:nvPr/>
          </p:nvSpPr>
          <p:spPr bwMode="auto">
            <a:xfrm>
              <a:off x="1115617" y="53947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8F8F"/>
                </a:gs>
                <a:gs pos="50000">
                  <a:srgbClr val="FFBBBB">
                    <a:alpha val="85500"/>
                  </a:srgbClr>
                </a:gs>
                <a:gs pos="100000">
                  <a:srgbClr val="FFDEDE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Verdana" pitchFamily="34" charset="0"/>
                  <a:cs typeface="+mn-cs"/>
                </a:rPr>
                <a:t>Expertise</a:t>
              </a:r>
            </a:p>
          </p:txBody>
        </p:sp>
        <p:sp>
          <p:nvSpPr>
            <p:cNvPr id="14" name="Arrondir un rectangle avec un coin diagonal 3"/>
            <p:cNvSpPr>
              <a:spLocks/>
            </p:cNvSpPr>
            <p:nvPr/>
          </p:nvSpPr>
          <p:spPr bwMode="auto">
            <a:xfrm>
              <a:off x="1115617" y="45438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8A97"/>
                </a:gs>
                <a:gs pos="50000">
                  <a:srgbClr val="A8C7DA">
                    <a:alpha val="85500"/>
                  </a:srgbClr>
                </a:gs>
                <a:gs pos="100000">
                  <a:srgbClr val="C8EDFF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15" name="Arrondir un rectangle avec un coin diagonal 3"/>
            <p:cNvSpPr>
              <a:spLocks/>
            </p:cNvSpPr>
            <p:nvPr/>
          </p:nvSpPr>
          <p:spPr bwMode="auto">
            <a:xfrm>
              <a:off x="1115617" y="4534371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8A97"/>
                </a:gs>
                <a:gs pos="50000">
                  <a:srgbClr val="A8C7DA">
                    <a:alpha val="85500"/>
                  </a:srgbClr>
                </a:gs>
                <a:gs pos="100000">
                  <a:srgbClr val="C8EDFF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16" name="Arrondir un rectangle avec un coin diagonal 5"/>
            <p:cNvSpPr>
              <a:spLocks/>
            </p:cNvSpPr>
            <p:nvPr/>
          </p:nvSpPr>
          <p:spPr bwMode="auto">
            <a:xfrm>
              <a:off x="1104600" y="53947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8F8F"/>
                </a:gs>
                <a:gs pos="50000">
                  <a:srgbClr val="FFBBBB">
                    <a:alpha val="85500"/>
                  </a:srgbClr>
                </a:gs>
                <a:gs pos="100000">
                  <a:srgbClr val="FFDEDE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fr-FR" sz="2000" b="1" dirty="0">
                  <a:solidFill>
                    <a:schemeClr val="bg2"/>
                  </a:solidFill>
                  <a:latin typeface="Verdana" pitchFamily="34" charset="0"/>
                  <a:cs typeface="+mn-cs"/>
                </a:rPr>
                <a:t>   Expertise</a:t>
              </a:r>
            </a:p>
          </p:txBody>
        </p:sp>
        <p:sp>
          <p:nvSpPr>
            <p:cNvPr id="17" name="Arrondir un rectangle avec un coin diagonal 3"/>
            <p:cNvSpPr>
              <a:spLocks/>
            </p:cNvSpPr>
            <p:nvPr/>
          </p:nvSpPr>
          <p:spPr bwMode="auto">
            <a:xfrm>
              <a:off x="1109362" y="453754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8A97"/>
                </a:gs>
                <a:gs pos="50000">
                  <a:srgbClr val="A8C7DA">
                    <a:alpha val="85500"/>
                  </a:srgbClr>
                </a:gs>
                <a:gs pos="100000">
                  <a:srgbClr val="C8EDFF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fr-FR" sz="2000" b="1" dirty="0">
                  <a:solidFill>
                    <a:schemeClr val="bg2"/>
                  </a:solidFill>
                  <a:latin typeface="Verdana" pitchFamily="34" charset="0"/>
                  <a:cs typeface="+mn-cs"/>
                </a:rPr>
                <a:t>   Application</a:t>
              </a:r>
            </a:p>
          </p:txBody>
        </p:sp>
      </p:grpSp>
      <p:pic>
        <p:nvPicPr>
          <p:cNvPr id="18" name="Picture 2" descr="http://organisons.files.wordpress.com/2010/01/gestion-du-temps-horloge.png?w=6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14304"/>
            <a:ext cx="1061681" cy="10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27584" y="3210787"/>
            <a:ext cx="2255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Niveau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d’acquisition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27584" y="1124744"/>
            <a:ext cx="7916684" cy="17366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/>
                </a:solidFill>
              </a:rPr>
              <a:t>Manipuler les propriétés en JAVA FX.</a:t>
            </a:r>
          </a:p>
          <a:p>
            <a:endParaRPr lang="fr-FR" sz="3200" dirty="0">
              <a:solidFill>
                <a:schemeClr val="accent2"/>
              </a:solidFill>
            </a:endParaRPr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Objectifs et Modalités</a:t>
            </a: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-3348880" y="1340768"/>
            <a:ext cx="2046288" cy="1285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ctr" eaLnBrk="0" hangingPunct="0"/>
            <a:endParaRPr lang="fr-FR" sz="1400" b="1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0" name="Étoile à 5 branches 5"/>
          <p:cNvSpPr/>
          <p:nvPr/>
        </p:nvSpPr>
        <p:spPr bwMode="auto">
          <a:xfrm>
            <a:off x="5011213" y="4251628"/>
            <a:ext cx="285750" cy="285750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fr-FR" sz="2400" b="1" dirty="0">
              <a:solidFill>
                <a:schemeClr val="accent2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9" name="Étoile à 5 branches 4"/>
          <p:cNvSpPr>
            <a:spLocks/>
          </p:cNvSpPr>
          <p:nvPr/>
        </p:nvSpPr>
        <p:spPr bwMode="auto">
          <a:xfrm>
            <a:off x="4725463" y="4251628"/>
            <a:ext cx="285750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" name="Étoile à 5 branches 3"/>
          <p:cNvSpPr>
            <a:spLocks/>
          </p:cNvSpPr>
          <p:nvPr/>
        </p:nvSpPr>
        <p:spPr bwMode="auto">
          <a:xfrm>
            <a:off x="4439713" y="4251628"/>
            <a:ext cx="285750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" name="Étoile à 5 branches 2"/>
          <p:cNvSpPr>
            <a:spLocks/>
          </p:cNvSpPr>
          <p:nvPr/>
        </p:nvSpPr>
        <p:spPr bwMode="auto">
          <a:xfrm>
            <a:off x="4141263" y="4254803"/>
            <a:ext cx="285750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lnTo>
                  <a:pt x="0" y="109146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7" name="Étoile à 5 branches 1"/>
          <p:cNvSpPr>
            <a:spLocks/>
          </p:cNvSpPr>
          <p:nvPr/>
        </p:nvSpPr>
        <p:spPr bwMode="auto">
          <a:xfrm>
            <a:off x="3852338" y="4254803"/>
            <a:ext cx="285750" cy="285750"/>
          </a:xfrm>
          <a:custGeom>
            <a:avLst/>
            <a:gdLst>
              <a:gd name="T0" fmla="*/ 0 w 285750"/>
              <a:gd name="T1" fmla="*/ 109147 h 285750"/>
              <a:gd name="T2" fmla="*/ 109147 w 285750"/>
              <a:gd name="T3" fmla="*/ 109147 h 285750"/>
              <a:gd name="T4" fmla="*/ 142875 w 285750"/>
              <a:gd name="T5" fmla="*/ 0 h 285750"/>
              <a:gd name="T6" fmla="*/ 176603 w 285750"/>
              <a:gd name="T7" fmla="*/ 109147 h 285750"/>
              <a:gd name="T8" fmla="*/ 285750 w 285750"/>
              <a:gd name="T9" fmla="*/ 109147 h 285750"/>
              <a:gd name="T10" fmla="*/ 197447 w 285750"/>
              <a:gd name="T11" fmla="*/ 176602 h 285750"/>
              <a:gd name="T12" fmla="*/ 231176 w 285750"/>
              <a:gd name="T13" fmla="*/ 285749 h 285750"/>
              <a:gd name="T14" fmla="*/ 142875 w 285750"/>
              <a:gd name="T15" fmla="*/ 218292 h 285750"/>
              <a:gd name="T16" fmla="*/ 54574 w 285750"/>
              <a:gd name="T17" fmla="*/ 285749 h 285750"/>
              <a:gd name="T18" fmla="*/ 88303 w 285750"/>
              <a:gd name="T19" fmla="*/ 176602 h 285750"/>
              <a:gd name="T20" fmla="*/ 0 w 285750"/>
              <a:gd name="T21" fmla="*/ 109147 h 2857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5750" h="285750">
                <a:moveTo>
                  <a:pt x="0" y="109147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7"/>
                </a:lnTo>
                <a:lnTo>
                  <a:pt x="197447" y="176602"/>
                </a:lnTo>
                <a:lnTo>
                  <a:pt x="231176" y="285749"/>
                </a:lnTo>
                <a:lnTo>
                  <a:pt x="142875" y="218292"/>
                </a:lnTo>
                <a:lnTo>
                  <a:pt x="54574" y="285749"/>
                </a:lnTo>
                <a:lnTo>
                  <a:pt x="88303" y="176602"/>
                </a:lnTo>
                <a:lnTo>
                  <a:pt x="0" y="109147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3" name="Picture 5" descr="D:\Bibliotheque\Clipart\essenti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03" y="4671830"/>
            <a:ext cx="766735" cy="5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Diagramme 26"/>
          <p:cNvGraphicFramePr/>
          <p:nvPr/>
        </p:nvGraphicFramePr>
        <p:xfrm>
          <a:off x="-145777" y="3269208"/>
          <a:ext cx="4202410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8" name="Rectangle 27"/>
          <p:cNvSpPr/>
          <p:nvPr/>
        </p:nvSpPr>
        <p:spPr>
          <a:xfrm>
            <a:off x="3047349" y="3189301"/>
            <a:ext cx="30979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Niveau technique</a:t>
            </a:r>
          </a:p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À atteindre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68144" y="3210787"/>
            <a:ext cx="1435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Durée</a:t>
            </a:r>
          </a:p>
          <a:p>
            <a:pPr algn="ctr" eaLnBrk="0" hangingPunct="0"/>
            <a:r>
              <a:rPr lang="fr-FR" sz="1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1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x 50mn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64302" y="3180590"/>
            <a:ext cx="1435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Type de </a:t>
            </a:r>
          </a:p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La séance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812360" y="3944981"/>
            <a:ext cx="126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dirty="0">
                <a:latin typeface="+mn-lt"/>
                <a:sym typeface="Wingdings 2" panose="05020102010507070707" pitchFamily="18" charset="2"/>
              </a:rPr>
              <a:t> </a:t>
            </a:r>
            <a:r>
              <a:rPr lang="fr-FR" sz="1800" b="0" dirty="0">
                <a:latin typeface="+mn-lt"/>
              </a:rPr>
              <a:t>TH</a:t>
            </a:r>
          </a:p>
          <a:p>
            <a:r>
              <a:rPr lang="fr-FR" sz="1800" b="0" dirty="0">
                <a:latin typeface="+mn-lt"/>
                <a:sym typeface="Wingdings 2" panose="05020102010507070707" pitchFamily="18" charset="2"/>
              </a:rPr>
              <a:t> </a:t>
            </a:r>
            <a:r>
              <a:rPr lang="fr-FR" sz="1800" b="0" dirty="0">
                <a:latin typeface="+mn-lt"/>
              </a:rPr>
              <a:t>TD</a:t>
            </a:r>
          </a:p>
          <a:p>
            <a:r>
              <a:rPr lang="fr-FR" sz="1800" b="0" dirty="0">
                <a:latin typeface="+mn-lt"/>
                <a:sym typeface="Wingdings 2" panose="05020102010507070707" pitchFamily="18" charset="2"/>
              </a:rPr>
              <a:t> </a:t>
            </a:r>
            <a:r>
              <a:rPr lang="fr-FR" sz="1800" b="0" dirty="0">
                <a:latin typeface="+mn-lt"/>
              </a:rPr>
              <a:t>TP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latin typeface="+mn-lt"/>
              </a:rPr>
              <a:t>SYNTH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latin typeface="+mn-lt"/>
              </a:rPr>
              <a:t>autres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54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408556463"/>
              </p:ext>
            </p:extLst>
          </p:nvPr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5">
            <a:extLst>
              <a:ext uri="{FF2B5EF4-FFF2-40B4-BE49-F238E27FC236}">
                <a16:creationId xmlns:a16="http://schemas.microsoft.com/office/drawing/2014/main" id="{1B014A48-D1CD-4070-8E9D-6A64B366801B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11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809578646"/>
              </p:ext>
            </p:extLst>
          </p:nvPr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à coins arrondis 5">
            <a:extLst>
              <a:ext uri="{FF2B5EF4-FFF2-40B4-BE49-F238E27FC236}">
                <a16:creationId xmlns:a16="http://schemas.microsoft.com/office/drawing/2014/main" id="{1B014A48-D1CD-4070-8E9D-6A64B366801B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203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2400" dirty="0">
                <a:latin typeface="Tahoma" pitchFamily="34" charset="0"/>
              </a:rPr>
              <a:t>Notion de propriété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400" b="0" dirty="0"/>
              <a:t>Une </a:t>
            </a:r>
            <a:r>
              <a:rPr lang="fr-FR" sz="2400" i="1" dirty="0"/>
              <a:t>propriété </a:t>
            </a:r>
            <a:r>
              <a:rPr lang="fr-FR" sz="2400" b="0" dirty="0"/>
              <a:t>est un élément d'une classe que l'on peut manipuler à l'aide de </a:t>
            </a:r>
            <a:r>
              <a:rPr lang="fr-FR" sz="2400" b="0" i="1" dirty="0"/>
              <a:t>getters </a:t>
            </a:r>
            <a:r>
              <a:rPr lang="fr-FR" sz="2400" b="0" dirty="0"/>
              <a:t>(lecture) et de </a:t>
            </a:r>
            <a:r>
              <a:rPr lang="fr-FR" sz="2400" b="0" i="1" dirty="0"/>
              <a:t>setters </a:t>
            </a:r>
            <a:r>
              <a:rPr lang="fr-FR" sz="2400" b="0" dirty="0"/>
              <a:t>(écriture)</a:t>
            </a:r>
          </a:p>
          <a:p>
            <a:pPr marL="18900" indent="0">
              <a:buNone/>
            </a:pPr>
            <a:endParaRPr lang="fr-FR" sz="2400" b="0" dirty="0"/>
          </a:p>
          <a:p>
            <a:r>
              <a:rPr lang="fr-FR" sz="2400" b="0" dirty="0"/>
              <a:t>Les propriétés sont généralement représentées par des attributs de la classe mais elles pourraient aussi être stockées dans une base de données ou un autre système d'information</a:t>
            </a:r>
          </a:p>
          <a:p>
            <a:pPr marL="18900" indent="0">
              <a:buNone/>
            </a:pPr>
            <a:endParaRPr lang="fr-FR" sz="2400" b="0" dirty="0"/>
          </a:p>
          <a:p>
            <a:r>
              <a:rPr lang="fr-FR" sz="2400" b="0" dirty="0"/>
              <a:t>En plus des méthodes </a:t>
            </a:r>
            <a:r>
              <a:rPr lang="fr-FR" sz="2400" b="0" dirty="0" err="1"/>
              <a:t>get</a:t>
            </a:r>
            <a:r>
              <a:rPr lang="fr-FR" sz="2400" b="0" dirty="0"/>
              <a:t>…() et set…(), les propriétés </a:t>
            </a:r>
            <a:r>
              <a:rPr lang="fr-FR" sz="2400" b="0" i="1" dirty="0" err="1"/>
              <a:t>JavaFX</a:t>
            </a:r>
            <a:r>
              <a:rPr lang="fr-FR" sz="2400" b="0" i="1" dirty="0"/>
              <a:t> </a:t>
            </a:r>
            <a:r>
              <a:rPr lang="fr-FR" sz="2400" b="0" dirty="0"/>
              <a:t>possèdent une troisième méthode …</a:t>
            </a:r>
            <a:r>
              <a:rPr lang="fr-FR" sz="2400" b="0" dirty="0" err="1"/>
              <a:t>Property</a:t>
            </a:r>
            <a:r>
              <a:rPr lang="fr-FR" sz="2400" b="0" dirty="0"/>
              <a:t>() qui retourne un objet qui implémente l'interface Property[…: nom de la propriété]</a:t>
            </a:r>
          </a:p>
          <a:p>
            <a:pPr marL="418950" lvl="1" indent="0">
              <a:buNone/>
            </a:pPr>
            <a:endParaRPr lang="fr-FR" sz="2000" dirty="0"/>
          </a:p>
          <a:p>
            <a:pPr marL="418950" lvl="1" indent="0">
              <a:buNone/>
            </a:pPr>
            <a:endParaRPr lang="fr-FR" sz="2000" dirty="0"/>
          </a:p>
          <a:p>
            <a:pPr marL="418950" lvl="1" indent="0">
              <a:buNone/>
            </a:pPr>
            <a:endParaRPr lang="fr-FR" sz="2000" dirty="0"/>
          </a:p>
          <a:p>
            <a:pPr marL="418950" lvl="1" indent="0">
              <a:buNone/>
            </a:pPr>
            <a:endParaRPr lang="fr-FR" sz="2000" dirty="0"/>
          </a:p>
          <a:p>
            <a:pPr marL="418950" lvl="1" indent="0">
              <a:buNone/>
            </a:pPr>
            <a:endParaRPr lang="fr-FR" sz="2000" dirty="0"/>
          </a:p>
          <a:p>
            <a:pPr marL="418950" lvl="1" indent="0">
              <a:buNone/>
            </a:pPr>
            <a:endParaRPr lang="fr-FR" sz="2000" dirty="0"/>
          </a:p>
          <a:p>
            <a:pPr marL="418950" lvl="1" indent="0">
              <a:buNone/>
            </a:pP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322617456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IAPO GARDE ET FINALE">
  <a:themeElements>
    <a:clrScheme name="Personnalisé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1B587C"/>
      </a:folHlink>
    </a:clrScheme>
    <a:fontScheme name="DIAPO GARDE ET FINA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2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2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APO GARDE ET FIN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GARDE ET FINAL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NIO 2</Template>
  <TotalTime>1837</TotalTime>
  <Pages>19</Pages>
  <Words>1049</Words>
  <Application>Microsoft Office PowerPoint</Application>
  <PresentationFormat>Affichage à l'écran (4:3)</PresentationFormat>
  <Paragraphs>174</Paragraphs>
  <Slides>21</Slides>
  <Notes>11</Notes>
  <HiddenSlides>4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Arial Unicode MS</vt:lpstr>
      <vt:lpstr>Calibri</vt:lpstr>
      <vt:lpstr>Tahoma</vt:lpstr>
      <vt:lpstr>Times New Roman</vt:lpstr>
      <vt:lpstr>Verdana</vt:lpstr>
      <vt:lpstr>Webdings</vt:lpstr>
      <vt:lpstr>Wingdings</vt:lpstr>
      <vt:lpstr>DIAPO GARDE ET FINALE</vt:lpstr>
      <vt:lpstr>Java FX</vt:lpstr>
      <vt:lpstr>Suivi qualité du document.</vt:lpstr>
      <vt:lpstr>Présentation PowerPoint</vt:lpstr>
      <vt:lpstr>Présentation PowerPoint</vt:lpstr>
      <vt:lpstr>Taxonomie  de  BLOOM</vt:lpstr>
      <vt:lpstr>Présentation PowerPoint</vt:lpstr>
      <vt:lpstr>Présentation PowerPoint</vt:lpstr>
      <vt:lpstr>Présentation PowerPoint</vt:lpstr>
      <vt:lpstr>Notion de propriété</vt:lpstr>
      <vt:lpstr>Présentation PowerPoint</vt:lpstr>
      <vt:lpstr>Intérêt des propriétés</vt:lpstr>
      <vt:lpstr>Présentation PowerPoint</vt:lpstr>
      <vt:lpstr>Exemple</vt:lpstr>
      <vt:lpstr>Présentation PowerPoint</vt:lpstr>
      <vt:lpstr>Observation des propriétés</vt:lpstr>
      <vt:lpstr>Observation des propriétés</vt:lpstr>
      <vt:lpstr>Présentation PowerPoint</vt:lpstr>
      <vt:lpstr>Lier des propriétés</vt:lpstr>
      <vt:lpstr>Lier des propriétés</vt:lpstr>
      <vt:lpstr>Lier des propriétés</vt:lpstr>
      <vt:lpstr>Lier des propriétés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: environnement des applications WEB</dc:title>
  <dc:subject>Programmation orientée objet.</dc:subject>
  <dc:creator>CDT ROBIN F.X.</dc:creator>
  <cp:lastModifiedBy>CAZECERQUE</cp:lastModifiedBy>
  <cp:revision>2269</cp:revision>
  <cp:lastPrinted>2002-11-12T07:11:49Z</cp:lastPrinted>
  <dcterms:created xsi:type="dcterms:W3CDTF">1998-09-08T18:17:20Z</dcterms:created>
  <dcterms:modified xsi:type="dcterms:W3CDTF">2020-11-27T09:47:21Z</dcterms:modified>
  <cp:category>Cours</cp:category>
</cp:coreProperties>
</file>