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721" r:id="rId2"/>
    <p:sldMasterId id="2147483751" r:id="rId3"/>
  </p:sldMasterIdLst>
  <p:notesMasterIdLst>
    <p:notesMasterId r:id="rId20"/>
  </p:notesMasterIdLst>
  <p:handoutMasterIdLst>
    <p:handoutMasterId r:id="rId21"/>
  </p:handoutMasterIdLst>
  <p:sldIdLst>
    <p:sldId id="293" r:id="rId4"/>
    <p:sldId id="363" r:id="rId5"/>
    <p:sldId id="384" r:id="rId6"/>
    <p:sldId id="364" r:id="rId7"/>
    <p:sldId id="367" r:id="rId8"/>
    <p:sldId id="366" r:id="rId9"/>
    <p:sldId id="374" r:id="rId10"/>
    <p:sldId id="375" r:id="rId11"/>
    <p:sldId id="376" r:id="rId12"/>
    <p:sldId id="377" r:id="rId13"/>
    <p:sldId id="385" r:id="rId14"/>
    <p:sldId id="380" r:id="rId15"/>
    <p:sldId id="381" r:id="rId16"/>
    <p:sldId id="382" r:id="rId17"/>
    <p:sldId id="383" r:id="rId18"/>
    <p:sldId id="378" r:id="rId19"/>
  </p:sldIdLst>
  <p:sldSz cx="9144000" cy="6858000" type="screen4x3"/>
  <p:notesSz cx="7099300" cy="10234613"/>
  <p:kinsoku lang="ja-JP" invalStChars="、。，．・：；？！゛゜ヽヾゝゞ々ー’”）〕］｝〉》」』】°‰′″℃￠％ぁぃぅぇぉっゃゅょゎァィゥェォッャュョヮヵヶ!%),.:;?]}｡｣､･ｧｨｩｪｫｬｭｮｯｰﾞﾟ" invalEndChars="‘“（〔［｛〈《「『【￥＄$([\{｢￡"/>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709">
          <p15:clr>
            <a:srgbClr val="A4A3A4"/>
          </p15:clr>
        </p15:guide>
        <p15:guide id="2" orient="horz" pos="1117">
          <p15:clr>
            <a:srgbClr val="A4A3A4"/>
          </p15:clr>
        </p15:guide>
        <p15:guide id="3" orient="horz" pos="4201">
          <p15:clr>
            <a:srgbClr val="A4A3A4"/>
          </p15:clr>
        </p15:guide>
        <p15:guide id="4" pos="567">
          <p15:clr>
            <a:srgbClr val="A4A3A4"/>
          </p15:clr>
        </p15:guide>
        <p15:guide id="5" pos="113">
          <p15:clr>
            <a:srgbClr val="A4A3A4"/>
          </p15:clr>
        </p15:guide>
        <p15:guide id="6" pos="703">
          <p15:clr>
            <a:srgbClr val="A4A3A4"/>
          </p15:clr>
        </p15:guide>
        <p15:guide id="7" pos="564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33"/>
    <a:srgbClr val="0066FF"/>
    <a:srgbClr val="B5DBDE"/>
    <a:srgbClr val="BBE0E3"/>
    <a:srgbClr val="B5CFD6"/>
    <a:srgbClr val="FDFB93"/>
    <a:srgbClr val="29454A"/>
    <a:srgbClr val="BDDB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Style moyen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76" autoAdjust="0"/>
    <p:restoredTop sz="82941" autoAdjust="0"/>
  </p:normalViewPr>
  <p:slideViewPr>
    <p:cSldViewPr>
      <p:cViewPr varScale="1">
        <p:scale>
          <a:sx n="73" d="100"/>
          <a:sy n="73" d="100"/>
        </p:scale>
        <p:origin x="1500" y="78"/>
      </p:cViewPr>
      <p:guideLst>
        <p:guide orient="horz" pos="709"/>
        <p:guide orient="horz" pos="1117"/>
        <p:guide orient="horz" pos="4201"/>
        <p:guide pos="567"/>
        <p:guide pos="113"/>
        <p:guide pos="703"/>
        <p:guide pos="5647"/>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3195638" y="9752013"/>
            <a:ext cx="708025" cy="268287"/>
          </a:xfrm>
          <a:prstGeom prst="rect">
            <a:avLst/>
          </a:prstGeom>
          <a:noFill/>
          <a:ln w="12700">
            <a:noFill/>
            <a:miter lim="800000"/>
            <a:headEnd/>
            <a:tailEnd/>
          </a:ln>
          <a:effectLst/>
        </p:spPr>
        <p:txBody>
          <a:bodyPr wrap="none" lIns="90898" tIns="46275" rIns="90898" bIns="46275">
            <a:spAutoFit/>
          </a:bodyPr>
          <a:lstStyle/>
          <a:p>
            <a:pPr algn="ctr" defTabSz="903288" eaLnBrk="0" hangingPunct="0">
              <a:lnSpc>
                <a:spcPct val="90000"/>
              </a:lnSpc>
              <a:defRPr/>
            </a:pPr>
            <a:r>
              <a:rPr lang="fr-FR" sz="1200">
                <a:latin typeface="Times New Roman" pitchFamily="18" charset="0"/>
              </a:rPr>
              <a:t>Page </a:t>
            </a:r>
            <a:fld id="{ABB07C7D-0F96-4BFB-B25C-96C26342BBCB}" type="slidenum">
              <a:rPr lang="fr-FR" sz="1200">
                <a:latin typeface="Times New Roman" pitchFamily="18" charset="0"/>
              </a:rPr>
              <a:pPr algn="ctr" defTabSz="903288" eaLnBrk="0" hangingPunct="0">
                <a:lnSpc>
                  <a:spcPct val="90000"/>
                </a:lnSpc>
                <a:defRPr/>
              </a:pPr>
              <a:t>‹N°›</a:t>
            </a:fld>
            <a:endParaRPr lang="fr-FR" sz="1200">
              <a:latin typeface="Times New Roman" pitchFamily="18" charset="0"/>
            </a:endParaRPr>
          </a:p>
        </p:txBody>
      </p:sp>
    </p:spTree>
    <p:extLst>
      <p:ext uri="{BB962C8B-B14F-4D97-AF65-F5344CB8AC3E}">
        <p14:creationId xmlns:p14="http://schemas.microsoft.com/office/powerpoint/2010/main" val="4363244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395288" y="3351213"/>
            <a:ext cx="6308725" cy="5824537"/>
          </a:xfrm>
          <a:prstGeom prst="rect">
            <a:avLst/>
          </a:prstGeom>
          <a:noFill/>
          <a:ln w="12700">
            <a:noFill/>
            <a:miter lim="800000"/>
            <a:headEnd/>
            <a:tailEnd/>
          </a:ln>
          <a:effectLst/>
        </p:spPr>
        <p:txBody>
          <a:bodyPr vert="horz" wrap="square" lIns="94206" tIns="46275" rIns="94206" bIns="46275" numCol="1" anchor="t" anchorCtr="0" compatLnSpc="1">
            <a:prstTxWarp prst="textNoShape">
              <a:avLst/>
            </a:prstTxWarp>
          </a:bodyPr>
          <a:lstStyle/>
          <a:p>
            <a:pPr lvl="0"/>
            <a:r>
              <a:rPr lang="fr-FR" noProof="0" smtClean="0"/>
              <a:t>Corps du texte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2051" name="Rectangle 3"/>
          <p:cNvSpPr>
            <a:spLocks noChangeArrowheads="1"/>
          </p:cNvSpPr>
          <p:nvPr/>
        </p:nvSpPr>
        <p:spPr bwMode="auto">
          <a:xfrm>
            <a:off x="3195638" y="9752013"/>
            <a:ext cx="708025" cy="268287"/>
          </a:xfrm>
          <a:prstGeom prst="rect">
            <a:avLst/>
          </a:prstGeom>
          <a:noFill/>
          <a:ln w="12700">
            <a:noFill/>
            <a:miter lim="800000"/>
            <a:headEnd/>
            <a:tailEnd/>
          </a:ln>
          <a:effectLst/>
        </p:spPr>
        <p:txBody>
          <a:bodyPr wrap="none" lIns="90898" tIns="46275" rIns="90898" bIns="46275">
            <a:spAutoFit/>
          </a:bodyPr>
          <a:lstStyle/>
          <a:p>
            <a:pPr algn="ctr" defTabSz="903288" eaLnBrk="0" hangingPunct="0">
              <a:lnSpc>
                <a:spcPct val="90000"/>
              </a:lnSpc>
              <a:defRPr/>
            </a:pPr>
            <a:r>
              <a:rPr lang="fr-FR" sz="1200">
                <a:latin typeface="Times New Roman" pitchFamily="18" charset="0"/>
              </a:rPr>
              <a:t>Page </a:t>
            </a:r>
            <a:fld id="{EC2DFBBA-4C24-41BB-99B4-EE978911BBB4}" type="slidenum">
              <a:rPr lang="fr-FR" sz="1200">
                <a:latin typeface="Times New Roman" pitchFamily="18" charset="0"/>
              </a:rPr>
              <a:pPr algn="ctr" defTabSz="903288" eaLnBrk="0" hangingPunct="0">
                <a:lnSpc>
                  <a:spcPct val="90000"/>
                </a:lnSpc>
                <a:defRPr/>
              </a:pPr>
              <a:t>‹N°›</a:t>
            </a:fld>
            <a:endParaRPr lang="fr-FR" sz="1200">
              <a:latin typeface="Times New Roman" pitchFamily="18" charset="0"/>
            </a:endParaRPr>
          </a:p>
        </p:txBody>
      </p:sp>
      <p:sp>
        <p:nvSpPr>
          <p:cNvPr id="51204" name="Rectangle 4"/>
          <p:cNvSpPr>
            <a:spLocks noGrp="1" noRot="1" noChangeAspect="1" noChangeArrowheads="1" noTextEdit="1"/>
          </p:cNvSpPr>
          <p:nvPr>
            <p:ph type="sldImg" idx="2"/>
          </p:nvPr>
        </p:nvSpPr>
        <p:spPr bwMode="auto">
          <a:xfrm>
            <a:off x="2100263" y="800100"/>
            <a:ext cx="2954337" cy="2216150"/>
          </a:xfrm>
          <a:prstGeom prst="rect">
            <a:avLst/>
          </a:prstGeom>
          <a:noFill/>
          <a:ln w="12700">
            <a:solidFill>
              <a:schemeClr val="tx1"/>
            </a:solidFill>
            <a:miter lim="800000"/>
            <a:headEnd/>
            <a:tailEnd/>
          </a:ln>
        </p:spPr>
      </p:sp>
    </p:spTree>
    <p:extLst>
      <p:ext uri="{BB962C8B-B14F-4D97-AF65-F5344CB8AC3E}">
        <p14:creationId xmlns:p14="http://schemas.microsoft.com/office/powerpoint/2010/main" val="39793365"/>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Times New Roman" pitchFamily="18"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Times New Roman" pitchFamily="18"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Rot="1" noChangeAspect="1" noChangeArrowheads="1" noTextEdit="1"/>
          </p:cNvSpPr>
          <p:nvPr>
            <p:ph type="sldImg"/>
          </p:nvPr>
        </p:nvSpPr>
        <p:spPr>
          <a:ln/>
        </p:spPr>
      </p:sp>
      <p:sp>
        <p:nvSpPr>
          <p:cNvPr id="56322" name="Rectangle 3"/>
          <p:cNvSpPr>
            <a:spLocks noGrp="1" noChangeArrowheads="1"/>
          </p:cNvSpPr>
          <p:nvPr>
            <p:ph type="body" idx="1"/>
          </p:nvPr>
        </p:nvSpPr>
        <p:spPr>
          <a:noFill/>
          <a:ln w="9525"/>
        </p:spPr>
        <p:txBody>
          <a:bodyPr/>
          <a:lstStyle/>
          <a:p>
            <a:pPr eaLnBrk="1" hangingPunct="1"/>
            <a:endParaRPr lang="fr-FR"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Rot="1" noChangeAspect="1" noChangeArrowheads="1" noTextEdit="1"/>
          </p:cNvSpPr>
          <p:nvPr>
            <p:ph type="sldImg"/>
          </p:nvPr>
        </p:nvSpPr>
        <p:spPr>
          <a:ln/>
        </p:spPr>
      </p:sp>
      <p:sp>
        <p:nvSpPr>
          <p:cNvPr id="87042" name="Rectangle 3"/>
          <p:cNvSpPr>
            <a:spLocks noGrp="1" noChangeArrowheads="1"/>
          </p:cNvSpPr>
          <p:nvPr>
            <p:ph type="body" idx="1"/>
          </p:nvPr>
        </p:nvSpPr>
        <p:spPr>
          <a:noFill/>
          <a:ln w="9525"/>
        </p:spPr>
        <p:txBody>
          <a:bodyPr/>
          <a:lstStyle/>
          <a:p>
            <a:endParaRPr lang="fr-FR"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Rot="1" noChangeAspect="1" noChangeArrowheads="1" noTextEdit="1"/>
          </p:cNvSpPr>
          <p:nvPr>
            <p:ph type="sldImg"/>
          </p:nvPr>
        </p:nvSpPr>
        <p:spPr>
          <a:ln/>
        </p:spPr>
      </p:sp>
      <p:sp>
        <p:nvSpPr>
          <p:cNvPr id="87042" name="Rectangle 3"/>
          <p:cNvSpPr>
            <a:spLocks noGrp="1" noChangeArrowheads="1"/>
          </p:cNvSpPr>
          <p:nvPr>
            <p:ph type="body" idx="1"/>
          </p:nvPr>
        </p:nvSpPr>
        <p:spPr>
          <a:noFill/>
          <a:ln w="9525"/>
        </p:spPr>
        <p:txBody>
          <a:bodyPr/>
          <a:lstStyle/>
          <a:p>
            <a:endParaRPr lang="fr-FR"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Rot="1" noChangeAspect="1" noChangeArrowheads="1" noTextEdit="1"/>
          </p:cNvSpPr>
          <p:nvPr>
            <p:ph type="sldImg"/>
          </p:nvPr>
        </p:nvSpPr>
        <p:spPr>
          <a:ln/>
        </p:spPr>
      </p:sp>
      <p:sp>
        <p:nvSpPr>
          <p:cNvPr id="87042" name="Rectangle 3"/>
          <p:cNvSpPr>
            <a:spLocks noGrp="1" noChangeArrowheads="1"/>
          </p:cNvSpPr>
          <p:nvPr>
            <p:ph type="body" idx="1"/>
          </p:nvPr>
        </p:nvSpPr>
        <p:spPr>
          <a:noFill/>
          <a:ln w="9525"/>
        </p:spPr>
        <p:txBody>
          <a:bodyPr/>
          <a:lstStyle/>
          <a:p>
            <a:endParaRPr lang="fr-FR"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Rot="1" noChangeAspect="1" noChangeArrowheads="1" noTextEdit="1"/>
          </p:cNvSpPr>
          <p:nvPr>
            <p:ph type="sldImg"/>
          </p:nvPr>
        </p:nvSpPr>
        <p:spPr>
          <a:ln/>
        </p:spPr>
      </p:sp>
      <p:sp>
        <p:nvSpPr>
          <p:cNvPr id="65538" name="Rectangle 3"/>
          <p:cNvSpPr>
            <a:spLocks noGrp="1" noChangeArrowheads="1"/>
          </p:cNvSpPr>
          <p:nvPr>
            <p:ph type="body" idx="1"/>
          </p:nvPr>
        </p:nvSpPr>
        <p:spPr>
          <a:noFill/>
          <a:ln w="9525"/>
        </p:spPr>
        <p:txBody>
          <a:bodyPr/>
          <a:lstStyle/>
          <a:p>
            <a:pPr eaLnBrk="1" hangingPunct="1"/>
            <a:endParaRPr lang="fr-FR" smtClean="0"/>
          </a:p>
        </p:txBody>
      </p:sp>
    </p:spTree>
    <p:extLst>
      <p:ext uri="{BB962C8B-B14F-4D97-AF65-F5344CB8AC3E}">
        <p14:creationId xmlns:p14="http://schemas.microsoft.com/office/powerpoint/2010/main" val="1367192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Rot="1" noChangeAspect="1" noChangeArrowheads="1" noTextEdit="1"/>
          </p:cNvSpPr>
          <p:nvPr>
            <p:ph type="sldImg"/>
          </p:nvPr>
        </p:nvSpPr>
        <p:spPr>
          <a:ln/>
        </p:spPr>
      </p:sp>
      <p:sp>
        <p:nvSpPr>
          <p:cNvPr id="65538" name="Rectangle 3"/>
          <p:cNvSpPr>
            <a:spLocks noGrp="1" noChangeArrowheads="1"/>
          </p:cNvSpPr>
          <p:nvPr>
            <p:ph type="body" idx="1"/>
          </p:nvPr>
        </p:nvSpPr>
        <p:spPr>
          <a:noFill/>
          <a:ln w="9525"/>
        </p:spPr>
        <p:txBody>
          <a:bodyPr/>
          <a:lstStyle/>
          <a:p>
            <a:pPr eaLnBrk="1" hangingPunct="1"/>
            <a:endParaRPr lang="fr-FR"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Rot="1" noChangeAspect="1" noChangeArrowheads="1" noTextEdit="1"/>
          </p:cNvSpPr>
          <p:nvPr>
            <p:ph type="sldImg"/>
          </p:nvPr>
        </p:nvSpPr>
        <p:spPr>
          <a:ln/>
        </p:spPr>
      </p:sp>
      <p:sp>
        <p:nvSpPr>
          <p:cNvPr id="80898" name="Rectangle 3"/>
          <p:cNvSpPr>
            <a:spLocks noGrp="1" noChangeArrowheads="1"/>
          </p:cNvSpPr>
          <p:nvPr>
            <p:ph type="body" idx="1"/>
          </p:nvPr>
        </p:nvSpPr>
        <p:spPr>
          <a:noFill/>
          <a:ln w="9525"/>
        </p:spPr>
        <p:txBody>
          <a:bodyPr/>
          <a:lstStyle/>
          <a:p>
            <a:r>
              <a:rPr lang="fr-FR" smtClean="0"/>
              <a:t>La clase abstraite DateFormat propose les fonctionnalités de base pour interpréter et formater une date sous la forme d'une chaîne de caractères.</a:t>
            </a:r>
          </a:p>
          <a:p>
            <a:r>
              <a:rPr lang="fr-FR" smtClean="0"/>
              <a:t>Ce formatage doit traduire certains éléments notamment le jour et le mois de la date selon la Locale. De nombreux formats de dates sont aussi utilisés généralement dépendant eux aussi de la Locale.</a:t>
            </a:r>
          </a:p>
          <a:p>
            <a:r>
              <a:rPr lang="fr-FR" smtClean="0"/>
              <a:t>Quatre styles de formats sont définis par défaut : SHORT, MEDIUM, LONG, et FULL. Avec une Locale et un style, la classe DateFormat peut fournir un formatage standard de la date.</a:t>
            </a:r>
          </a:p>
          <a:p>
            <a:r>
              <a:rPr lang="fr-FR" smtClean="0"/>
              <a:t>La classe DateFormat propose plusieurs méthodes statiques getXXXlnstance() qui sont des fabriques qui renvoient des instances de type DateFormat.</a:t>
            </a:r>
          </a:p>
          <a:p>
            <a:r>
              <a:rPr lang="fr-FR" smtClean="0"/>
              <a:t>La méthode format() permet de formater une date en chaîne de caractères.</a:t>
            </a:r>
          </a:p>
          <a:p>
            <a:r>
              <a:rPr lang="fr-FR" smtClean="0"/>
              <a:t>La méthode parse() permet d'extraire une date à partir de sa représentation sous la forme d'une chaîne de caractères.</a:t>
            </a:r>
          </a:p>
          <a:p>
            <a:r>
              <a:rPr lang="fr-FR" smtClean="0"/>
              <a:t>La Locale et le style de la classe DateFormat ne peuvent pas être modifiés après la création de son instance.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Rot="1" noChangeAspect="1" noChangeArrowheads="1" noTextEdit="1"/>
          </p:cNvSpPr>
          <p:nvPr>
            <p:ph type="sldImg"/>
          </p:nvPr>
        </p:nvSpPr>
        <p:spPr>
          <a:ln/>
        </p:spPr>
      </p:sp>
      <p:sp>
        <p:nvSpPr>
          <p:cNvPr id="82946" name="Rectangle 3"/>
          <p:cNvSpPr>
            <a:spLocks noGrp="1" noChangeArrowheads="1"/>
          </p:cNvSpPr>
          <p:nvPr>
            <p:ph type="body" idx="1"/>
          </p:nvPr>
        </p:nvSpPr>
        <p:spPr>
          <a:noFill/>
          <a:ln w="9525"/>
        </p:spPr>
        <p:txBody>
          <a:bodyPr/>
          <a:lstStyle/>
          <a:p>
            <a:r>
              <a:rPr lang="fr-FR" smtClean="0"/>
              <a:t>La classe SimpleDateFormat permet de formater et d'analyser une date en tenant compte d'une Locale. Elle hérite de la classe abstraite DateFormat.</a:t>
            </a:r>
          </a:p>
          <a:p>
            <a:r>
              <a:rPr lang="fr-FR" smtClean="0"/>
              <a:t>Pour réaliser ces traitements, cette classe utilise un modèle (pattern) sous la forme d'une chaîne de caractères.</a:t>
            </a:r>
          </a:p>
          <a:p>
            <a:r>
              <a:rPr lang="fr-FR" smtClean="0"/>
              <a:t>La classe DataFormat propose plusieurs méthodes pour obtenir le modèle par défaut de la Locale courante :</a:t>
            </a:r>
          </a:p>
          <a:p>
            <a:r>
              <a:rPr lang="fr-FR" smtClean="0"/>
              <a:t>getTimeInstance(style) </a:t>
            </a:r>
          </a:p>
          <a:p>
            <a:r>
              <a:rPr lang="fr-FR" smtClean="0"/>
              <a:t>getDateInstance(style) </a:t>
            </a:r>
          </a:p>
          <a:p>
            <a:r>
              <a:rPr lang="fr-FR" smtClean="0"/>
              <a:t>getDateTimeInstance(styleDate, styleHeure) </a:t>
            </a:r>
          </a:p>
          <a:p>
            <a:r>
              <a:rPr lang="fr-FR" smtClean="0"/>
              <a:t>Ces méthodes utilisent la Locale par défaut mais chacune de ces méthodes possède une surcharge qui permet de préciser une Locale.</a:t>
            </a:r>
          </a:p>
          <a:p>
            <a:r>
              <a:rPr lang="fr-FR" smtClean="0"/>
              <a:t>Pour chacune de ces méthodes, quatre styles sont utilisables : SHORT, MEDIUM, LONG et FULL. Ils permettent de désigner la richesse des informations contenues dans le modèle pour la date et/ou l'heure.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Rot="1" noChangeAspect="1" noChangeArrowheads="1" noTextEdit="1"/>
          </p:cNvSpPr>
          <p:nvPr>
            <p:ph type="sldImg"/>
          </p:nvPr>
        </p:nvSpPr>
        <p:spPr>
          <a:ln/>
        </p:spPr>
      </p:sp>
      <p:sp>
        <p:nvSpPr>
          <p:cNvPr id="84994" name="Rectangle 3"/>
          <p:cNvSpPr>
            <a:spLocks noGrp="1" noChangeArrowheads="1"/>
          </p:cNvSpPr>
          <p:nvPr>
            <p:ph type="body" idx="1"/>
          </p:nvPr>
        </p:nvSpPr>
        <p:spPr>
          <a:noFill/>
          <a:ln w="9525"/>
        </p:spPr>
        <p:txBody>
          <a:bodyPr/>
          <a:lstStyle/>
          <a:p>
            <a:endParaRPr lang="fr-FR"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Rot="1" noChangeAspect="1" noChangeArrowheads="1" noTextEdit="1"/>
          </p:cNvSpPr>
          <p:nvPr>
            <p:ph type="sldImg"/>
          </p:nvPr>
        </p:nvSpPr>
        <p:spPr>
          <a:ln/>
        </p:spPr>
      </p:sp>
      <p:sp>
        <p:nvSpPr>
          <p:cNvPr id="87042" name="Rectangle 3"/>
          <p:cNvSpPr>
            <a:spLocks noGrp="1" noChangeArrowheads="1"/>
          </p:cNvSpPr>
          <p:nvPr>
            <p:ph type="body" idx="1"/>
          </p:nvPr>
        </p:nvSpPr>
        <p:spPr>
          <a:noFill/>
          <a:ln w="9525"/>
        </p:spPr>
        <p:txBody>
          <a:bodyPr/>
          <a:lstStyle/>
          <a:p>
            <a:endParaRPr lang="fr-FR"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Rot="1" noChangeAspect="1" noChangeArrowheads="1" noTextEdit="1"/>
          </p:cNvSpPr>
          <p:nvPr>
            <p:ph type="sldImg"/>
          </p:nvPr>
        </p:nvSpPr>
        <p:spPr>
          <a:ln/>
        </p:spPr>
      </p:sp>
      <p:sp>
        <p:nvSpPr>
          <p:cNvPr id="65538" name="Rectangle 3"/>
          <p:cNvSpPr>
            <a:spLocks noGrp="1" noChangeArrowheads="1"/>
          </p:cNvSpPr>
          <p:nvPr>
            <p:ph type="body" idx="1"/>
          </p:nvPr>
        </p:nvSpPr>
        <p:spPr>
          <a:noFill/>
          <a:ln w="9525"/>
        </p:spPr>
        <p:txBody>
          <a:bodyPr/>
          <a:lstStyle/>
          <a:p>
            <a:pPr eaLnBrk="1" hangingPunct="1"/>
            <a:endParaRPr lang="fr-FR" smtClean="0"/>
          </a:p>
        </p:txBody>
      </p:sp>
    </p:spTree>
    <p:extLst>
      <p:ext uri="{BB962C8B-B14F-4D97-AF65-F5344CB8AC3E}">
        <p14:creationId xmlns:p14="http://schemas.microsoft.com/office/powerpoint/2010/main" val="23841007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Rot="1" noChangeAspect="1" noChangeArrowheads="1" noTextEdit="1"/>
          </p:cNvSpPr>
          <p:nvPr>
            <p:ph type="sldImg"/>
          </p:nvPr>
        </p:nvSpPr>
        <p:spPr>
          <a:ln/>
        </p:spPr>
      </p:sp>
      <p:sp>
        <p:nvSpPr>
          <p:cNvPr id="87042" name="Rectangle 3"/>
          <p:cNvSpPr>
            <a:spLocks noGrp="1" noChangeArrowheads="1"/>
          </p:cNvSpPr>
          <p:nvPr>
            <p:ph type="body" idx="1"/>
          </p:nvPr>
        </p:nvSpPr>
        <p:spPr>
          <a:noFill/>
          <a:ln w="9525"/>
        </p:spPr>
        <p:txBody>
          <a:bodyPr/>
          <a:lstStyle/>
          <a:p>
            <a:endParaRPr lang="fr-FR"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 Id="rId4" Type="http://schemas.openxmlformats.org/officeDocument/2006/relationships/image" Target="../media/image10.pn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jpeg"/><Relationship Id="rId2" Type="http://schemas.openxmlformats.org/officeDocument/2006/relationships/image" Target="../media/image11.png"/><Relationship Id="rId1" Type="http://schemas.openxmlformats.org/officeDocument/2006/relationships/slideMaster" Target="../slideMasters/slideMaster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 Id="rId4" Type="http://schemas.openxmlformats.org/officeDocument/2006/relationships/image" Target="../media/image10.png"/></Relationships>
</file>

<file path=ppt/slideLayouts/_rels/slideLayout2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jpeg"/><Relationship Id="rId2" Type="http://schemas.openxmlformats.org/officeDocument/2006/relationships/image" Target="../media/image11.png"/><Relationship Id="rId1" Type="http://schemas.openxmlformats.org/officeDocument/2006/relationships/slideMaster" Target="../slideMasters/slideMaster3.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Cliquez pour modifier le style des sous-titres du masque</a:t>
            </a:r>
            <a:endParaRPr lang="fr-F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1600200"/>
            <a:ext cx="8229600" cy="4525963"/>
          </a:xfrm>
          <a:prstGeom prst="rect">
            <a:avLst/>
          </a:prstGeo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60350"/>
            <a:ext cx="2057400" cy="5865813"/>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60350"/>
            <a:ext cx="6019800" cy="5865813"/>
          </a:xfrm>
          <a:prstGeom prst="rect">
            <a:avLst/>
          </a:prstGeo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Garde générale">
    <p:spTree>
      <p:nvGrpSpPr>
        <p:cNvPr id="1" name=""/>
        <p:cNvGrpSpPr/>
        <p:nvPr/>
      </p:nvGrpSpPr>
      <p:grpSpPr>
        <a:xfrm>
          <a:off x="0" y="0"/>
          <a:ext cx="0" cy="0"/>
          <a:chOff x="0" y="0"/>
          <a:chExt cx="0" cy="0"/>
        </a:xfrm>
      </p:grpSpPr>
      <p:pic>
        <p:nvPicPr>
          <p:cNvPr id="5" name="Espace réservé du contenu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5" cy="6858000"/>
          </a:xfrm>
          <a:prstGeom prst="rect">
            <a:avLst/>
          </a:prstGeom>
        </p:spPr>
      </p:pic>
      <p:sp>
        <p:nvSpPr>
          <p:cNvPr id="4" name="Titre 3"/>
          <p:cNvSpPr>
            <a:spLocks noGrp="1"/>
          </p:cNvSpPr>
          <p:nvPr>
            <p:ph type="title" hasCustomPrompt="1"/>
          </p:nvPr>
        </p:nvSpPr>
        <p:spPr>
          <a:xfrm>
            <a:off x="0" y="4522574"/>
            <a:ext cx="9144000" cy="648677"/>
          </a:xfrm>
          <a:prstGeom prst="rect">
            <a:avLst/>
          </a:prstGeom>
        </p:spPr>
        <p:txBody>
          <a:bodyPr/>
          <a:lstStyle>
            <a:lvl1pPr algn="ctr">
              <a:defRPr sz="3000" baseline="0"/>
            </a:lvl1pPr>
          </a:lstStyle>
          <a:p>
            <a:r>
              <a:rPr lang="fr-FR" dirty="0" smtClean="0"/>
              <a:t>Modifiez le titre</a:t>
            </a:r>
            <a:endParaRPr lang="fr-FR" dirty="0"/>
          </a:p>
        </p:txBody>
      </p:sp>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99313" y="5930851"/>
            <a:ext cx="345374" cy="837419"/>
          </a:xfrm>
          <a:prstGeom prst="rect">
            <a:avLst/>
          </a:prstGeom>
        </p:spPr>
      </p:pic>
      <p:sp>
        <p:nvSpPr>
          <p:cNvPr id="2" name="ZoneTexte 1"/>
          <p:cNvSpPr txBox="1"/>
          <p:nvPr/>
        </p:nvSpPr>
        <p:spPr>
          <a:xfrm>
            <a:off x="6260335" y="6488668"/>
            <a:ext cx="2883665" cy="738664"/>
          </a:xfrm>
          <a:prstGeom prst="rect">
            <a:avLst/>
          </a:prstGeom>
          <a:noFill/>
        </p:spPr>
        <p:txBody>
          <a:bodyPr wrap="square" rtlCol="0">
            <a:spAutoFit/>
          </a:bodyPr>
          <a:lstStyle/>
          <a:p>
            <a:r>
              <a:rPr lang="fr-FR" dirty="0" smtClean="0"/>
              <a:t>  </a:t>
            </a:r>
            <a:r>
              <a:rPr lang="fr-FR" sz="1200" dirty="0" smtClean="0">
                <a:solidFill>
                  <a:schemeClr val="bg1"/>
                </a:solidFill>
              </a:rPr>
              <a:t>Mois/COMSIC/DGF/GROUPEMENT</a:t>
            </a:r>
            <a:r>
              <a:rPr lang="fr-FR" sz="1200" baseline="0" dirty="0" smtClean="0">
                <a:solidFill>
                  <a:schemeClr val="bg1"/>
                </a:solidFill>
              </a:rPr>
              <a:t>/COURS</a:t>
            </a:r>
            <a:endParaRPr lang="fr-FR" sz="1200" dirty="0">
              <a:solidFill>
                <a:schemeClr val="bg1"/>
              </a:solidFill>
            </a:endParaRPr>
          </a:p>
        </p:txBody>
      </p:sp>
    </p:spTree>
    <p:extLst>
      <p:ext uri="{BB962C8B-B14F-4D97-AF65-F5344CB8AC3E}">
        <p14:creationId xmlns:p14="http://schemas.microsoft.com/office/powerpoint/2010/main" val="227957281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isposition personnalisée">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lvl1pPr>
              <a:defRPr baseline="0"/>
            </a:lvl1pPr>
          </a:lstStyle>
          <a:p>
            <a:r>
              <a:rPr lang="fr-FR" dirty="0" smtClean="0"/>
              <a:t>Statut de version</a:t>
            </a:r>
            <a:endParaRPr lang="fr-FR" dirty="0"/>
          </a:p>
        </p:txBody>
      </p:sp>
      <p:sp>
        <p:nvSpPr>
          <p:cNvPr id="3" name="Espace réservé de la date 2"/>
          <p:cNvSpPr>
            <a:spLocks noGrp="1"/>
          </p:cNvSpPr>
          <p:nvPr>
            <p:ph type="dt" sz="half" idx="10"/>
          </p:nvPr>
        </p:nvSpPr>
        <p:spPr/>
        <p:txBody>
          <a:bodyPr/>
          <a:lstStyle/>
          <a:p>
            <a:fld id="{FD78BBEC-5204-4D7D-B99A-34AC757DC54C}" type="datetime1">
              <a:rPr lang="fr-FR" smtClean="0"/>
              <a:t>22/06/2023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88CBE9E5-AEA7-490C-B97F-F2FDFE838290}" type="slidenum">
              <a:rPr lang="fr-FR" smtClean="0"/>
              <a:pPr/>
              <a:t>‹N°›</a:t>
            </a:fld>
            <a:endParaRPr lang="fr-FR" dirty="0"/>
          </a:p>
        </p:txBody>
      </p:sp>
      <p:graphicFrame>
        <p:nvGraphicFramePr>
          <p:cNvPr id="6" name="Group 153"/>
          <p:cNvGraphicFramePr>
            <a:graphicFrameLocks noGrp="1"/>
          </p:cNvGraphicFramePr>
          <p:nvPr>
            <p:extLst>
              <p:ext uri="{D42A27DB-BD31-4B8C-83A1-F6EECF244321}">
                <p14:modId xmlns:p14="http://schemas.microsoft.com/office/powerpoint/2010/main" val="3844129723"/>
              </p:ext>
            </p:extLst>
          </p:nvPr>
        </p:nvGraphicFramePr>
        <p:xfrm>
          <a:off x="554574" y="899322"/>
          <a:ext cx="7922676" cy="2598910"/>
        </p:xfrm>
        <a:graphic>
          <a:graphicData uri="http://schemas.openxmlformats.org/drawingml/2006/table">
            <a:tbl>
              <a:tblPr/>
              <a:tblGrid>
                <a:gridCol w="3429703">
                  <a:extLst>
                    <a:ext uri="{9D8B030D-6E8A-4147-A177-3AD203B41FA5}">
                      <a16:colId xmlns:a16="http://schemas.microsoft.com/office/drawing/2014/main" val="20000"/>
                    </a:ext>
                  </a:extLst>
                </a:gridCol>
                <a:gridCol w="4492973">
                  <a:extLst>
                    <a:ext uri="{9D8B030D-6E8A-4147-A177-3AD203B41FA5}">
                      <a16:colId xmlns:a16="http://schemas.microsoft.com/office/drawing/2014/main" val="20001"/>
                    </a:ext>
                  </a:extLst>
                </a:gridCol>
              </a:tblGrid>
              <a:tr h="512475">
                <a:tc>
                  <a:txBody>
                    <a:bodyPr/>
                    <a:lstStyle/>
                    <a:p>
                      <a:pPr marL="0" marR="0" lvl="0" indent="0" algn="ctr" defTabSz="1130300" rtl="0" eaLnBrk="1" fontAlgn="base" latinLnBrk="0" hangingPunct="1">
                        <a:lnSpc>
                          <a:spcPct val="100000"/>
                        </a:lnSpc>
                        <a:spcBef>
                          <a:spcPct val="0"/>
                        </a:spcBef>
                        <a:spcAft>
                          <a:spcPct val="0"/>
                        </a:spcAft>
                        <a:buClrTx/>
                        <a:buSzTx/>
                        <a:buFontTx/>
                        <a:buNone/>
                        <a:tabLst/>
                      </a:pPr>
                      <a:endParaRPr kumimoji="0" lang="fr-FR" sz="2700" b="0" i="0" u="none" strike="noStrike" cap="none" normalizeH="0" baseline="0" dirty="0" smtClean="0">
                        <a:ln>
                          <a:noFill/>
                        </a:ln>
                        <a:solidFill>
                          <a:schemeClr val="tx1"/>
                        </a:solidFill>
                        <a:effectLst/>
                        <a:latin typeface="Times New Roman" pitchFamily="18" charset="0"/>
                      </a:endParaRPr>
                    </a:p>
                  </a:txBody>
                  <a:tcPr marL="73592" marR="73592" marT="54151" marB="54151" anchor="ctr" horzOverflow="overflow">
                    <a:lnL cap="flat">
                      <a:noFill/>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130300" rtl="0" eaLnBrk="1" fontAlgn="base" latinLnBrk="0" hangingPunct="1">
                        <a:lnSpc>
                          <a:spcPct val="100000"/>
                        </a:lnSpc>
                        <a:spcBef>
                          <a:spcPct val="0"/>
                        </a:spcBef>
                        <a:spcAft>
                          <a:spcPct val="0"/>
                        </a:spcAft>
                        <a:buClrTx/>
                        <a:buSzTx/>
                        <a:buFontTx/>
                        <a:buNone/>
                        <a:tabLst/>
                      </a:pPr>
                      <a:endParaRPr kumimoji="0" lang="fr-FR" sz="2700" b="0" i="0" u="none" strike="noStrike" cap="none" normalizeH="0" baseline="0" dirty="0" smtClean="0">
                        <a:ln>
                          <a:noFill/>
                        </a:ln>
                        <a:solidFill>
                          <a:schemeClr val="tx1"/>
                        </a:solidFill>
                        <a:effectLst/>
                        <a:latin typeface="Times New Roman" pitchFamily="18" charset="0"/>
                      </a:endParaRPr>
                    </a:p>
                  </a:txBody>
                  <a:tcPr marL="73592" marR="73592" marT="54151" marB="5415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0"/>
                  </a:ext>
                </a:extLst>
              </a:tr>
              <a:tr h="512475">
                <a:tc>
                  <a:txBody>
                    <a:bodyPr/>
                    <a:lstStyle/>
                    <a:p>
                      <a:pPr marL="0" marR="0" lvl="0" indent="0" algn="r" defTabSz="1130300" rtl="0" eaLnBrk="1" fontAlgn="base" latinLnBrk="0" hangingPunct="1">
                        <a:lnSpc>
                          <a:spcPct val="100000"/>
                        </a:lnSpc>
                        <a:spcBef>
                          <a:spcPct val="0"/>
                        </a:spcBef>
                        <a:spcAft>
                          <a:spcPct val="0"/>
                        </a:spcAft>
                        <a:buClrTx/>
                        <a:buSzTx/>
                        <a:buFontTx/>
                        <a:buNone/>
                        <a:tabLst/>
                      </a:pPr>
                      <a:r>
                        <a:rPr kumimoji="0" lang="fr-FR" sz="1700" b="1" i="0" u="none" strike="noStrike" cap="none" normalizeH="0" baseline="0" dirty="0" smtClean="0">
                          <a:ln>
                            <a:noFill/>
                          </a:ln>
                          <a:solidFill>
                            <a:schemeClr val="tx1"/>
                          </a:solidFill>
                          <a:effectLst/>
                          <a:latin typeface="Arial" charset="0"/>
                          <a:cs typeface="Arial" charset="0"/>
                        </a:rPr>
                        <a:t>Rédacteur(s) ou responsable de cours</a:t>
                      </a:r>
                    </a:p>
                  </a:txBody>
                  <a:tcPr marL="73592" marR="73592" marT="54151" marB="5415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130300" rtl="0" eaLnBrk="1" fontAlgn="base" latinLnBrk="0" hangingPunct="1">
                        <a:lnSpc>
                          <a:spcPct val="100000"/>
                        </a:lnSpc>
                        <a:spcBef>
                          <a:spcPct val="0"/>
                        </a:spcBef>
                        <a:spcAft>
                          <a:spcPct val="0"/>
                        </a:spcAft>
                        <a:buClrTx/>
                        <a:buSzTx/>
                        <a:buFontTx/>
                        <a:buNone/>
                        <a:tabLst/>
                      </a:pPr>
                      <a:endParaRPr kumimoji="0" lang="fr-FR" sz="2700" b="0" i="0" u="none" strike="noStrike" cap="none" normalizeH="0" baseline="0" dirty="0" smtClean="0">
                        <a:ln>
                          <a:noFill/>
                        </a:ln>
                        <a:solidFill>
                          <a:schemeClr val="tx1"/>
                        </a:solidFill>
                        <a:effectLst/>
                        <a:latin typeface="Arial" charset="0"/>
                      </a:endParaRPr>
                    </a:p>
                  </a:txBody>
                  <a:tcPr marL="73592" marR="73592" marT="54151" marB="5415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2475">
                <a:tc>
                  <a:txBody>
                    <a:bodyPr/>
                    <a:lstStyle/>
                    <a:p>
                      <a:pPr marL="0" marR="0" lvl="0" indent="0" algn="r" defTabSz="1130300" rtl="0" eaLnBrk="1" fontAlgn="base" latinLnBrk="0" hangingPunct="1">
                        <a:lnSpc>
                          <a:spcPct val="100000"/>
                        </a:lnSpc>
                        <a:spcBef>
                          <a:spcPct val="0"/>
                        </a:spcBef>
                        <a:spcAft>
                          <a:spcPct val="0"/>
                        </a:spcAft>
                        <a:buClrTx/>
                        <a:buSzTx/>
                        <a:buFontTx/>
                        <a:buNone/>
                        <a:tabLst/>
                      </a:pPr>
                      <a:r>
                        <a:rPr kumimoji="0" lang="fr-FR" sz="1700" b="1" i="0" u="none" strike="noStrike" cap="none" normalizeH="0" baseline="0" dirty="0" smtClean="0">
                          <a:ln>
                            <a:noFill/>
                          </a:ln>
                          <a:solidFill>
                            <a:schemeClr val="tx1"/>
                          </a:solidFill>
                          <a:effectLst/>
                          <a:latin typeface="Arial" charset="0"/>
                          <a:cs typeface="Arial" charset="0"/>
                        </a:rPr>
                        <a:t>Validation</a:t>
                      </a:r>
                    </a:p>
                  </a:txBody>
                  <a:tcPr marL="73592" marR="73592" marT="54151" marB="5415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130300" rtl="0" eaLnBrk="1" fontAlgn="base" latinLnBrk="0" hangingPunct="1">
                        <a:lnSpc>
                          <a:spcPct val="100000"/>
                        </a:lnSpc>
                        <a:spcBef>
                          <a:spcPct val="0"/>
                        </a:spcBef>
                        <a:spcAft>
                          <a:spcPct val="0"/>
                        </a:spcAft>
                        <a:buClrTx/>
                        <a:buSzTx/>
                        <a:buFontTx/>
                        <a:buNone/>
                        <a:tabLst/>
                      </a:pPr>
                      <a:endParaRPr kumimoji="0" lang="fr-FR" sz="2700" b="0" i="0" u="none" strike="noStrike" cap="none" normalizeH="0" baseline="0" dirty="0" smtClean="0">
                        <a:ln>
                          <a:noFill/>
                        </a:ln>
                        <a:solidFill>
                          <a:schemeClr val="tx1"/>
                        </a:solidFill>
                        <a:effectLst/>
                        <a:latin typeface="Arial" charset="0"/>
                      </a:endParaRPr>
                    </a:p>
                  </a:txBody>
                  <a:tcPr marL="73592" marR="73592" marT="54151" marB="5415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2475">
                <a:tc>
                  <a:txBody>
                    <a:bodyPr/>
                    <a:lstStyle/>
                    <a:p>
                      <a:pPr marL="0" marR="0" lvl="0" indent="0" algn="r" defTabSz="1130300" rtl="0" eaLnBrk="1" fontAlgn="base" latinLnBrk="0" hangingPunct="1">
                        <a:lnSpc>
                          <a:spcPct val="100000"/>
                        </a:lnSpc>
                        <a:spcBef>
                          <a:spcPct val="0"/>
                        </a:spcBef>
                        <a:spcAft>
                          <a:spcPct val="0"/>
                        </a:spcAft>
                        <a:buClrTx/>
                        <a:buSzTx/>
                        <a:buFontTx/>
                        <a:buNone/>
                        <a:tabLst/>
                      </a:pPr>
                      <a:r>
                        <a:rPr kumimoji="0" lang="fr-FR" sz="1700" b="1" i="0" u="none" strike="noStrike" cap="none" normalizeH="0" baseline="0" smtClean="0">
                          <a:ln>
                            <a:noFill/>
                          </a:ln>
                          <a:solidFill>
                            <a:schemeClr val="tx1"/>
                          </a:solidFill>
                          <a:effectLst/>
                          <a:latin typeface="Arial" charset="0"/>
                          <a:cs typeface="Arial" charset="0"/>
                        </a:rPr>
                        <a:t>Approbation</a:t>
                      </a:r>
                    </a:p>
                  </a:txBody>
                  <a:tcPr marL="73592" marR="73592" marT="54151" marB="5415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130300" rtl="0" eaLnBrk="1" fontAlgn="base" latinLnBrk="0" hangingPunct="1">
                        <a:lnSpc>
                          <a:spcPct val="100000"/>
                        </a:lnSpc>
                        <a:spcBef>
                          <a:spcPct val="0"/>
                        </a:spcBef>
                        <a:spcAft>
                          <a:spcPct val="0"/>
                        </a:spcAft>
                        <a:buClrTx/>
                        <a:buSzTx/>
                        <a:buFontTx/>
                        <a:buNone/>
                        <a:tabLst/>
                      </a:pPr>
                      <a:endParaRPr kumimoji="0" lang="fr-FR" sz="2700" b="0" i="0" u="none" strike="noStrike" cap="none" normalizeH="0" baseline="0" smtClean="0">
                        <a:ln>
                          <a:noFill/>
                        </a:ln>
                        <a:solidFill>
                          <a:schemeClr val="tx1"/>
                        </a:solidFill>
                        <a:effectLst/>
                        <a:latin typeface="Arial" charset="0"/>
                      </a:endParaRPr>
                    </a:p>
                  </a:txBody>
                  <a:tcPr marL="73592" marR="73592" marT="54151" marB="5415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2475">
                <a:tc>
                  <a:txBody>
                    <a:bodyPr/>
                    <a:lstStyle/>
                    <a:p>
                      <a:pPr marL="0" marR="0" lvl="0" indent="0" algn="r" defTabSz="1130300" rtl="0" eaLnBrk="1" fontAlgn="base" latinLnBrk="0" hangingPunct="1">
                        <a:lnSpc>
                          <a:spcPct val="100000"/>
                        </a:lnSpc>
                        <a:spcBef>
                          <a:spcPct val="0"/>
                        </a:spcBef>
                        <a:spcAft>
                          <a:spcPct val="0"/>
                        </a:spcAft>
                        <a:buClrTx/>
                        <a:buSzTx/>
                        <a:buFontTx/>
                        <a:buNone/>
                        <a:tabLst/>
                      </a:pPr>
                      <a:r>
                        <a:rPr kumimoji="0" lang="fr-FR" sz="1700" b="1" i="0" u="none" strike="noStrike" cap="none" normalizeH="0" baseline="0" dirty="0" smtClean="0">
                          <a:ln>
                            <a:noFill/>
                          </a:ln>
                          <a:solidFill>
                            <a:schemeClr val="tx1"/>
                          </a:solidFill>
                          <a:effectLst/>
                          <a:latin typeface="Arial" charset="0"/>
                          <a:cs typeface="Arial" charset="0"/>
                        </a:rPr>
                        <a:t>Annule et remplace</a:t>
                      </a:r>
                    </a:p>
                  </a:txBody>
                  <a:tcPr marL="73592" marR="73592" marT="54151" marB="5415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130300" rtl="0" eaLnBrk="1" fontAlgn="base" latinLnBrk="0" hangingPunct="1">
                        <a:lnSpc>
                          <a:spcPct val="100000"/>
                        </a:lnSpc>
                        <a:spcBef>
                          <a:spcPct val="0"/>
                        </a:spcBef>
                        <a:spcAft>
                          <a:spcPct val="0"/>
                        </a:spcAft>
                        <a:buClrTx/>
                        <a:buSzTx/>
                        <a:buFontTx/>
                        <a:buNone/>
                        <a:tabLst/>
                      </a:pPr>
                      <a:endParaRPr kumimoji="0" lang="fr-FR" sz="2700" b="0" i="0" u="none" strike="noStrike" cap="none" normalizeH="0" baseline="0" dirty="0" smtClean="0">
                        <a:ln>
                          <a:noFill/>
                        </a:ln>
                        <a:solidFill>
                          <a:schemeClr val="tx1"/>
                        </a:solidFill>
                        <a:effectLst/>
                        <a:latin typeface="Arial" charset="0"/>
                      </a:endParaRPr>
                    </a:p>
                  </a:txBody>
                  <a:tcPr marL="73592" marR="73592" marT="54151" marB="5415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7" name="Group 151"/>
          <p:cNvGraphicFramePr>
            <a:graphicFrameLocks noGrp="1"/>
          </p:cNvGraphicFramePr>
          <p:nvPr>
            <p:extLst>
              <p:ext uri="{D42A27DB-BD31-4B8C-83A1-F6EECF244321}">
                <p14:modId xmlns:p14="http://schemas.microsoft.com/office/powerpoint/2010/main" val="2146309631"/>
              </p:ext>
            </p:extLst>
          </p:nvPr>
        </p:nvGraphicFramePr>
        <p:xfrm>
          <a:off x="555597" y="3769940"/>
          <a:ext cx="7921653" cy="2410297"/>
        </p:xfrm>
        <a:graphic>
          <a:graphicData uri="http://schemas.openxmlformats.org/drawingml/2006/table">
            <a:tbl>
              <a:tblPr/>
              <a:tblGrid>
                <a:gridCol w="902119">
                  <a:extLst>
                    <a:ext uri="{9D8B030D-6E8A-4147-A177-3AD203B41FA5}">
                      <a16:colId xmlns:a16="http://schemas.microsoft.com/office/drawing/2014/main" val="20000"/>
                    </a:ext>
                  </a:extLst>
                </a:gridCol>
                <a:gridCol w="1278421">
                  <a:extLst>
                    <a:ext uri="{9D8B030D-6E8A-4147-A177-3AD203B41FA5}">
                      <a16:colId xmlns:a16="http://schemas.microsoft.com/office/drawing/2014/main" val="20001"/>
                    </a:ext>
                  </a:extLst>
                </a:gridCol>
                <a:gridCol w="5741114">
                  <a:extLst>
                    <a:ext uri="{9D8B030D-6E8A-4147-A177-3AD203B41FA5}">
                      <a16:colId xmlns:a16="http://schemas.microsoft.com/office/drawing/2014/main" val="20002"/>
                    </a:ext>
                  </a:extLst>
                </a:gridCol>
              </a:tblGrid>
              <a:tr h="431538">
                <a:tc>
                  <a:txBody>
                    <a:bodyPr/>
                    <a:lstStyle/>
                    <a:p>
                      <a:pPr marL="0" marR="0" lvl="0" indent="0" algn="ctr" defTabSz="1130300" rtl="0" eaLnBrk="1" fontAlgn="base" latinLnBrk="0" hangingPunct="1">
                        <a:lnSpc>
                          <a:spcPct val="110000"/>
                        </a:lnSpc>
                        <a:spcBef>
                          <a:spcPct val="0"/>
                        </a:spcBef>
                        <a:spcAft>
                          <a:spcPct val="0"/>
                        </a:spcAft>
                        <a:buClr>
                          <a:schemeClr val="bg1"/>
                        </a:buClr>
                        <a:buSzTx/>
                        <a:buFontTx/>
                        <a:buNone/>
                        <a:tabLst/>
                      </a:pPr>
                      <a:r>
                        <a:rPr kumimoji="0" lang="fr-FR" sz="1900" b="1" i="0" u="none" strike="noStrike" cap="none" normalizeH="0" baseline="0" dirty="0" smtClean="0">
                          <a:ln>
                            <a:noFill/>
                          </a:ln>
                          <a:solidFill>
                            <a:schemeClr val="tx1"/>
                          </a:solidFill>
                          <a:effectLst/>
                          <a:latin typeface="Arial" charset="0"/>
                          <a:cs typeface="Arial" charset="0"/>
                        </a:rPr>
                        <a:t>Version</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1130300" rtl="0" eaLnBrk="1" fontAlgn="base" latinLnBrk="0" hangingPunct="1">
                        <a:lnSpc>
                          <a:spcPct val="110000"/>
                        </a:lnSpc>
                        <a:spcBef>
                          <a:spcPct val="0"/>
                        </a:spcBef>
                        <a:spcAft>
                          <a:spcPct val="0"/>
                        </a:spcAft>
                        <a:buClr>
                          <a:schemeClr val="bg1"/>
                        </a:buClr>
                        <a:buSzTx/>
                        <a:buFontTx/>
                        <a:buNone/>
                        <a:tabLst/>
                      </a:pPr>
                      <a:r>
                        <a:rPr kumimoji="0" lang="fr-FR" sz="1900" b="1" i="0" u="none" strike="noStrike" cap="none" normalizeH="0" baseline="0" smtClean="0">
                          <a:ln>
                            <a:noFill/>
                          </a:ln>
                          <a:solidFill>
                            <a:schemeClr val="tx1"/>
                          </a:solidFill>
                          <a:effectLst/>
                          <a:latin typeface="Arial" charset="0"/>
                          <a:cs typeface="Arial" charset="0"/>
                        </a:rPr>
                        <a:t>DATE</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1130300" rtl="0" eaLnBrk="1" fontAlgn="base" latinLnBrk="0" hangingPunct="1">
                        <a:lnSpc>
                          <a:spcPct val="110000"/>
                        </a:lnSpc>
                        <a:spcBef>
                          <a:spcPct val="0"/>
                        </a:spcBef>
                        <a:spcAft>
                          <a:spcPct val="0"/>
                        </a:spcAft>
                        <a:buClr>
                          <a:schemeClr val="bg1"/>
                        </a:buClr>
                        <a:buSzTx/>
                        <a:buFontTx/>
                        <a:buNone/>
                        <a:tabLst/>
                      </a:pPr>
                      <a:r>
                        <a:rPr kumimoji="0" lang="fr-FR" sz="1900" b="1" i="0" u="none" strike="noStrike" cap="none" normalizeH="0" baseline="0" dirty="0" smtClean="0">
                          <a:ln>
                            <a:noFill/>
                          </a:ln>
                          <a:solidFill>
                            <a:schemeClr val="tx1"/>
                          </a:solidFill>
                          <a:effectLst/>
                          <a:latin typeface="Arial" charset="0"/>
                          <a:cs typeface="Arial" charset="0"/>
                        </a:rPr>
                        <a:t>MOTIF</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0"/>
                  </a:ext>
                </a:extLst>
              </a:tr>
              <a:tr h="506719">
                <a:tc>
                  <a:txBody>
                    <a:bodyPr/>
                    <a:lstStyle/>
                    <a:p>
                      <a:pPr marL="0" marR="0" lvl="0" indent="0" algn="ctr" defTabSz="1130300" rtl="0" eaLnBrk="1" fontAlgn="base" latinLnBrk="0" hangingPunct="1">
                        <a:lnSpc>
                          <a:spcPct val="110000"/>
                        </a:lnSpc>
                        <a:spcBef>
                          <a:spcPct val="0"/>
                        </a:spcBef>
                        <a:spcAft>
                          <a:spcPct val="0"/>
                        </a:spcAft>
                        <a:buClr>
                          <a:schemeClr val="bg1"/>
                        </a:buClr>
                        <a:buSzTx/>
                        <a:buFontTx/>
                        <a:buNone/>
                        <a:tabLst/>
                      </a:pPr>
                      <a:endParaRPr kumimoji="0" lang="fr-FR" sz="2100" b="1" i="0" u="none" strike="noStrike" cap="none" normalizeH="0" baseline="0" dirty="0" smtClean="0">
                        <a:ln>
                          <a:noFill/>
                        </a:ln>
                        <a:solidFill>
                          <a:schemeClr val="tx1"/>
                        </a:solidFill>
                        <a:effectLst/>
                        <a:latin typeface="Arial"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130300" rtl="0" eaLnBrk="1" fontAlgn="base" latinLnBrk="0" hangingPunct="1">
                        <a:lnSpc>
                          <a:spcPct val="110000"/>
                        </a:lnSpc>
                        <a:spcBef>
                          <a:spcPct val="0"/>
                        </a:spcBef>
                        <a:spcAft>
                          <a:spcPct val="0"/>
                        </a:spcAft>
                        <a:buClr>
                          <a:schemeClr val="bg1"/>
                        </a:buClr>
                        <a:buSzTx/>
                        <a:buFontTx/>
                        <a:buNone/>
                        <a:tabLst/>
                      </a:pPr>
                      <a:endParaRPr kumimoji="0" lang="fr-FR" sz="2100" b="1" i="0" u="none" strike="noStrike" cap="none" normalizeH="0" baseline="0" dirty="0" smtClean="0">
                        <a:ln>
                          <a:noFill/>
                        </a:ln>
                        <a:solidFill>
                          <a:schemeClr val="tx1"/>
                        </a:solidFill>
                        <a:effectLst/>
                        <a:latin typeface="Arial"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130300" rtl="0" eaLnBrk="1" fontAlgn="base" latinLnBrk="0" hangingPunct="1">
                        <a:lnSpc>
                          <a:spcPct val="110000"/>
                        </a:lnSpc>
                        <a:spcBef>
                          <a:spcPct val="0"/>
                        </a:spcBef>
                        <a:spcAft>
                          <a:spcPct val="0"/>
                        </a:spcAft>
                        <a:buClr>
                          <a:schemeClr val="bg1"/>
                        </a:buClr>
                        <a:buSzTx/>
                        <a:buFontTx/>
                        <a:buNone/>
                        <a:tabLst/>
                      </a:pPr>
                      <a:endParaRPr kumimoji="0" lang="fr-FR" sz="2100" b="1" i="0" u="none" strike="noStrike" cap="none" normalizeH="0" baseline="0" dirty="0" smtClean="0">
                        <a:ln>
                          <a:noFill/>
                        </a:ln>
                        <a:solidFill>
                          <a:schemeClr val="tx1"/>
                        </a:solidFill>
                        <a:effectLst/>
                        <a:latin typeface="Arial"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5668">
                <a:tc>
                  <a:txBody>
                    <a:bodyPr/>
                    <a:lstStyle/>
                    <a:p>
                      <a:pPr marL="0" marR="0" lvl="0" indent="0" algn="ctr" defTabSz="1130300" rtl="0" eaLnBrk="1" fontAlgn="base" latinLnBrk="0" hangingPunct="1">
                        <a:lnSpc>
                          <a:spcPct val="110000"/>
                        </a:lnSpc>
                        <a:spcBef>
                          <a:spcPct val="0"/>
                        </a:spcBef>
                        <a:spcAft>
                          <a:spcPct val="0"/>
                        </a:spcAft>
                        <a:buClr>
                          <a:schemeClr val="bg1"/>
                        </a:buClr>
                        <a:buSzTx/>
                        <a:buFontTx/>
                        <a:buNone/>
                        <a:tabLst/>
                      </a:pPr>
                      <a:endParaRPr kumimoji="0" lang="fr-FR" sz="2100" b="1" i="0" u="none" strike="noStrike" cap="none" normalizeH="0" baseline="0" dirty="0" smtClean="0">
                        <a:ln>
                          <a:noFill/>
                        </a:ln>
                        <a:solidFill>
                          <a:schemeClr val="tx1"/>
                        </a:solidFill>
                        <a:effectLst/>
                        <a:latin typeface="Arial"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130300" rtl="0" eaLnBrk="1" fontAlgn="base" latinLnBrk="0" hangingPunct="1">
                        <a:lnSpc>
                          <a:spcPct val="110000"/>
                        </a:lnSpc>
                        <a:spcBef>
                          <a:spcPct val="0"/>
                        </a:spcBef>
                        <a:spcAft>
                          <a:spcPct val="0"/>
                        </a:spcAft>
                        <a:buClr>
                          <a:schemeClr val="bg1"/>
                        </a:buClr>
                        <a:buSzTx/>
                        <a:buFontTx/>
                        <a:buNone/>
                        <a:tabLst/>
                      </a:pPr>
                      <a:endParaRPr kumimoji="0" lang="fr-FR" sz="2100" b="1" i="0" u="none" strike="noStrike" cap="none" normalizeH="0" baseline="0" dirty="0" smtClean="0">
                        <a:ln>
                          <a:noFill/>
                        </a:ln>
                        <a:solidFill>
                          <a:schemeClr val="tx1"/>
                        </a:solidFill>
                        <a:effectLst/>
                        <a:latin typeface="Arial"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130300" rtl="0" eaLnBrk="1" fontAlgn="base" latinLnBrk="0" hangingPunct="1">
                        <a:lnSpc>
                          <a:spcPct val="110000"/>
                        </a:lnSpc>
                        <a:spcBef>
                          <a:spcPct val="0"/>
                        </a:spcBef>
                        <a:spcAft>
                          <a:spcPct val="0"/>
                        </a:spcAft>
                        <a:buClr>
                          <a:schemeClr val="bg1"/>
                        </a:buClr>
                        <a:buSzTx/>
                        <a:buFontTx/>
                        <a:buNone/>
                        <a:tabLst/>
                      </a:pPr>
                      <a:endParaRPr kumimoji="0" lang="fr-FR" sz="2100" b="1" i="0" u="none" strike="noStrike" cap="none" normalizeH="0" baseline="0" dirty="0" smtClean="0">
                        <a:ln>
                          <a:noFill/>
                        </a:ln>
                        <a:solidFill>
                          <a:schemeClr val="tx1"/>
                        </a:solidFill>
                        <a:effectLst/>
                        <a:latin typeface="Arial"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2661">
                <a:tc>
                  <a:txBody>
                    <a:bodyPr/>
                    <a:lstStyle/>
                    <a:p>
                      <a:pPr marL="0" marR="0" lvl="0" indent="0" algn="ctr" defTabSz="1130300" rtl="0" eaLnBrk="1" fontAlgn="base" latinLnBrk="0" hangingPunct="1">
                        <a:lnSpc>
                          <a:spcPct val="110000"/>
                        </a:lnSpc>
                        <a:spcBef>
                          <a:spcPct val="0"/>
                        </a:spcBef>
                        <a:spcAft>
                          <a:spcPct val="0"/>
                        </a:spcAft>
                        <a:buClr>
                          <a:schemeClr val="bg1"/>
                        </a:buClr>
                        <a:buSzTx/>
                        <a:buFontTx/>
                        <a:buNone/>
                        <a:tabLst/>
                      </a:pPr>
                      <a:endParaRPr kumimoji="0" lang="fr-FR" sz="2100" b="1" i="0" u="none" strike="noStrike" cap="none" normalizeH="0" baseline="0" smtClean="0">
                        <a:ln>
                          <a:noFill/>
                        </a:ln>
                        <a:solidFill>
                          <a:schemeClr val="tx1"/>
                        </a:solidFill>
                        <a:effectLst/>
                        <a:latin typeface="Arial"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130300" rtl="0" eaLnBrk="1" fontAlgn="base" latinLnBrk="0" hangingPunct="1">
                        <a:lnSpc>
                          <a:spcPct val="110000"/>
                        </a:lnSpc>
                        <a:spcBef>
                          <a:spcPct val="0"/>
                        </a:spcBef>
                        <a:spcAft>
                          <a:spcPct val="0"/>
                        </a:spcAft>
                        <a:buClr>
                          <a:schemeClr val="bg1"/>
                        </a:buClr>
                        <a:buSzTx/>
                        <a:buFontTx/>
                        <a:buNone/>
                        <a:tabLst/>
                      </a:pPr>
                      <a:endParaRPr kumimoji="0" lang="fr-FR" sz="2100" b="1" i="0" u="none" strike="noStrike" cap="none" normalizeH="0" baseline="0" smtClean="0">
                        <a:ln>
                          <a:noFill/>
                        </a:ln>
                        <a:solidFill>
                          <a:schemeClr val="tx1"/>
                        </a:solidFill>
                        <a:effectLst/>
                        <a:latin typeface="Arial"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130300" rtl="0" eaLnBrk="1" fontAlgn="base" latinLnBrk="0" hangingPunct="1">
                        <a:lnSpc>
                          <a:spcPct val="110000"/>
                        </a:lnSpc>
                        <a:spcBef>
                          <a:spcPct val="0"/>
                        </a:spcBef>
                        <a:spcAft>
                          <a:spcPct val="0"/>
                        </a:spcAft>
                        <a:buClr>
                          <a:schemeClr val="bg1"/>
                        </a:buClr>
                        <a:buSzTx/>
                        <a:buFontTx/>
                        <a:buNone/>
                        <a:tabLst/>
                      </a:pPr>
                      <a:endParaRPr kumimoji="0" lang="fr-FR" sz="2100" b="1" i="0" u="none" strike="noStrike" cap="none" normalizeH="0" baseline="0" smtClean="0">
                        <a:ln>
                          <a:noFill/>
                        </a:ln>
                        <a:solidFill>
                          <a:schemeClr val="tx1"/>
                        </a:solidFill>
                        <a:effectLst/>
                        <a:latin typeface="Arial"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3711">
                <a:tc>
                  <a:txBody>
                    <a:bodyPr/>
                    <a:lstStyle/>
                    <a:p>
                      <a:pPr marL="0" marR="0" lvl="0" indent="0" algn="ctr" defTabSz="1130300" rtl="0" eaLnBrk="1" fontAlgn="base" latinLnBrk="0" hangingPunct="1">
                        <a:lnSpc>
                          <a:spcPct val="110000"/>
                        </a:lnSpc>
                        <a:spcBef>
                          <a:spcPct val="0"/>
                        </a:spcBef>
                        <a:spcAft>
                          <a:spcPct val="0"/>
                        </a:spcAft>
                        <a:buClr>
                          <a:schemeClr val="bg1"/>
                        </a:buClr>
                        <a:buSzTx/>
                        <a:buFontTx/>
                        <a:buNone/>
                        <a:tabLst/>
                      </a:pPr>
                      <a:endParaRPr kumimoji="0" lang="fr-FR" sz="2100" b="1" i="0" u="none" strike="noStrike" cap="none" normalizeH="0" baseline="0" smtClean="0">
                        <a:ln>
                          <a:noFill/>
                        </a:ln>
                        <a:solidFill>
                          <a:schemeClr val="tx1"/>
                        </a:solidFill>
                        <a:effectLst/>
                        <a:latin typeface="Arial"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130300" rtl="0" eaLnBrk="1" fontAlgn="base" latinLnBrk="0" hangingPunct="1">
                        <a:lnSpc>
                          <a:spcPct val="110000"/>
                        </a:lnSpc>
                        <a:spcBef>
                          <a:spcPct val="0"/>
                        </a:spcBef>
                        <a:spcAft>
                          <a:spcPct val="0"/>
                        </a:spcAft>
                        <a:buClr>
                          <a:schemeClr val="bg1"/>
                        </a:buClr>
                        <a:buSzTx/>
                        <a:buFontTx/>
                        <a:buNone/>
                        <a:tabLst/>
                      </a:pPr>
                      <a:endParaRPr kumimoji="0" lang="fr-FR" sz="2100" b="1" i="0" u="none" strike="noStrike" cap="none" normalizeH="0" baseline="0" smtClean="0">
                        <a:ln>
                          <a:noFill/>
                        </a:ln>
                        <a:solidFill>
                          <a:schemeClr val="tx1"/>
                        </a:solidFill>
                        <a:effectLst/>
                        <a:latin typeface="Arial"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130300" rtl="0" eaLnBrk="1" fontAlgn="base" latinLnBrk="0" hangingPunct="1">
                        <a:lnSpc>
                          <a:spcPct val="110000"/>
                        </a:lnSpc>
                        <a:spcBef>
                          <a:spcPct val="0"/>
                        </a:spcBef>
                        <a:spcAft>
                          <a:spcPct val="0"/>
                        </a:spcAft>
                        <a:buClr>
                          <a:schemeClr val="bg1"/>
                        </a:buClr>
                        <a:buSzTx/>
                        <a:buFontTx/>
                        <a:buNone/>
                        <a:tabLst/>
                      </a:pPr>
                      <a:endParaRPr kumimoji="0" lang="fr-FR" sz="2100" b="1" i="0" u="none" strike="noStrike" cap="none" normalizeH="0" baseline="0" dirty="0" smtClean="0">
                        <a:ln>
                          <a:noFill/>
                        </a:ln>
                        <a:solidFill>
                          <a:schemeClr val="tx1"/>
                        </a:solidFill>
                        <a:effectLst/>
                        <a:latin typeface="Arial"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05352299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Disposition personnalisée">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normAutofit/>
          </a:bodyPr>
          <a:lstStyle>
            <a:lvl1pPr>
              <a:defRPr sz="2400" b="1" baseline="0"/>
            </a:lvl1pPr>
          </a:lstStyle>
          <a:p>
            <a:r>
              <a:rPr lang="fr-FR" dirty="0" smtClean="0"/>
              <a:t>Objectifs et modalités</a:t>
            </a:r>
            <a:endParaRPr lang="fr-FR" dirty="0"/>
          </a:p>
        </p:txBody>
      </p:sp>
      <p:sp>
        <p:nvSpPr>
          <p:cNvPr id="3" name="Espace réservé de la date 2"/>
          <p:cNvSpPr>
            <a:spLocks noGrp="1"/>
          </p:cNvSpPr>
          <p:nvPr>
            <p:ph type="dt" sz="half" idx="10"/>
          </p:nvPr>
        </p:nvSpPr>
        <p:spPr/>
        <p:txBody>
          <a:bodyPr/>
          <a:lstStyle/>
          <a:p>
            <a:fld id="{34B6E71B-C2FC-487F-8B65-F095A6D9FDBE}" type="datetime1">
              <a:rPr lang="fr-FR" smtClean="0"/>
              <a:t>22/06/2023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88CBE9E5-AEA7-490C-B97F-F2FDFE838290}" type="slidenum">
              <a:rPr lang="fr-FR" smtClean="0"/>
              <a:pPr/>
              <a:t>‹N°›</a:t>
            </a:fld>
            <a:endParaRPr lang="fr-FR"/>
          </a:p>
        </p:txBody>
      </p:sp>
      <p:sp>
        <p:nvSpPr>
          <p:cNvPr id="6" name="Titre 1"/>
          <p:cNvSpPr txBox="1">
            <a:spLocks/>
          </p:cNvSpPr>
          <p:nvPr/>
        </p:nvSpPr>
        <p:spPr>
          <a:xfrm>
            <a:off x="233173" y="1061017"/>
            <a:ext cx="8606789" cy="1620884"/>
          </a:xfrm>
          <a:prstGeom prst="rect">
            <a:avLst/>
          </a:prstGeom>
          <a:noFill/>
          <a:ln w="3175">
            <a:solidFill>
              <a:schemeClr val="tx1"/>
            </a:solidFill>
          </a:ln>
        </p:spPr>
        <p:style>
          <a:lnRef idx="1">
            <a:schemeClr val="accent1"/>
          </a:lnRef>
          <a:fillRef idx="2">
            <a:schemeClr val="accent1"/>
          </a:fillRef>
          <a:effectRef idx="1">
            <a:schemeClr val="accent1"/>
          </a:effectRef>
          <a:fontRef idx="minor">
            <a:schemeClr val="dk1"/>
          </a:fontRef>
        </p:style>
        <p:txBody>
          <a:bodyPr vert="horz" lIns="68580" tIns="189000" rIns="0" bIns="270000" rtlCol="0" anchor="t" anchorCtr="0">
            <a:normAutofit/>
          </a:bodyPr>
          <a:lstStyle>
            <a:lvl1pPr algn="l" defTabSz="914400" rtl="0" eaLnBrk="1" latinLnBrk="0" hangingPunct="1">
              <a:lnSpc>
                <a:spcPct val="90000"/>
              </a:lnSpc>
              <a:spcBef>
                <a:spcPct val="0"/>
              </a:spcBef>
              <a:buNone/>
              <a:defRPr sz="2400" kern="1200" baseline="0">
                <a:solidFill>
                  <a:schemeClr val="bg1"/>
                </a:solidFill>
                <a:latin typeface="Arial" panose="020B0604020202020204" pitchFamily="34" charset="0"/>
                <a:ea typeface="+mj-ea"/>
                <a:cs typeface="Arial" panose="020B0604020202020204" pitchFamily="34" charset="0"/>
              </a:defRPr>
            </a:lvl1pPr>
          </a:lstStyle>
          <a:p>
            <a:endParaRPr lang="fr-FR" sz="1800" dirty="0">
              <a:solidFill>
                <a:schemeClr val="tx1"/>
              </a:solidFill>
            </a:endParaRPr>
          </a:p>
        </p:txBody>
      </p:sp>
      <p:sp>
        <p:nvSpPr>
          <p:cNvPr id="8" name="Arrondir un rectangle avec un coin diagonal 2"/>
          <p:cNvSpPr>
            <a:spLocks/>
          </p:cNvSpPr>
          <p:nvPr/>
        </p:nvSpPr>
        <p:spPr bwMode="auto">
          <a:xfrm>
            <a:off x="594433" y="4070825"/>
            <a:ext cx="2143125" cy="357188"/>
          </a:xfrm>
          <a:custGeom>
            <a:avLst/>
            <a:gdLst>
              <a:gd name="T0" fmla="*/ 178594 w 2857500"/>
              <a:gd name="T1" fmla="*/ 0 h 357188"/>
              <a:gd name="T2" fmla="*/ 2857500 w 2857500"/>
              <a:gd name="T3" fmla="*/ 0 h 357188"/>
              <a:gd name="T4" fmla="*/ 2857500 w 2857500"/>
              <a:gd name="T5" fmla="*/ 0 h 357188"/>
              <a:gd name="T6" fmla="*/ 2857500 w 2857500"/>
              <a:gd name="T7" fmla="*/ 178594 h 357188"/>
              <a:gd name="T8" fmla="*/ 2678906 w 2857500"/>
              <a:gd name="T9" fmla="*/ 357188 h 357188"/>
              <a:gd name="T10" fmla="*/ 0 w 2857500"/>
              <a:gd name="T11" fmla="*/ 357188 h 357188"/>
              <a:gd name="T12" fmla="*/ 0 w 2857500"/>
              <a:gd name="T13" fmla="*/ 357188 h 357188"/>
              <a:gd name="T14" fmla="*/ 0 w 2857500"/>
              <a:gd name="T15" fmla="*/ 178594 h 357188"/>
              <a:gd name="T16" fmla="*/ 178594 w 2857500"/>
              <a:gd name="T17" fmla="*/ 0 h 3571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57500"/>
              <a:gd name="T28" fmla="*/ 0 h 357188"/>
              <a:gd name="T29" fmla="*/ 2857500 w 2857500"/>
              <a:gd name="T30" fmla="*/ 357188 h 3571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57500" h="357188">
                <a:moveTo>
                  <a:pt x="178594" y="0"/>
                </a:moveTo>
                <a:lnTo>
                  <a:pt x="2857500" y="0"/>
                </a:lnTo>
                <a:lnTo>
                  <a:pt x="2857500" y="178594"/>
                </a:lnTo>
                <a:cubicBezTo>
                  <a:pt x="2857500" y="277229"/>
                  <a:pt x="2777541" y="357188"/>
                  <a:pt x="2678906" y="357188"/>
                </a:cubicBezTo>
                <a:lnTo>
                  <a:pt x="0" y="357188"/>
                </a:lnTo>
                <a:lnTo>
                  <a:pt x="0" y="178594"/>
                </a:lnTo>
                <a:cubicBezTo>
                  <a:pt x="0" y="79959"/>
                  <a:pt x="79959" y="0"/>
                  <a:pt x="178594" y="0"/>
                </a:cubicBezTo>
                <a:close/>
              </a:path>
            </a:pathLst>
          </a:custGeom>
          <a:solidFill>
            <a:schemeClr val="accent6">
              <a:lumMod val="40000"/>
              <a:lumOff val="60000"/>
            </a:schemeClr>
          </a:solidFill>
          <a:ln w="9525" algn="ctr">
            <a:solidFill>
              <a:srgbClr val="7F7F7F"/>
            </a:solidFill>
            <a:round/>
            <a:headEnd/>
            <a:tailEnd/>
          </a:ln>
        </p:spPr>
        <p:txBody>
          <a:bodyPr anchor="ctr"/>
          <a:lstStyle/>
          <a:p>
            <a:pPr eaLnBrk="0" hangingPunct="0"/>
            <a:r>
              <a:rPr lang="fr-FR" sz="1500" b="1" dirty="0" smtClean="0">
                <a:latin typeface="Verdana" pitchFamily="34" charset="0"/>
              </a:rPr>
              <a:t>   Sensibilisation</a:t>
            </a:r>
            <a:endParaRPr lang="fr-FR" sz="1500" b="1" dirty="0">
              <a:latin typeface="Verdana" pitchFamily="34" charset="0"/>
            </a:endParaRPr>
          </a:p>
        </p:txBody>
      </p:sp>
      <p:sp>
        <p:nvSpPr>
          <p:cNvPr id="9" name="Arrondir un rectangle avec un coin diagonal 4"/>
          <p:cNvSpPr>
            <a:spLocks/>
          </p:cNvSpPr>
          <p:nvPr/>
        </p:nvSpPr>
        <p:spPr bwMode="auto">
          <a:xfrm>
            <a:off x="594433" y="4928075"/>
            <a:ext cx="2143125" cy="357188"/>
          </a:xfrm>
          <a:custGeom>
            <a:avLst/>
            <a:gdLst>
              <a:gd name="T0" fmla="*/ 178594 w 2857500"/>
              <a:gd name="T1" fmla="*/ 0 h 357188"/>
              <a:gd name="T2" fmla="*/ 2857500 w 2857500"/>
              <a:gd name="T3" fmla="*/ 0 h 357188"/>
              <a:gd name="T4" fmla="*/ 2857500 w 2857500"/>
              <a:gd name="T5" fmla="*/ 0 h 357188"/>
              <a:gd name="T6" fmla="*/ 2857500 w 2857500"/>
              <a:gd name="T7" fmla="*/ 178594 h 357188"/>
              <a:gd name="T8" fmla="*/ 2678906 w 2857500"/>
              <a:gd name="T9" fmla="*/ 357188 h 357188"/>
              <a:gd name="T10" fmla="*/ 0 w 2857500"/>
              <a:gd name="T11" fmla="*/ 357188 h 357188"/>
              <a:gd name="T12" fmla="*/ 0 w 2857500"/>
              <a:gd name="T13" fmla="*/ 357188 h 357188"/>
              <a:gd name="T14" fmla="*/ 0 w 2857500"/>
              <a:gd name="T15" fmla="*/ 178594 h 357188"/>
              <a:gd name="T16" fmla="*/ 178594 w 2857500"/>
              <a:gd name="T17" fmla="*/ 0 h 3571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57500"/>
              <a:gd name="T28" fmla="*/ 0 h 357188"/>
              <a:gd name="T29" fmla="*/ 2857500 w 2857500"/>
              <a:gd name="T30" fmla="*/ 357188 h 3571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57500" h="357188">
                <a:moveTo>
                  <a:pt x="178594" y="0"/>
                </a:moveTo>
                <a:lnTo>
                  <a:pt x="2857500" y="0"/>
                </a:lnTo>
                <a:lnTo>
                  <a:pt x="2857500" y="178594"/>
                </a:lnTo>
                <a:cubicBezTo>
                  <a:pt x="2857500" y="277229"/>
                  <a:pt x="2777541" y="357188"/>
                  <a:pt x="2678906" y="357188"/>
                </a:cubicBezTo>
                <a:lnTo>
                  <a:pt x="0" y="357188"/>
                </a:lnTo>
                <a:lnTo>
                  <a:pt x="0" y="178594"/>
                </a:lnTo>
                <a:cubicBezTo>
                  <a:pt x="0" y="79959"/>
                  <a:pt x="79959" y="0"/>
                  <a:pt x="178594" y="0"/>
                </a:cubicBezTo>
                <a:close/>
              </a:path>
            </a:pathLst>
          </a:custGeom>
          <a:solidFill>
            <a:schemeClr val="accent2">
              <a:lumMod val="40000"/>
              <a:lumOff val="60000"/>
            </a:schemeClr>
          </a:solidFill>
          <a:ln w="9525" algn="ctr">
            <a:solidFill>
              <a:srgbClr val="7F7F7F"/>
            </a:solidFill>
            <a:round/>
            <a:headEnd/>
            <a:tailEnd/>
          </a:ln>
        </p:spPr>
        <p:txBody>
          <a:bodyPr anchor="ctr"/>
          <a:lstStyle/>
          <a:p>
            <a:pPr eaLnBrk="0" hangingPunct="0"/>
            <a:r>
              <a:rPr lang="fr-FR" sz="1500" b="1" dirty="0" smtClean="0">
                <a:solidFill>
                  <a:srgbClr val="969696"/>
                </a:solidFill>
                <a:latin typeface="Verdana" pitchFamily="34" charset="0"/>
              </a:rPr>
              <a:t>   Maîtrise</a:t>
            </a:r>
            <a:endParaRPr lang="fr-FR" sz="1500" b="1" dirty="0">
              <a:solidFill>
                <a:srgbClr val="969696"/>
              </a:solidFill>
              <a:latin typeface="Verdana" pitchFamily="34" charset="0"/>
            </a:endParaRPr>
          </a:p>
        </p:txBody>
      </p:sp>
      <p:sp>
        <p:nvSpPr>
          <p:cNvPr id="10" name="Arrondir un rectangle avec un coin diagonal 5"/>
          <p:cNvSpPr>
            <a:spLocks/>
          </p:cNvSpPr>
          <p:nvPr/>
        </p:nvSpPr>
        <p:spPr bwMode="auto">
          <a:xfrm>
            <a:off x="594434" y="5366225"/>
            <a:ext cx="2143125" cy="357188"/>
          </a:xfrm>
          <a:custGeom>
            <a:avLst/>
            <a:gdLst>
              <a:gd name="T0" fmla="*/ 178594 w 2857500"/>
              <a:gd name="T1" fmla="*/ 0 h 357188"/>
              <a:gd name="T2" fmla="*/ 2857500 w 2857500"/>
              <a:gd name="T3" fmla="*/ 0 h 357188"/>
              <a:gd name="T4" fmla="*/ 2857500 w 2857500"/>
              <a:gd name="T5" fmla="*/ 0 h 357188"/>
              <a:gd name="T6" fmla="*/ 2857500 w 2857500"/>
              <a:gd name="T7" fmla="*/ 178594 h 357188"/>
              <a:gd name="T8" fmla="*/ 2678906 w 2857500"/>
              <a:gd name="T9" fmla="*/ 357188 h 357188"/>
              <a:gd name="T10" fmla="*/ 0 w 2857500"/>
              <a:gd name="T11" fmla="*/ 357188 h 357188"/>
              <a:gd name="T12" fmla="*/ 0 w 2857500"/>
              <a:gd name="T13" fmla="*/ 357188 h 357188"/>
              <a:gd name="T14" fmla="*/ 0 w 2857500"/>
              <a:gd name="T15" fmla="*/ 178594 h 357188"/>
              <a:gd name="T16" fmla="*/ 178594 w 2857500"/>
              <a:gd name="T17" fmla="*/ 0 h 3571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57500"/>
              <a:gd name="T28" fmla="*/ 0 h 357188"/>
              <a:gd name="T29" fmla="*/ 2857500 w 2857500"/>
              <a:gd name="T30" fmla="*/ 357188 h 3571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57500" h="357188">
                <a:moveTo>
                  <a:pt x="178594" y="0"/>
                </a:moveTo>
                <a:lnTo>
                  <a:pt x="2857500" y="0"/>
                </a:lnTo>
                <a:lnTo>
                  <a:pt x="2857500" y="178594"/>
                </a:lnTo>
                <a:cubicBezTo>
                  <a:pt x="2857500" y="277229"/>
                  <a:pt x="2777541" y="357188"/>
                  <a:pt x="2678906" y="357188"/>
                </a:cubicBezTo>
                <a:lnTo>
                  <a:pt x="0" y="357188"/>
                </a:lnTo>
                <a:lnTo>
                  <a:pt x="0" y="178594"/>
                </a:lnTo>
                <a:cubicBezTo>
                  <a:pt x="0" y="79959"/>
                  <a:pt x="79959" y="0"/>
                  <a:pt x="178594" y="0"/>
                </a:cubicBezTo>
                <a:close/>
              </a:path>
            </a:pathLst>
          </a:custGeom>
          <a:gradFill rotWithShape="1">
            <a:gsLst>
              <a:gs pos="0">
                <a:srgbClr val="FF8F8F"/>
              </a:gs>
              <a:gs pos="50000">
                <a:srgbClr val="FFBBBB">
                  <a:alpha val="85500"/>
                </a:srgbClr>
              </a:gs>
              <a:gs pos="100000">
                <a:srgbClr val="FFDEDE">
                  <a:alpha val="71001"/>
                </a:srgbClr>
              </a:gs>
            </a:gsLst>
            <a:lin ang="2700000" scaled="1"/>
          </a:gradFill>
          <a:ln w="9525" algn="ctr">
            <a:solidFill>
              <a:srgbClr val="7F7F7F"/>
            </a:solidFill>
            <a:round/>
            <a:headEnd/>
            <a:tailEnd/>
          </a:ln>
        </p:spPr>
        <p:txBody>
          <a:bodyPr anchor="ctr"/>
          <a:lstStyle/>
          <a:p>
            <a:pPr eaLnBrk="0" hangingPunct="0">
              <a:defRPr/>
            </a:pPr>
            <a:r>
              <a:rPr lang="fr-FR" sz="1500" b="1" dirty="0" smtClean="0">
                <a:solidFill>
                  <a:schemeClr val="bg2"/>
                </a:solidFill>
                <a:latin typeface="Verdana" pitchFamily="34" charset="0"/>
                <a:cs typeface="+mn-cs"/>
              </a:rPr>
              <a:t>   Expertise</a:t>
            </a:r>
            <a:endParaRPr lang="fr-FR" sz="1500" b="1" dirty="0">
              <a:solidFill>
                <a:schemeClr val="bg2"/>
              </a:solidFill>
              <a:latin typeface="Verdana" pitchFamily="34" charset="0"/>
              <a:cs typeface="+mn-cs"/>
            </a:endParaRPr>
          </a:p>
        </p:txBody>
      </p:sp>
      <p:sp>
        <p:nvSpPr>
          <p:cNvPr id="11" name="Arrondir un rectangle avec un coin diagonal 3"/>
          <p:cNvSpPr>
            <a:spLocks/>
          </p:cNvSpPr>
          <p:nvPr/>
        </p:nvSpPr>
        <p:spPr bwMode="auto">
          <a:xfrm>
            <a:off x="598005" y="4508975"/>
            <a:ext cx="2143125" cy="357188"/>
          </a:xfrm>
          <a:custGeom>
            <a:avLst/>
            <a:gdLst>
              <a:gd name="T0" fmla="*/ 178594 w 2857500"/>
              <a:gd name="T1" fmla="*/ 0 h 357188"/>
              <a:gd name="T2" fmla="*/ 2857500 w 2857500"/>
              <a:gd name="T3" fmla="*/ 0 h 357188"/>
              <a:gd name="T4" fmla="*/ 2857500 w 2857500"/>
              <a:gd name="T5" fmla="*/ 0 h 357188"/>
              <a:gd name="T6" fmla="*/ 2857500 w 2857500"/>
              <a:gd name="T7" fmla="*/ 178594 h 357188"/>
              <a:gd name="T8" fmla="*/ 2678906 w 2857500"/>
              <a:gd name="T9" fmla="*/ 357188 h 357188"/>
              <a:gd name="T10" fmla="*/ 0 w 2857500"/>
              <a:gd name="T11" fmla="*/ 357188 h 357188"/>
              <a:gd name="T12" fmla="*/ 0 w 2857500"/>
              <a:gd name="T13" fmla="*/ 357188 h 357188"/>
              <a:gd name="T14" fmla="*/ 0 w 2857500"/>
              <a:gd name="T15" fmla="*/ 178594 h 357188"/>
              <a:gd name="T16" fmla="*/ 178594 w 2857500"/>
              <a:gd name="T17" fmla="*/ 0 h 3571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57500"/>
              <a:gd name="T28" fmla="*/ 0 h 357188"/>
              <a:gd name="T29" fmla="*/ 2857500 w 2857500"/>
              <a:gd name="T30" fmla="*/ 357188 h 3571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57500" h="357188">
                <a:moveTo>
                  <a:pt x="178594" y="0"/>
                </a:moveTo>
                <a:lnTo>
                  <a:pt x="2857500" y="0"/>
                </a:lnTo>
                <a:lnTo>
                  <a:pt x="2857500" y="178594"/>
                </a:lnTo>
                <a:cubicBezTo>
                  <a:pt x="2857500" y="277229"/>
                  <a:pt x="2777541" y="357188"/>
                  <a:pt x="2678906" y="357188"/>
                </a:cubicBezTo>
                <a:lnTo>
                  <a:pt x="0" y="357188"/>
                </a:lnTo>
                <a:lnTo>
                  <a:pt x="0" y="178594"/>
                </a:lnTo>
                <a:cubicBezTo>
                  <a:pt x="0" y="79959"/>
                  <a:pt x="79959" y="0"/>
                  <a:pt x="178594" y="0"/>
                </a:cubicBezTo>
                <a:close/>
              </a:path>
            </a:pathLst>
          </a:custGeom>
          <a:gradFill rotWithShape="1">
            <a:gsLst>
              <a:gs pos="0">
                <a:srgbClr val="748A97"/>
              </a:gs>
              <a:gs pos="50000">
                <a:srgbClr val="A8C7DA">
                  <a:alpha val="85500"/>
                </a:srgbClr>
              </a:gs>
              <a:gs pos="100000">
                <a:srgbClr val="C8EDFF">
                  <a:alpha val="71001"/>
                </a:srgbClr>
              </a:gs>
            </a:gsLst>
            <a:lin ang="2700000" scaled="1"/>
          </a:gradFill>
          <a:ln w="9525" algn="ctr">
            <a:solidFill>
              <a:srgbClr val="7F7F7F"/>
            </a:solidFill>
            <a:round/>
            <a:headEnd/>
            <a:tailEnd/>
          </a:ln>
        </p:spPr>
        <p:txBody>
          <a:bodyPr anchor="ctr"/>
          <a:lstStyle/>
          <a:p>
            <a:pPr eaLnBrk="0" hangingPunct="0">
              <a:defRPr/>
            </a:pPr>
            <a:r>
              <a:rPr lang="fr-FR" sz="1500" b="1" dirty="0" smtClean="0">
                <a:solidFill>
                  <a:schemeClr val="bg2"/>
                </a:solidFill>
                <a:latin typeface="Verdana" pitchFamily="34" charset="0"/>
                <a:cs typeface="+mn-cs"/>
              </a:rPr>
              <a:t>   Application</a:t>
            </a:r>
            <a:endParaRPr lang="fr-FR" sz="1500" b="1" dirty="0">
              <a:solidFill>
                <a:schemeClr val="bg2"/>
              </a:solidFill>
              <a:latin typeface="Verdana" pitchFamily="34" charset="0"/>
              <a:cs typeface="+mn-cs"/>
            </a:endParaRPr>
          </a:p>
        </p:txBody>
      </p:sp>
      <p:sp>
        <p:nvSpPr>
          <p:cNvPr id="13" name="Étoile à 5 branches 6"/>
          <p:cNvSpPr>
            <a:spLocks/>
          </p:cNvSpPr>
          <p:nvPr/>
        </p:nvSpPr>
        <p:spPr bwMode="auto">
          <a:xfrm>
            <a:off x="4535728" y="4241179"/>
            <a:ext cx="214313" cy="285750"/>
          </a:xfrm>
          <a:custGeom>
            <a:avLst/>
            <a:gdLst>
              <a:gd name="T0" fmla="*/ 0 w 285750"/>
              <a:gd name="T1" fmla="*/ 109147 h 285750"/>
              <a:gd name="T2" fmla="*/ 109147 w 285750"/>
              <a:gd name="T3" fmla="*/ 109147 h 285750"/>
              <a:gd name="T4" fmla="*/ 142875 w 285750"/>
              <a:gd name="T5" fmla="*/ 0 h 285750"/>
              <a:gd name="T6" fmla="*/ 176603 w 285750"/>
              <a:gd name="T7" fmla="*/ 109147 h 285750"/>
              <a:gd name="T8" fmla="*/ 285750 w 285750"/>
              <a:gd name="T9" fmla="*/ 109147 h 285750"/>
              <a:gd name="T10" fmla="*/ 197447 w 285750"/>
              <a:gd name="T11" fmla="*/ 176602 h 285750"/>
              <a:gd name="T12" fmla="*/ 231176 w 285750"/>
              <a:gd name="T13" fmla="*/ 285749 h 285750"/>
              <a:gd name="T14" fmla="*/ 142875 w 285750"/>
              <a:gd name="T15" fmla="*/ 218292 h 285750"/>
              <a:gd name="T16" fmla="*/ 54574 w 285750"/>
              <a:gd name="T17" fmla="*/ 285749 h 285750"/>
              <a:gd name="T18" fmla="*/ 88303 w 285750"/>
              <a:gd name="T19" fmla="*/ 176602 h 285750"/>
              <a:gd name="T20" fmla="*/ 0 w 285750"/>
              <a:gd name="T21" fmla="*/ 109147 h 2857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85750" h="285750">
                <a:moveTo>
                  <a:pt x="0" y="109147"/>
                </a:moveTo>
                <a:lnTo>
                  <a:pt x="109147" y="109147"/>
                </a:lnTo>
                <a:lnTo>
                  <a:pt x="142875" y="0"/>
                </a:lnTo>
                <a:lnTo>
                  <a:pt x="176603" y="109147"/>
                </a:lnTo>
                <a:lnTo>
                  <a:pt x="285750" y="109147"/>
                </a:lnTo>
                <a:lnTo>
                  <a:pt x="197447" y="176602"/>
                </a:lnTo>
                <a:lnTo>
                  <a:pt x="231176" y="285749"/>
                </a:lnTo>
                <a:lnTo>
                  <a:pt x="142875" y="218292"/>
                </a:lnTo>
                <a:lnTo>
                  <a:pt x="54574" y="285749"/>
                </a:lnTo>
                <a:lnTo>
                  <a:pt x="88303" y="176602"/>
                </a:lnTo>
                <a:lnTo>
                  <a:pt x="0" y="109147"/>
                </a:lnTo>
                <a:close/>
              </a:path>
            </a:pathLst>
          </a:custGeom>
          <a:solidFill>
            <a:srgbClr val="1B587C"/>
          </a:solidFill>
          <a:ln w="9525" cap="flat" cmpd="sng" algn="ctr">
            <a:solidFill>
              <a:srgbClr val="0D0D0D"/>
            </a:solidFill>
            <a:prstDash val="solid"/>
            <a:round/>
            <a:headEnd type="none" w="med" len="med"/>
            <a:tailEnd type="none" w="med" len="med"/>
          </a:ln>
        </p:spPr>
        <p:txBody>
          <a:bodyPr wrap="none"/>
          <a:lstStyle/>
          <a:p>
            <a:pPr>
              <a:defRPr/>
            </a:pPr>
            <a:endParaRPr lang="fr-FR">
              <a:solidFill>
                <a:schemeClr val="accent6"/>
              </a:solidFill>
              <a:effectLst>
                <a:outerShdw blurRad="38100" dist="38100" dir="2700000" algn="tl">
                  <a:srgbClr val="000000">
                    <a:alpha val="43137"/>
                  </a:srgbClr>
                </a:outerShdw>
              </a:effectLst>
              <a:cs typeface="+mn-cs"/>
            </a:endParaRPr>
          </a:p>
        </p:txBody>
      </p:sp>
      <p:sp>
        <p:nvSpPr>
          <p:cNvPr id="14" name="Étoile à 5 branches 9"/>
          <p:cNvSpPr>
            <a:spLocks/>
          </p:cNvSpPr>
          <p:nvPr/>
        </p:nvSpPr>
        <p:spPr bwMode="auto">
          <a:xfrm>
            <a:off x="4794346" y="4513649"/>
            <a:ext cx="214313" cy="285750"/>
          </a:xfrm>
          <a:custGeom>
            <a:avLst/>
            <a:gdLst>
              <a:gd name="T0" fmla="*/ 142875 w 285750"/>
              <a:gd name="T1" fmla="*/ 0 h 285750"/>
              <a:gd name="T2" fmla="*/ 0 w 285750"/>
              <a:gd name="T3" fmla="*/ 109146 h 285750"/>
              <a:gd name="T4" fmla="*/ 54573 w 285750"/>
              <a:gd name="T5" fmla="*/ 285749 h 285750"/>
              <a:gd name="T6" fmla="*/ 231177 w 285750"/>
              <a:gd name="T7" fmla="*/ 285749 h 285750"/>
              <a:gd name="T8" fmla="*/ 285750 w 285750"/>
              <a:gd name="T9" fmla="*/ 109146 h 285750"/>
              <a:gd name="T10" fmla="*/ 17694720 60000 65536"/>
              <a:gd name="T11" fmla="*/ 11796480 60000 65536"/>
              <a:gd name="T12" fmla="*/ 5898240 60000 65536"/>
              <a:gd name="T13" fmla="*/ 5898240 60000 65536"/>
              <a:gd name="T14" fmla="*/ 0 60000 65536"/>
              <a:gd name="T15" fmla="*/ 88303 w 285750"/>
              <a:gd name="T16" fmla="*/ 109147 h 285750"/>
              <a:gd name="T17" fmla="*/ 197447 w 285750"/>
              <a:gd name="T18" fmla="*/ 218292 h 285750"/>
            </a:gdLst>
            <a:ahLst/>
            <a:cxnLst>
              <a:cxn ang="T10">
                <a:pos x="T0" y="T1"/>
              </a:cxn>
              <a:cxn ang="T11">
                <a:pos x="T2" y="T3"/>
              </a:cxn>
              <a:cxn ang="T12">
                <a:pos x="T4" y="T5"/>
              </a:cxn>
              <a:cxn ang="T13">
                <a:pos x="T6" y="T7"/>
              </a:cxn>
              <a:cxn ang="T14">
                <a:pos x="T8" y="T9"/>
              </a:cxn>
            </a:cxnLst>
            <a:rect l="T15" t="T16" r="T17" b="T18"/>
            <a:pathLst>
              <a:path w="285750" h="285750">
                <a:moveTo>
                  <a:pt x="0" y="109146"/>
                </a:moveTo>
                <a:lnTo>
                  <a:pt x="109147" y="109147"/>
                </a:lnTo>
                <a:lnTo>
                  <a:pt x="142875" y="0"/>
                </a:lnTo>
                <a:lnTo>
                  <a:pt x="176603" y="109147"/>
                </a:lnTo>
                <a:lnTo>
                  <a:pt x="285750" y="109146"/>
                </a:lnTo>
                <a:lnTo>
                  <a:pt x="197447" y="176602"/>
                </a:lnTo>
                <a:lnTo>
                  <a:pt x="231177" y="285749"/>
                </a:lnTo>
                <a:lnTo>
                  <a:pt x="142875" y="218292"/>
                </a:lnTo>
                <a:lnTo>
                  <a:pt x="54573" y="285749"/>
                </a:lnTo>
                <a:lnTo>
                  <a:pt x="88303" y="176602"/>
                </a:lnTo>
                <a:close/>
              </a:path>
            </a:pathLst>
          </a:custGeom>
          <a:solidFill>
            <a:schemeClr val="bg1"/>
          </a:solidFill>
          <a:ln w="9525" cap="flat" cmpd="sng" algn="ctr">
            <a:solidFill>
              <a:srgbClr val="0D0D0D"/>
            </a:solidFill>
            <a:prstDash val="solid"/>
            <a:round/>
            <a:headEnd type="none" w="med" len="med"/>
            <a:tailEnd type="none" w="med" len="med"/>
          </a:ln>
        </p:spPr>
        <p:txBody>
          <a:bodyPr wrap="none"/>
          <a:lstStyle/>
          <a:p>
            <a:pPr>
              <a:defRPr/>
            </a:pPr>
            <a:endParaRPr lang="fr-FR">
              <a:effectLst>
                <a:outerShdw blurRad="38100" dist="38100" dir="2700000" algn="tl">
                  <a:srgbClr val="000000">
                    <a:alpha val="43137"/>
                  </a:srgbClr>
                </a:outerShdw>
              </a:effectLst>
              <a:cs typeface="+mn-cs"/>
            </a:endParaRPr>
          </a:p>
        </p:txBody>
      </p:sp>
      <p:sp>
        <p:nvSpPr>
          <p:cNvPr id="15" name="Étoile à 5 branches 10"/>
          <p:cNvSpPr>
            <a:spLocks/>
          </p:cNvSpPr>
          <p:nvPr/>
        </p:nvSpPr>
        <p:spPr bwMode="auto">
          <a:xfrm>
            <a:off x="4416777" y="4927685"/>
            <a:ext cx="214313" cy="285750"/>
          </a:xfrm>
          <a:custGeom>
            <a:avLst/>
            <a:gdLst>
              <a:gd name="T0" fmla="*/ 142875 w 285750"/>
              <a:gd name="T1" fmla="*/ 0 h 285750"/>
              <a:gd name="T2" fmla="*/ 0 w 285750"/>
              <a:gd name="T3" fmla="*/ 109146 h 285750"/>
              <a:gd name="T4" fmla="*/ 54573 w 285750"/>
              <a:gd name="T5" fmla="*/ 285749 h 285750"/>
              <a:gd name="T6" fmla="*/ 231177 w 285750"/>
              <a:gd name="T7" fmla="*/ 285749 h 285750"/>
              <a:gd name="T8" fmla="*/ 285750 w 285750"/>
              <a:gd name="T9" fmla="*/ 109146 h 285750"/>
              <a:gd name="T10" fmla="*/ 17694720 60000 65536"/>
              <a:gd name="T11" fmla="*/ 11796480 60000 65536"/>
              <a:gd name="T12" fmla="*/ 5898240 60000 65536"/>
              <a:gd name="T13" fmla="*/ 5898240 60000 65536"/>
              <a:gd name="T14" fmla="*/ 0 60000 65536"/>
              <a:gd name="T15" fmla="*/ 88303 w 285750"/>
              <a:gd name="T16" fmla="*/ 109147 h 285750"/>
              <a:gd name="T17" fmla="*/ 197447 w 285750"/>
              <a:gd name="T18" fmla="*/ 218292 h 285750"/>
            </a:gdLst>
            <a:ahLst/>
            <a:cxnLst>
              <a:cxn ang="T10">
                <a:pos x="T0" y="T1"/>
              </a:cxn>
              <a:cxn ang="T11">
                <a:pos x="T2" y="T3"/>
              </a:cxn>
              <a:cxn ang="T12">
                <a:pos x="T4" y="T5"/>
              </a:cxn>
              <a:cxn ang="T13">
                <a:pos x="T6" y="T7"/>
              </a:cxn>
              <a:cxn ang="T14">
                <a:pos x="T8" y="T9"/>
              </a:cxn>
            </a:cxnLst>
            <a:rect l="T15" t="T16" r="T17" b="T18"/>
            <a:pathLst>
              <a:path w="285750" h="285750">
                <a:moveTo>
                  <a:pt x="0" y="109146"/>
                </a:moveTo>
                <a:lnTo>
                  <a:pt x="109147" y="109147"/>
                </a:lnTo>
                <a:lnTo>
                  <a:pt x="142875" y="0"/>
                </a:lnTo>
                <a:lnTo>
                  <a:pt x="176603" y="109147"/>
                </a:lnTo>
                <a:lnTo>
                  <a:pt x="285750" y="109146"/>
                </a:lnTo>
                <a:lnTo>
                  <a:pt x="197447" y="176602"/>
                </a:lnTo>
                <a:lnTo>
                  <a:pt x="231177" y="285749"/>
                </a:lnTo>
                <a:lnTo>
                  <a:pt x="142875" y="218292"/>
                </a:lnTo>
                <a:lnTo>
                  <a:pt x="54573" y="285749"/>
                </a:lnTo>
                <a:lnTo>
                  <a:pt x="88303" y="176602"/>
                </a:lnTo>
                <a:close/>
              </a:path>
            </a:pathLst>
          </a:custGeom>
          <a:solidFill>
            <a:schemeClr val="bg1"/>
          </a:solidFill>
          <a:ln w="9525" cap="flat" cmpd="sng" algn="ctr">
            <a:solidFill>
              <a:srgbClr val="0D0D0D"/>
            </a:solidFill>
            <a:prstDash val="solid"/>
            <a:round/>
            <a:headEnd type="none" w="med" len="med"/>
            <a:tailEnd type="none" w="med" len="med"/>
          </a:ln>
        </p:spPr>
        <p:txBody>
          <a:bodyPr wrap="none"/>
          <a:lstStyle/>
          <a:p>
            <a:pPr>
              <a:defRPr/>
            </a:pPr>
            <a:endParaRPr lang="fr-FR">
              <a:effectLst>
                <a:outerShdw blurRad="38100" dist="38100" dir="2700000" algn="tl">
                  <a:srgbClr val="000000">
                    <a:alpha val="43137"/>
                  </a:srgbClr>
                </a:outerShdw>
              </a:effectLst>
              <a:cs typeface="+mn-cs"/>
            </a:endParaRPr>
          </a:p>
        </p:txBody>
      </p:sp>
      <p:sp>
        <p:nvSpPr>
          <p:cNvPr id="16" name="Étoile à 5 branches 15"/>
          <p:cNvSpPr/>
          <p:nvPr/>
        </p:nvSpPr>
        <p:spPr bwMode="auto">
          <a:xfrm>
            <a:off x="4733608" y="4927685"/>
            <a:ext cx="214313" cy="285750"/>
          </a:xfrm>
          <a:prstGeom prst="star5">
            <a:avLst/>
          </a:prstGeom>
          <a:solidFill>
            <a:schemeClr val="bg1"/>
          </a:solidFill>
          <a:ln w="9525" cap="flat" cmpd="sng" algn="ctr">
            <a:solidFill>
              <a:schemeClr val="tx1">
                <a:lumMod val="95000"/>
                <a:lumOff val="5000"/>
              </a:schemeClr>
            </a:solidFill>
            <a:prstDash val="solid"/>
            <a:round/>
            <a:headEnd type="none" w="med" len="med"/>
            <a:tailEnd type="none" w="med" len="med"/>
          </a:ln>
          <a:effectLst/>
        </p:spPr>
        <p:txBody>
          <a:bodyPr wrap="none"/>
          <a:lstStyle/>
          <a:p>
            <a:pPr eaLnBrk="0" hangingPunct="0">
              <a:defRPr/>
            </a:pPr>
            <a:endParaRPr lang="fr-FR" sz="1800" b="1" dirty="0">
              <a:solidFill>
                <a:schemeClr val="accent2"/>
              </a:solidFill>
              <a:latin typeface="Verdana" pitchFamily="34" charset="0"/>
              <a:cs typeface="+mn-cs"/>
            </a:endParaRPr>
          </a:p>
        </p:txBody>
      </p:sp>
      <p:sp>
        <p:nvSpPr>
          <p:cNvPr id="17" name="Étoile à 5 branches 9"/>
          <p:cNvSpPr>
            <a:spLocks/>
          </p:cNvSpPr>
          <p:nvPr/>
        </p:nvSpPr>
        <p:spPr bwMode="auto">
          <a:xfrm>
            <a:off x="4322699" y="4552209"/>
            <a:ext cx="214313" cy="285750"/>
          </a:xfrm>
          <a:custGeom>
            <a:avLst/>
            <a:gdLst>
              <a:gd name="T0" fmla="*/ 142875 w 285750"/>
              <a:gd name="T1" fmla="*/ 0 h 285750"/>
              <a:gd name="T2" fmla="*/ 0 w 285750"/>
              <a:gd name="T3" fmla="*/ 109146 h 285750"/>
              <a:gd name="T4" fmla="*/ 54573 w 285750"/>
              <a:gd name="T5" fmla="*/ 285749 h 285750"/>
              <a:gd name="T6" fmla="*/ 231177 w 285750"/>
              <a:gd name="T7" fmla="*/ 285749 h 285750"/>
              <a:gd name="T8" fmla="*/ 285750 w 285750"/>
              <a:gd name="T9" fmla="*/ 109146 h 285750"/>
              <a:gd name="T10" fmla="*/ 17694720 60000 65536"/>
              <a:gd name="T11" fmla="*/ 11796480 60000 65536"/>
              <a:gd name="T12" fmla="*/ 5898240 60000 65536"/>
              <a:gd name="T13" fmla="*/ 5898240 60000 65536"/>
              <a:gd name="T14" fmla="*/ 0 60000 65536"/>
              <a:gd name="T15" fmla="*/ 88303 w 285750"/>
              <a:gd name="T16" fmla="*/ 109147 h 285750"/>
              <a:gd name="T17" fmla="*/ 197447 w 285750"/>
              <a:gd name="T18" fmla="*/ 218292 h 285750"/>
            </a:gdLst>
            <a:ahLst/>
            <a:cxnLst>
              <a:cxn ang="T10">
                <a:pos x="T0" y="T1"/>
              </a:cxn>
              <a:cxn ang="T11">
                <a:pos x="T2" y="T3"/>
              </a:cxn>
              <a:cxn ang="T12">
                <a:pos x="T4" y="T5"/>
              </a:cxn>
              <a:cxn ang="T13">
                <a:pos x="T6" y="T7"/>
              </a:cxn>
              <a:cxn ang="T14">
                <a:pos x="T8" y="T9"/>
              </a:cxn>
            </a:cxnLst>
            <a:rect l="T15" t="T16" r="T17" b="T18"/>
            <a:pathLst>
              <a:path w="285750" h="285750">
                <a:moveTo>
                  <a:pt x="0" y="109146"/>
                </a:moveTo>
                <a:lnTo>
                  <a:pt x="109147" y="109147"/>
                </a:lnTo>
                <a:lnTo>
                  <a:pt x="142875" y="0"/>
                </a:lnTo>
                <a:lnTo>
                  <a:pt x="176603" y="109147"/>
                </a:lnTo>
                <a:lnTo>
                  <a:pt x="285750" y="109146"/>
                </a:lnTo>
                <a:lnTo>
                  <a:pt x="197447" y="176602"/>
                </a:lnTo>
                <a:lnTo>
                  <a:pt x="231177" y="285749"/>
                </a:lnTo>
                <a:lnTo>
                  <a:pt x="142875" y="218292"/>
                </a:lnTo>
                <a:lnTo>
                  <a:pt x="54573" y="285749"/>
                </a:lnTo>
                <a:lnTo>
                  <a:pt x="88303" y="176602"/>
                </a:lnTo>
                <a:lnTo>
                  <a:pt x="0" y="109146"/>
                </a:lnTo>
                <a:close/>
              </a:path>
            </a:pathLst>
          </a:custGeom>
          <a:solidFill>
            <a:schemeClr val="bg1"/>
          </a:solidFill>
          <a:ln w="9525" cap="flat" cmpd="sng" algn="ctr">
            <a:solidFill>
              <a:srgbClr val="0D0D0D"/>
            </a:solidFill>
            <a:prstDash val="solid"/>
            <a:round/>
            <a:headEnd type="none" w="med" len="med"/>
            <a:tailEnd type="none" w="med" len="med"/>
          </a:ln>
        </p:spPr>
        <p:txBody>
          <a:bodyPr wrap="none"/>
          <a:lstStyle/>
          <a:p>
            <a:endParaRPr lang="fr-FR"/>
          </a:p>
        </p:txBody>
      </p:sp>
      <p:pic>
        <p:nvPicPr>
          <p:cNvPr id="18" name="Imag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3784" y="2987171"/>
            <a:ext cx="832813" cy="1110417"/>
          </a:xfrm>
          <a:prstGeom prst="rect">
            <a:avLst/>
          </a:prstGeom>
        </p:spPr>
      </p:pic>
      <p:sp>
        <p:nvSpPr>
          <p:cNvPr id="19" name="Rectangle 18"/>
          <p:cNvSpPr/>
          <p:nvPr/>
        </p:nvSpPr>
        <p:spPr>
          <a:xfrm>
            <a:off x="6563876" y="4241180"/>
            <a:ext cx="1386919" cy="507831"/>
          </a:xfrm>
          <a:prstGeom prst="rect">
            <a:avLst/>
          </a:prstGeom>
        </p:spPr>
        <p:txBody>
          <a:bodyPr wrap="none">
            <a:spAutoFit/>
          </a:bodyPr>
          <a:lstStyle/>
          <a:p>
            <a:pPr algn="ctr"/>
            <a:r>
              <a:rPr lang="fr-FR" sz="1350" b="0" cap="none" spc="0" dirty="0" smtClean="0">
                <a:ln w="0"/>
                <a:solidFill>
                  <a:schemeClr val="tx1"/>
                </a:solidFill>
                <a:effectLst>
                  <a:outerShdw blurRad="38100" dist="19050" dir="2700000" algn="tl" rotWithShape="0">
                    <a:schemeClr val="dk1">
                      <a:alpha val="40000"/>
                    </a:schemeClr>
                  </a:outerShdw>
                </a:effectLst>
              </a:rPr>
              <a:t>Théorie</a:t>
            </a:r>
            <a:r>
              <a:rPr lang="fr-FR" sz="1350" b="0" cap="none" spc="0" baseline="0" dirty="0" smtClean="0">
                <a:ln w="0"/>
                <a:solidFill>
                  <a:schemeClr val="tx1"/>
                </a:solidFill>
                <a:effectLst>
                  <a:outerShdw blurRad="38100" dist="19050" dir="2700000" algn="tl" rotWithShape="0">
                    <a:schemeClr val="dk1">
                      <a:alpha val="40000"/>
                    </a:schemeClr>
                  </a:outerShdw>
                </a:effectLst>
              </a:rPr>
              <a:t> :</a:t>
            </a:r>
          </a:p>
          <a:p>
            <a:pPr algn="ctr"/>
            <a:r>
              <a:rPr lang="fr-FR" sz="1350" b="0" cap="none" spc="0" baseline="0" dirty="0" smtClean="0">
                <a:ln w="0"/>
                <a:solidFill>
                  <a:schemeClr val="tx1"/>
                </a:solidFill>
                <a:effectLst>
                  <a:outerShdw blurRad="38100" dist="19050" dir="2700000" algn="tl" rotWithShape="0">
                    <a:schemeClr val="dk1">
                      <a:alpha val="40000"/>
                    </a:schemeClr>
                  </a:outerShdw>
                </a:effectLst>
              </a:rPr>
              <a:t> 2 X 50 minutes</a:t>
            </a:r>
            <a:endParaRPr lang="fr-FR" sz="1350" b="0" cap="none" spc="0" dirty="0">
              <a:ln w="0"/>
              <a:solidFill>
                <a:schemeClr val="tx1"/>
              </a:solidFill>
              <a:effectLst>
                <a:outerShdw blurRad="38100" dist="19050" dir="2700000" algn="tl" rotWithShape="0">
                  <a:schemeClr val="dk1">
                    <a:alpha val="40000"/>
                  </a:schemeClr>
                </a:outerShdw>
              </a:effectLst>
            </a:endParaRPr>
          </a:p>
        </p:txBody>
      </p:sp>
      <p:pic>
        <p:nvPicPr>
          <p:cNvPr id="20" name="Imag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5215" y="3114157"/>
            <a:ext cx="642332" cy="856443"/>
          </a:xfrm>
          <a:prstGeom prst="rect">
            <a:avLst/>
          </a:prstGeom>
        </p:spPr>
      </p:pic>
      <p:pic>
        <p:nvPicPr>
          <p:cNvPr id="22" name="Imag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58030" y="3013935"/>
            <a:ext cx="792668" cy="1056891"/>
          </a:xfrm>
          <a:prstGeom prst="rect">
            <a:avLst/>
          </a:prstGeom>
        </p:spPr>
      </p:pic>
    </p:spTree>
    <p:extLst>
      <p:ext uri="{BB962C8B-B14F-4D97-AF65-F5344CB8AC3E}">
        <p14:creationId xmlns:p14="http://schemas.microsoft.com/office/powerpoint/2010/main" val="43711109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Disposition personnalisé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2068211" y="90042"/>
            <a:ext cx="7021728" cy="870655"/>
          </a:xfrm>
        </p:spPr>
        <p:txBody>
          <a:bodyPr>
            <a:noAutofit/>
          </a:bodyPr>
          <a:lstStyle>
            <a:lvl1pPr>
              <a:defRPr sz="1200"/>
            </a:lvl1pPr>
          </a:lstStyle>
          <a:p>
            <a:r>
              <a:rPr lang="fr-FR" dirty="0" smtClean="0"/>
              <a:t>ICONOGRAPHIE :Diapositive</a:t>
            </a:r>
            <a:r>
              <a:rPr lang="fr-FR" baseline="0" dirty="0" smtClean="0"/>
              <a:t> CACHEE, pour information à destination du formateur</a:t>
            </a:r>
            <a:r>
              <a:rPr lang="fr-FR" dirty="0" smtClean="0"/>
              <a:t/>
            </a:r>
            <a:br>
              <a:rPr lang="fr-FR" dirty="0" smtClean="0"/>
            </a:br>
            <a:r>
              <a:rPr lang="fr-FR" dirty="0" smtClean="0"/>
              <a:t>Proposition</a:t>
            </a:r>
            <a:r>
              <a:rPr lang="fr-FR" baseline="0" dirty="0" smtClean="0"/>
              <a:t> d’un ensemble d’icônes « pédagogiques » afin de repérer facilement les différentes catégories d’information.</a:t>
            </a:r>
            <a:endParaRPr lang="fr-FR" dirty="0"/>
          </a:p>
        </p:txBody>
      </p:sp>
      <p:sp>
        <p:nvSpPr>
          <p:cNvPr id="3" name="Espace réservé de la date 2"/>
          <p:cNvSpPr>
            <a:spLocks noGrp="1"/>
          </p:cNvSpPr>
          <p:nvPr>
            <p:ph type="dt" sz="half" idx="10"/>
          </p:nvPr>
        </p:nvSpPr>
        <p:spPr/>
        <p:txBody>
          <a:bodyPr/>
          <a:lstStyle/>
          <a:p>
            <a:fld id="{9680C781-C850-415E-ACB5-796173476879}" type="datetime1">
              <a:rPr lang="fr-FR" smtClean="0"/>
              <a:t>22/06/2023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lvl1pPr>
              <a:defRPr/>
            </a:lvl1pPr>
          </a:lstStyle>
          <a:p>
            <a:endParaRPr lang="fr-FR" dirty="0"/>
          </a:p>
        </p:txBody>
      </p:sp>
      <p:sp>
        <p:nvSpPr>
          <p:cNvPr id="6" name="Espace réservé du texte 3"/>
          <p:cNvSpPr txBox="1">
            <a:spLocks/>
          </p:cNvSpPr>
          <p:nvPr/>
        </p:nvSpPr>
        <p:spPr>
          <a:xfrm>
            <a:off x="914394" y="1586299"/>
            <a:ext cx="3610535" cy="256435"/>
          </a:xfrm>
          <a:prstGeom prst="rect">
            <a:avLst/>
          </a:prstGeom>
        </p:spPr>
        <p:txBody>
          <a:bodyPr/>
          <a:lstStyle>
            <a:lvl1pPr marL="62446" indent="-62446" algn="l" defTabSz="913981" rtl="0" eaLnBrk="1" fontAlgn="base" hangingPunct="1">
              <a:lnSpc>
                <a:spcPct val="110000"/>
              </a:lnSpc>
              <a:spcBef>
                <a:spcPct val="20000"/>
              </a:spcBef>
              <a:spcAft>
                <a:spcPct val="0"/>
              </a:spcAft>
              <a:buClr>
                <a:srgbClr val="FF0000"/>
              </a:buClr>
              <a:buFont typeface="Webdings" pitchFamily="18" charset="2"/>
              <a:buChar char="4"/>
              <a:defRPr sz="2000" b="1">
                <a:solidFill>
                  <a:schemeClr val="tx1"/>
                </a:solidFill>
                <a:latin typeface="+mn-lt"/>
                <a:ea typeface="+mn-ea"/>
                <a:cs typeface="+mn-cs"/>
              </a:defRPr>
            </a:lvl1pPr>
            <a:lvl2pPr marL="350549" indent="-97927" algn="l" defTabSz="913981" rtl="0" eaLnBrk="1" fontAlgn="base" hangingPunct="1">
              <a:spcBef>
                <a:spcPct val="20000"/>
              </a:spcBef>
              <a:spcAft>
                <a:spcPct val="0"/>
              </a:spcAft>
              <a:buClr>
                <a:schemeClr val="accent2"/>
              </a:buClr>
              <a:defRPr sz="2000">
                <a:solidFill>
                  <a:srgbClr val="000099"/>
                </a:solidFill>
                <a:latin typeface="Times New Roman" pitchFamily="18" charset="0"/>
              </a:defRPr>
            </a:lvl2pPr>
            <a:lvl3pPr marL="668455" indent="-127730" algn="l" defTabSz="913981" rtl="0" eaLnBrk="1" fontAlgn="base" hangingPunct="1">
              <a:spcBef>
                <a:spcPct val="20000"/>
              </a:spcBef>
              <a:spcAft>
                <a:spcPct val="0"/>
              </a:spcAft>
              <a:buChar char="&gt;"/>
              <a:defRPr>
                <a:solidFill>
                  <a:schemeClr val="tx1"/>
                </a:solidFill>
                <a:latin typeface="Times New Roman" pitchFamily="18" charset="0"/>
              </a:defRPr>
            </a:lvl3pPr>
            <a:lvl4pPr marL="1693136" indent="-228496" algn="l" defTabSz="913981" rtl="0" eaLnBrk="1" fontAlgn="base" hangingPunct="1">
              <a:spcBef>
                <a:spcPct val="20000"/>
              </a:spcBef>
              <a:spcAft>
                <a:spcPct val="0"/>
              </a:spcAft>
              <a:buChar char="&gt;"/>
              <a:defRPr sz="1400">
                <a:solidFill>
                  <a:schemeClr val="tx1"/>
                </a:solidFill>
                <a:latin typeface="Times New Roman" pitchFamily="18" charset="0"/>
              </a:defRPr>
            </a:lvl4pPr>
            <a:lvl5pPr marL="2113226" indent="-228496" algn="l" defTabSz="913981" rtl="0" eaLnBrk="1" fontAlgn="base" hangingPunct="1">
              <a:spcBef>
                <a:spcPct val="20000"/>
              </a:spcBef>
              <a:spcAft>
                <a:spcPct val="0"/>
              </a:spcAft>
              <a:buChar char="&gt;"/>
              <a:defRPr sz="1400">
                <a:solidFill>
                  <a:schemeClr val="tx1"/>
                </a:solidFill>
                <a:latin typeface="Times New Roman" pitchFamily="18" charset="0"/>
              </a:defRPr>
            </a:lvl5pPr>
            <a:lvl6pPr marL="2521963" indent="-228496" algn="l" defTabSz="913981" rtl="0" eaLnBrk="1" fontAlgn="base" hangingPunct="1">
              <a:spcBef>
                <a:spcPct val="20000"/>
              </a:spcBef>
              <a:spcAft>
                <a:spcPct val="0"/>
              </a:spcAft>
              <a:buChar char="&gt;"/>
              <a:defRPr sz="1400">
                <a:solidFill>
                  <a:schemeClr val="tx1"/>
                </a:solidFill>
                <a:latin typeface="Times New Roman" pitchFamily="18" charset="0"/>
              </a:defRPr>
            </a:lvl6pPr>
            <a:lvl7pPr marL="2930700" indent="-228496" algn="l" defTabSz="913981" rtl="0" eaLnBrk="1" fontAlgn="base" hangingPunct="1">
              <a:spcBef>
                <a:spcPct val="20000"/>
              </a:spcBef>
              <a:spcAft>
                <a:spcPct val="0"/>
              </a:spcAft>
              <a:buChar char="&gt;"/>
              <a:defRPr sz="1400">
                <a:solidFill>
                  <a:schemeClr val="tx1"/>
                </a:solidFill>
                <a:latin typeface="Times New Roman" pitchFamily="18" charset="0"/>
              </a:defRPr>
            </a:lvl7pPr>
            <a:lvl8pPr marL="3339437" indent="-228496" algn="l" defTabSz="913981" rtl="0" eaLnBrk="1" fontAlgn="base" hangingPunct="1">
              <a:spcBef>
                <a:spcPct val="20000"/>
              </a:spcBef>
              <a:spcAft>
                <a:spcPct val="0"/>
              </a:spcAft>
              <a:buChar char="&gt;"/>
              <a:defRPr sz="1400">
                <a:solidFill>
                  <a:schemeClr val="tx1"/>
                </a:solidFill>
                <a:latin typeface="Times New Roman" pitchFamily="18" charset="0"/>
              </a:defRPr>
            </a:lvl8pPr>
            <a:lvl9pPr marL="3748174" indent="-228496" algn="l" defTabSz="913981" rtl="0" eaLnBrk="1" fontAlgn="base" hangingPunct="1">
              <a:spcBef>
                <a:spcPct val="20000"/>
              </a:spcBef>
              <a:spcAft>
                <a:spcPct val="0"/>
              </a:spcAft>
              <a:buChar char="&gt;"/>
              <a:defRPr sz="1400">
                <a:solidFill>
                  <a:schemeClr val="tx1"/>
                </a:solidFill>
                <a:latin typeface="Times New Roman" pitchFamily="18" charset="0"/>
              </a:defRPr>
            </a:lvl9pPr>
          </a:lstStyle>
          <a:p>
            <a:pPr marL="0" indent="0">
              <a:buNone/>
            </a:pPr>
            <a:r>
              <a:rPr lang="fr-FR" sz="1200" b="0" kern="0" dirty="0" smtClean="0"/>
              <a:t>Pour bien commencer ; pour bien comprendre.</a:t>
            </a:r>
            <a:endParaRPr lang="fr-FR" sz="1200" b="0" kern="0" dirty="0"/>
          </a:p>
        </p:txBody>
      </p:sp>
      <p:sp>
        <p:nvSpPr>
          <p:cNvPr id="7" name="Rectangle 6"/>
          <p:cNvSpPr/>
          <p:nvPr/>
        </p:nvSpPr>
        <p:spPr>
          <a:xfrm>
            <a:off x="914394" y="2446987"/>
            <a:ext cx="4928068" cy="276999"/>
          </a:xfrm>
          <a:prstGeom prst="rect">
            <a:avLst/>
          </a:prstGeom>
        </p:spPr>
        <p:txBody>
          <a:bodyPr wrap="square">
            <a:spAutoFit/>
          </a:bodyPr>
          <a:lstStyle/>
          <a:p>
            <a:r>
              <a:rPr lang="fr-FR" sz="1200" dirty="0"/>
              <a:t>Ce que vous devez impérativement retenir dans un paragraphe</a:t>
            </a:r>
          </a:p>
        </p:txBody>
      </p:sp>
      <p:sp>
        <p:nvSpPr>
          <p:cNvPr id="8" name="Rectangle 7"/>
          <p:cNvSpPr/>
          <p:nvPr/>
        </p:nvSpPr>
        <p:spPr>
          <a:xfrm>
            <a:off x="914393" y="3444682"/>
            <a:ext cx="5070224" cy="276999"/>
          </a:xfrm>
          <a:prstGeom prst="rect">
            <a:avLst/>
          </a:prstGeom>
        </p:spPr>
        <p:txBody>
          <a:bodyPr wrap="square">
            <a:spAutoFit/>
          </a:bodyPr>
          <a:lstStyle/>
          <a:p>
            <a:r>
              <a:rPr lang="fr-FR" sz="1200" dirty="0"/>
              <a:t>À savoir : s’applique à une section, à une  sous-partie ou une partie</a:t>
            </a:r>
          </a:p>
        </p:txBody>
      </p:sp>
      <p:sp>
        <p:nvSpPr>
          <p:cNvPr id="9" name="Rectangle 8"/>
          <p:cNvSpPr/>
          <p:nvPr/>
        </p:nvSpPr>
        <p:spPr>
          <a:xfrm>
            <a:off x="914394" y="4568734"/>
            <a:ext cx="3411064" cy="276999"/>
          </a:xfrm>
          <a:prstGeom prst="rect">
            <a:avLst/>
          </a:prstGeom>
        </p:spPr>
        <p:txBody>
          <a:bodyPr wrap="square">
            <a:spAutoFit/>
          </a:bodyPr>
          <a:lstStyle/>
          <a:p>
            <a:r>
              <a:rPr lang="fr-FR" sz="1200" dirty="0"/>
              <a:t>Attention </a:t>
            </a:r>
            <a:r>
              <a:rPr lang="fr-FR" sz="1200" dirty="0" smtClean="0"/>
              <a:t>! </a:t>
            </a:r>
            <a:r>
              <a:rPr lang="fr-FR" sz="1200" dirty="0"/>
              <a:t>Point particulier ou source d’erreur.</a:t>
            </a:r>
          </a:p>
        </p:txBody>
      </p:sp>
      <p:sp>
        <p:nvSpPr>
          <p:cNvPr id="10" name="Rectangle 9"/>
          <p:cNvSpPr/>
          <p:nvPr/>
        </p:nvSpPr>
        <p:spPr>
          <a:xfrm>
            <a:off x="914393" y="5543584"/>
            <a:ext cx="2562479" cy="461665"/>
          </a:xfrm>
          <a:prstGeom prst="rect">
            <a:avLst/>
          </a:prstGeom>
        </p:spPr>
        <p:txBody>
          <a:bodyPr wrap="square">
            <a:spAutoFit/>
          </a:bodyPr>
          <a:lstStyle/>
          <a:p>
            <a:r>
              <a:rPr lang="fr-FR" sz="1200" dirty="0"/>
              <a:t>Mode d’emploi ou clé de la réussite.</a:t>
            </a:r>
          </a:p>
        </p:txBody>
      </p:sp>
      <p:sp>
        <p:nvSpPr>
          <p:cNvPr id="11" name="Rectangle 10"/>
          <p:cNvSpPr/>
          <p:nvPr/>
        </p:nvSpPr>
        <p:spPr>
          <a:xfrm>
            <a:off x="5984617" y="1325822"/>
            <a:ext cx="3378458" cy="461665"/>
          </a:xfrm>
          <a:prstGeom prst="rect">
            <a:avLst/>
          </a:prstGeom>
        </p:spPr>
        <p:txBody>
          <a:bodyPr wrap="square">
            <a:spAutoFit/>
          </a:bodyPr>
          <a:lstStyle/>
          <a:p>
            <a:r>
              <a:rPr lang="fr-FR" sz="1200" dirty="0" smtClean="0"/>
              <a:t>Petit </a:t>
            </a:r>
            <a:r>
              <a:rPr lang="fr-FR" sz="1200" dirty="0"/>
              <a:t>conseil pratique, idée de </a:t>
            </a:r>
            <a:r>
              <a:rPr lang="fr-FR" sz="1200" dirty="0" smtClean="0"/>
              <a:t>départ ou </a:t>
            </a:r>
            <a:r>
              <a:rPr lang="fr-FR" sz="1200" dirty="0"/>
              <a:t>observation.</a:t>
            </a:r>
          </a:p>
        </p:txBody>
      </p:sp>
      <p:sp>
        <p:nvSpPr>
          <p:cNvPr id="12" name="Rectangle 11"/>
          <p:cNvSpPr/>
          <p:nvPr/>
        </p:nvSpPr>
        <p:spPr>
          <a:xfrm>
            <a:off x="5983217" y="2293343"/>
            <a:ext cx="3106723" cy="646331"/>
          </a:xfrm>
          <a:prstGeom prst="rect">
            <a:avLst/>
          </a:prstGeom>
        </p:spPr>
        <p:txBody>
          <a:bodyPr wrap="square">
            <a:spAutoFit/>
          </a:bodyPr>
          <a:lstStyle/>
          <a:p>
            <a:r>
              <a:rPr lang="fr-FR" sz="1200" dirty="0"/>
              <a:t>Approfondissez vos connaissances ! </a:t>
            </a:r>
            <a:r>
              <a:rPr lang="fr-FR" sz="1200" dirty="0" smtClean="0"/>
              <a:t>Pour </a:t>
            </a:r>
            <a:r>
              <a:rPr lang="fr-FR" sz="1200" dirty="0"/>
              <a:t>aller plus loin mais pas nécessairement à savoir.</a:t>
            </a:r>
          </a:p>
        </p:txBody>
      </p:sp>
      <p:sp>
        <p:nvSpPr>
          <p:cNvPr id="13" name="Rectangle 12"/>
          <p:cNvSpPr/>
          <p:nvPr/>
        </p:nvSpPr>
        <p:spPr>
          <a:xfrm>
            <a:off x="5983217" y="3470089"/>
            <a:ext cx="2222685" cy="461665"/>
          </a:xfrm>
          <a:prstGeom prst="rect">
            <a:avLst/>
          </a:prstGeom>
        </p:spPr>
        <p:txBody>
          <a:bodyPr wrap="square">
            <a:spAutoFit/>
          </a:bodyPr>
          <a:lstStyle/>
          <a:p>
            <a:r>
              <a:rPr lang="fr-FR" sz="1200" dirty="0"/>
              <a:t>Repère, se situer dans le cours</a:t>
            </a:r>
          </a:p>
        </p:txBody>
      </p:sp>
      <p:sp>
        <p:nvSpPr>
          <p:cNvPr id="14" name="Rectangle 13"/>
          <p:cNvSpPr/>
          <p:nvPr/>
        </p:nvSpPr>
        <p:spPr>
          <a:xfrm>
            <a:off x="5983217" y="4430207"/>
            <a:ext cx="1964370" cy="461665"/>
          </a:xfrm>
          <a:prstGeom prst="rect">
            <a:avLst/>
          </a:prstGeom>
        </p:spPr>
        <p:txBody>
          <a:bodyPr wrap="square">
            <a:spAutoFit/>
          </a:bodyPr>
          <a:lstStyle/>
          <a:p>
            <a:r>
              <a:rPr lang="fr-FR" sz="1200" dirty="0"/>
              <a:t>Questions de renforcement</a:t>
            </a:r>
          </a:p>
        </p:txBody>
      </p:sp>
      <p:sp>
        <p:nvSpPr>
          <p:cNvPr id="15" name="Rectangle 14"/>
          <p:cNvSpPr/>
          <p:nvPr/>
        </p:nvSpPr>
        <p:spPr>
          <a:xfrm>
            <a:off x="6115050" y="5128506"/>
            <a:ext cx="2686050" cy="1200329"/>
          </a:xfrm>
          <a:prstGeom prst="rect">
            <a:avLst/>
          </a:prstGeom>
        </p:spPr>
        <p:txBody>
          <a:bodyPr wrap="square">
            <a:spAutoFit/>
          </a:bodyPr>
          <a:lstStyle/>
          <a:p>
            <a:r>
              <a:rPr lang="fr-FR" sz="1200" dirty="0"/>
              <a:t>Un rappel de l’idée générale du chapitre. Il est incomplet et sert à vous rappeler les points que vous devez travailler. </a:t>
            </a:r>
          </a:p>
          <a:p>
            <a:r>
              <a:rPr lang="fr-FR" sz="1200" dirty="0"/>
              <a:t>Ce résumé est toujours suivi de questions de renforcement.</a:t>
            </a:r>
          </a:p>
        </p:txBody>
      </p:sp>
      <p:pic>
        <p:nvPicPr>
          <p:cNvPr id="1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726" y="4361645"/>
            <a:ext cx="549240" cy="605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Imag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8241" y="5286078"/>
            <a:ext cx="519725" cy="692966"/>
          </a:xfrm>
          <a:prstGeom prst="rect">
            <a:avLst/>
          </a:prstGeom>
          <a:ln>
            <a:noFill/>
          </a:ln>
          <a:effectLst>
            <a:softEdge rad="112500"/>
          </a:effectLst>
        </p:spPr>
      </p:pic>
      <p:pic>
        <p:nvPicPr>
          <p:cNvPr id="18" name="Picture 2" descr="D:\Bibliotheque\Clipart\question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39876" y="4253869"/>
            <a:ext cx="407817" cy="68036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D:\Bibliotheque\Clipart\savoir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4813" y="3292870"/>
            <a:ext cx="405206" cy="69299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5" descr="D:\Bibliotheque\Clipart\essentiel.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5978" y="2455352"/>
            <a:ext cx="504554" cy="443224"/>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D:\Bibliotheque\search-2876776__480.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383774" y="2203374"/>
            <a:ext cx="577304" cy="769738"/>
          </a:xfrm>
          <a:prstGeom prst="rect">
            <a:avLst/>
          </a:prstGeom>
          <a:noFill/>
          <a:extLst>
            <a:ext uri="{909E8E84-426E-40DD-AFC4-6F175D3DCCD1}">
              <a14:hiddenFill xmlns:a14="http://schemas.microsoft.com/office/drawing/2010/main">
                <a:solidFill>
                  <a:srgbClr val="FFFFFF"/>
                </a:solidFill>
              </a14:hiddenFill>
            </a:ext>
          </a:extLst>
        </p:spPr>
      </p:pic>
      <p:pic>
        <p:nvPicPr>
          <p:cNvPr id="22" name="Image 2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510419" y="1124352"/>
            <a:ext cx="290669" cy="718382"/>
          </a:xfrm>
          <a:prstGeom prst="rect">
            <a:avLst/>
          </a:prstGeom>
        </p:spPr>
      </p:pic>
      <p:pic>
        <p:nvPicPr>
          <p:cNvPr id="23" name="Imag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539876" y="3389203"/>
            <a:ext cx="302585" cy="524329"/>
          </a:xfrm>
          <a:prstGeom prst="rect">
            <a:avLst/>
          </a:prstGeom>
        </p:spPr>
      </p:pic>
      <p:pic>
        <p:nvPicPr>
          <p:cNvPr id="24" name="Image 2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16867" y="1361810"/>
            <a:ext cx="521099" cy="630842"/>
          </a:xfrm>
          <a:prstGeom prst="rect">
            <a:avLst/>
          </a:prstGeom>
        </p:spPr>
      </p:pic>
      <p:pic>
        <p:nvPicPr>
          <p:cNvPr id="25" name="Image 2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510420" y="5401291"/>
            <a:ext cx="433600" cy="623138"/>
          </a:xfrm>
          <a:prstGeom prst="rect">
            <a:avLst/>
          </a:prstGeom>
        </p:spPr>
      </p:pic>
    </p:spTree>
    <p:extLst>
      <p:ext uri="{BB962C8B-B14F-4D97-AF65-F5344CB8AC3E}">
        <p14:creationId xmlns:p14="http://schemas.microsoft.com/office/powerpoint/2010/main" val="308886542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_Disposition personnalisée">
    <p:spTree>
      <p:nvGrpSpPr>
        <p:cNvPr id="1" name=""/>
        <p:cNvGrpSpPr/>
        <p:nvPr/>
      </p:nvGrpSpPr>
      <p:grpSpPr>
        <a:xfrm>
          <a:off x="0" y="0"/>
          <a:ext cx="0" cy="0"/>
          <a:chOff x="0" y="0"/>
          <a:chExt cx="0" cy="0"/>
        </a:xfrm>
      </p:grpSpPr>
      <p:sp>
        <p:nvSpPr>
          <p:cNvPr id="31" name="Rectangle à coins arrondis 30"/>
          <p:cNvSpPr/>
          <p:nvPr/>
        </p:nvSpPr>
        <p:spPr bwMode="auto">
          <a:xfrm>
            <a:off x="2589600" y="3916695"/>
            <a:ext cx="4291139" cy="568693"/>
          </a:xfrm>
          <a:prstGeom prst="roundRect">
            <a:avLst/>
          </a:prstGeom>
          <a:solidFill>
            <a:srgbClr val="CCECFF">
              <a:alpha val="10000"/>
            </a:srgbClr>
          </a:solidFill>
          <a:ln w="9525" cap="flat" cmpd="sng" algn="ctr">
            <a:noFill/>
            <a:prstDash val="solid"/>
            <a:round/>
            <a:headEnd type="none" w="med" len="med"/>
            <a:tailEnd type="none" w="med" len="med"/>
          </a:ln>
          <a:effectLst>
            <a:outerShdw blurRad="139700" dist="38100" dir="3180000" algn="l" rotWithShape="0">
              <a:prstClr val="black">
                <a:alpha val="51000"/>
              </a:prstClr>
            </a:outerShdw>
          </a:effectLst>
          <a:extLst/>
        </p:spPr>
        <p:txBody>
          <a:bodyPr vert="horz" wrap="square" lIns="68580" tIns="81000" rIns="108000" bIns="108000" numCol="1" rtlCol="0" anchor="ctr" anchorCtr="0" compatLnSpc="1">
            <a:prstTxWarp prst="textNoShape">
              <a:avLst/>
            </a:prstTxWarp>
            <a:spAutoFit/>
          </a:bodyPr>
          <a:lstStyle/>
          <a:p>
            <a:pPr marL="0" marR="0" indent="0" algn="l" defTabSz="766763" rtl="0" eaLnBrk="1" fontAlgn="base" latinLnBrk="0" hangingPunct="1">
              <a:lnSpc>
                <a:spcPct val="100000"/>
              </a:lnSpc>
              <a:spcBef>
                <a:spcPct val="0"/>
              </a:spcBef>
              <a:spcAft>
                <a:spcPct val="0"/>
              </a:spcAft>
              <a:buClrTx/>
              <a:buSzTx/>
              <a:buFontTx/>
              <a:buNone/>
              <a:tabLst/>
            </a:pPr>
            <a:r>
              <a:rPr lang="fr-FR" sz="2100" b="1" dirty="0" smtClean="0"/>
              <a:t>TITRE</a:t>
            </a:r>
            <a:r>
              <a:rPr lang="fr-FR" sz="2100" b="1" baseline="0" dirty="0" smtClean="0"/>
              <a:t> 3</a:t>
            </a:r>
            <a:endParaRPr kumimoji="0" lang="fr-FR" sz="2100" b="0" i="0" u="none" strike="noStrike" cap="none" normalizeH="0" baseline="0" dirty="0" smtClean="0">
              <a:ln>
                <a:noFill/>
              </a:ln>
              <a:solidFill>
                <a:schemeClr val="tx1"/>
              </a:solidFill>
              <a:effectLst/>
            </a:endParaRPr>
          </a:p>
        </p:txBody>
      </p:sp>
      <p:sp>
        <p:nvSpPr>
          <p:cNvPr id="30" name="Rectangle à coins arrondis 29"/>
          <p:cNvSpPr/>
          <p:nvPr/>
        </p:nvSpPr>
        <p:spPr bwMode="auto">
          <a:xfrm>
            <a:off x="2589600" y="2962044"/>
            <a:ext cx="4291139" cy="568693"/>
          </a:xfrm>
          <a:prstGeom prst="roundRect">
            <a:avLst/>
          </a:prstGeom>
          <a:solidFill>
            <a:srgbClr val="CCECFF">
              <a:alpha val="10000"/>
            </a:srgbClr>
          </a:solidFill>
          <a:ln w="9525" cap="flat" cmpd="sng" algn="ctr">
            <a:noFill/>
            <a:prstDash val="solid"/>
            <a:round/>
            <a:headEnd type="none" w="med" len="med"/>
            <a:tailEnd type="none" w="med" len="med"/>
          </a:ln>
          <a:effectLst>
            <a:outerShdw blurRad="139700" dist="38100" dir="3180000" algn="l" rotWithShape="0">
              <a:prstClr val="black">
                <a:alpha val="51000"/>
              </a:prstClr>
            </a:outerShdw>
          </a:effectLst>
          <a:extLst/>
        </p:spPr>
        <p:txBody>
          <a:bodyPr vert="horz" wrap="square" lIns="68580" tIns="81000" rIns="108000" bIns="108000" numCol="1" rtlCol="0" anchor="ctr" anchorCtr="0" compatLnSpc="1">
            <a:prstTxWarp prst="textNoShape">
              <a:avLst/>
            </a:prstTxWarp>
            <a:spAutoFit/>
          </a:bodyPr>
          <a:lstStyle/>
          <a:p>
            <a:pPr marL="0" marR="0" indent="0" algn="l" defTabSz="766763" rtl="0" eaLnBrk="1" fontAlgn="base" latinLnBrk="0" hangingPunct="1">
              <a:lnSpc>
                <a:spcPct val="100000"/>
              </a:lnSpc>
              <a:spcBef>
                <a:spcPct val="0"/>
              </a:spcBef>
              <a:spcAft>
                <a:spcPct val="0"/>
              </a:spcAft>
              <a:buClrTx/>
              <a:buSzTx/>
              <a:buFontTx/>
              <a:buNone/>
              <a:tabLst/>
            </a:pPr>
            <a:r>
              <a:rPr lang="fr-FR" sz="1500" dirty="0" smtClean="0"/>
              <a:t> </a:t>
            </a:r>
            <a:r>
              <a:rPr lang="fr-FR" sz="2100" b="1" dirty="0" smtClean="0"/>
              <a:t>TITRE</a:t>
            </a:r>
            <a:r>
              <a:rPr lang="fr-FR" sz="2100" b="1" baseline="0" dirty="0" smtClean="0"/>
              <a:t> 2</a:t>
            </a:r>
            <a:endParaRPr kumimoji="0" lang="fr-FR" sz="2100" b="0" i="0" u="none" strike="noStrike" cap="none" normalizeH="0" baseline="0" dirty="0" smtClean="0">
              <a:ln>
                <a:noFill/>
              </a:ln>
              <a:solidFill>
                <a:schemeClr val="tx1"/>
              </a:solidFill>
              <a:effectLst/>
            </a:endParaRPr>
          </a:p>
        </p:txBody>
      </p:sp>
      <p:sp>
        <p:nvSpPr>
          <p:cNvPr id="2" name="Titre 1"/>
          <p:cNvSpPr>
            <a:spLocks noGrp="1"/>
          </p:cNvSpPr>
          <p:nvPr>
            <p:ph type="title" hasCustomPrompt="1"/>
          </p:nvPr>
        </p:nvSpPr>
        <p:spPr/>
        <p:txBody>
          <a:bodyPr>
            <a:normAutofit/>
          </a:bodyPr>
          <a:lstStyle>
            <a:lvl1pPr>
              <a:defRPr sz="2400" b="1"/>
            </a:lvl1pPr>
          </a:lstStyle>
          <a:p>
            <a:r>
              <a:rPr lang="fr-FR" dirty="0" smtClean="0"/>
              <a:t>Plan</a:t>
            </a:r>
            <a:endParaRPr lang="fr-FR" dirty="0"/>
          </a:p>
        </p:txBody>
      </p:sp>
      <p:sp>
        <p:nvSpPr>
          <p:cNvPr id="3" name="Espace réservé de la date 2"/>
          <p:cNvSpPr>
            <a:spLocks noGrp="1"/>
          </p:cNvSpPr>
          <p:nvPr>
            <p:ph type="dt" sz="half" idx="10"/>
          </p:nvPr>
        </p:nvSpPr>
        <p:spPr/>
        <p:txBody>
          <a:bodyPr/>
          <a:lstStyle/>
          <a:p>
            <a:fld id="{B35B7576-B27A-41C9-AA62-75DE1FBAB718}" type="datetime1">
              <a:rPr lang="fr-FR" smtClean="0"/>
              <a:t>22/06/2023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88CBE9E5-AEA7-490C-B97F-F2FDFE838290}" type="slidenum">
              <a:rPr lang="fr-FR" smtClean="0"/>
              <a:pPr/>
              <a:t>‹N°›</a:t>
            </a:fld>
            <a:endParaRPr lang="fr-FR"/>
          </a:p>
        </p:txBody>
      </p:sp>
      <p:grpSp>
        <p:nvGrpSpPr>
          <p:cNvPr id="6" name="Groupe 5"/>
          <p:cNvGrpSpPr/>
          <p:nvPr/>
        </p:nvGrpSpPr>
        <p:grpSpPr>
          <a:xfrm>
            <a:off x="2031475" y="1845258"/>
            <a:ext cx="4849265" cy="816618"/>
            <a:chOff x="493913" y="1054806"/>
            <a:chExt cx="6465687" cy="816618"/>
          </a:xfrm>
        </p:grpSpPr>
        <p:sp>
          <p:nvSpPr>
            <p:cNvPr id="7" name="Rectangle à coins arrondis 6"/>
            <p:cNvSpPr/>
            <p:nvPr/>
          </p:nvSpPr>
          <p:spPr bwMode="auto">
            <a:xfrm>
              <a:off x="1238082" y="1232348"/>
              <a:ext cx="5721518" cy="639076"/>
            </a:xfrm>
            <a:prstGeom prst="roundRect">
              <a:avLst/>
            </a:prstGeom>
            <a:solidFill>
              <a:srgbClr val="CCECFF">
                <a:alpha val="10000"/>
              </a:srgbClr>
            </a:solidFill>
            <a:ln w="9525" cap="flat" cmpd="sng" algn="ctr">
              <a:noFill/>
              <a:prstDash val="solid"/>
              <a:round/>
              <a:headEnd type="none" w="med" len="med"/>
              <a:tailEnd type="none" w="med" len="med"/>
            </a:ln>
            <a:effectLst>
              <a:outerShdw blurRad="139700" dist="38100" dir="3180000" algn="l" rotWithShape="0">
                <a:prstClr val="black">
                  <a:alpha val="51000"/>
                </a:prstClr>
              </a:outerShdw>
            </a:effectLst>
            <a:extLst/>
          </p:spPr>
          <p:txBody>
            <a:bodyPr vert="horz" wrap="square" lIns="91440" tIns="108000" rIns="144000" bIns="144000" numCol="1" rtlCol="0" anchor="ctr" anchorCtr="0" compatLnSpc="1">
              <a:prstTxWarp prst="textNoShape">
                <a:avLst/>
              </a:prstTxWarp>
              <a:spAutoFit/>
            </a:bodyPr>
            <a:lstStyle/>
            <a:p>
              <a:pPr marL="0" marR="0" indent="0" algn="l" defTabSz="766763" rtl="0" eaLnBrk="1" fontAlgn="base" latinLnBrk="0" hangingPunct="1">
                <a:lnSpc>
                  <a:spcPct val="100000"/>
                </a:lnSpc>
                <a:spcBef>
                  <a:spcPct val="0"/>
                </a:spcBef>
                <a:spcAft>
                  <a:spcPct val="0"/>
                </a:spcAft>
                <a:buClrTx/>
                <a:buSzTx/>
                <a:buFontTx/>
                <a:buNone/>
                <a:tabLst/>
              </a:pPr>
              <a:r>
                <a:rPr lang="fr-FR" sz="1800" dirty="0" smtClean="0"/>
                <a:t> </a:t>
              </a:r>
              <a:r>
                <a:rPr lang="fr-FR" sz="2100" b="1" dirty="0" smtClean="0"/>
                <a:t>TITRE</a:t>
              </a:r>
              <a:r>
                <a:rPr lang="fr-FR" sz="2100" b="1" baseline="0" dirty="0" smtClean="0"/>
                <a:t> 1</a:t>
              </a:r>
              <a:endParaRPr kumimoji="0" lang="fr-FR" sz="2100" b="1" i="0" u="none" strike="noStrike" cap="none" normalizeH="0" baseline="0" dirty="0" smtClean="0">
                <a:ln>
                  <a:noFill/>
                </a:ln>
                <a:solidFill>
                  <a:schemeClr val="tx1"/>
                </a:solidFill>
                <a:effectLst/>
              </a:endParaRPr>
            </a:p>
          </p:txBody>
        </p:sp>
        <p:sp>
          <p:nvSpPr>
            <p:cNvPr id="9" name="Rectangle 8"/>
            <p:cNvSpPr/>
            <p:nvPr/>
          </p:nvSpPr>
          <p:spPr>
            <a:xfrm>
              <a:off x="493913" y="1054806"/>
              <a:ext cx="818768" cy="715581"/>
            </a:xfrm>
            <a:prstGeom prst="rect">
              <a:avLst/>
            </a:prstGeom>
            <a:noFill/>
          </p:spPr>
          <p:txBody>
            <a:bodyPr wrap="square" lIns="91440" tIns="45720" rIns="91440" bIns="45720">
              <a:spAutoFit/>
            </a:bodyPr>
            <a:lstStyle/>
            <a:p>
              <a:pPr algn="ctr"/>
              <a:r>
                <a:rPr lang="fr-FR" sz="405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odoni MT Black" panose="02070A03080606020203" pitchFamily="18" charset="0"/>
                </a:rPr>
                <a:t>1</a:t>
              </a:r>
            </a:p>
          </p:txBody>
        </p:sp>
      </p:grpSp>
      <p:sp>
        <p:nvSpPr>
          <p:cNvPr id="13" name="Rectangle 12"/>
          <p:cNvSpPr/>
          <p:nvPr/>
        </p:nvSpPr>
        <p:spPr>
          <a:xfrm>
            <a:off x="2031474" y="2784727"/>
            <a:ext cx="614076" cy="715581"/>
          </a:xfrm>
          <a:prstGeom prst="rect">
            <a:avLst/>
          </a:prstGeom>
          <a:noFill/>
        </p:spPr>
        <p:txBody>
          <a:bodyPr wrap="square" lIns="68580" tIns="34290" rIns="68580" bIns="34290">
            <a:spAutoFit/>
          </a:bodyPr>
          <a:lstStyle/>
          <a:p>
            <a:pPr algn="ctr"/>
            <a:r>
              <a:rPr lang="fr-FR" sz="405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odoni MT Black" panose="02070A03080606020203" pitchFamily="18" charset="0"/>
              </a:rPr>
              <a:t>2</a:t>
            </a:r>
          </a:p>
        </p:txBody>
      </p:sp>
      <p:sp>
        <p:nvSpPr>
          <p:cNvPr id="17" name="Rectangle 16"/>
          <p:cNvSpPr/>
          <p:nvPr/>
        </p:nvSpPr>
        <p:spPr>
          <a:xfrm>
            <a:off x="2031474" y="3739378"/>
            <a:ext cx="614076" cy="715581"/>
          </a:xfrm>
          <a:prstGeom prst="rect">
            <a:avLst/>
          </a:prstGeom>
          <a:noFill/>
        </p:spPr>
        <p:txBody>
          <a:bodyPr wrap="square" lIns="68580" tIns="34290" rIns="68580" bIns="34290">
            <a:spAutoFit/>
          </a:bodyPr>
          <a:lstStyle/>
          <a:p>
            <a:pPr algn="ctr"/>
            <a:r>
              <a:rPr lang="fr-FR" sz="405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odoni MT Black" panose="02070A03080606020203" pitchFamily="18" charset="0"/>
              </a:rPr>
              <a:t>3</a:t>
            </a:r>
            <a:endParaRPr lang="fr-FR" sz="405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odoni MT Black" panose="02070A03080606020203" pitchFamily="18" charset="0"/>
            </a:endParaRPr>
          </a:p>
        </p:txBody>
      </p:sp>
    </p:spTree>
    <p:extLst>
      <p:ext uri="{BB962C8B-B14F-4D97-AF65-F5344CB8AC3E}">
        <p14:creationId xmlns:p14="http://schemas.microsoft.com/office/powerpoint/2010/main" val="37965315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4_Disposition personnalisée">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normAutofit/>
          </a:bodyPr>
          <a:lstStyle>
            <a:lvl1pPr>
              <a:defRPr sz="2400" b="1"/>
            </a:lvl1pPr>
          </a:lstStyle>
          <a:p>
            <a:r>
              <a:rPr lang="fr-FR" dirty="0" smtClean="0"/>
              <a:t>Rappels / Points clés</a:t>
            </a:r>
            <a:endParaRPr lang="fr-FR" dirty="0"/>
          </a:p>
        </p:txBody>
      </p:sp>
      <p:sp>
        <p:nvSpPr>
          <p:cNvPr id="3" name="Espace réservé de la date 2"/>
          <p:cNvSpPr>
            <a:spLocks noGrp="1"/>
          </p:cNvSpPr>
          <p:nvPr>
            <p:ph type="dt" sz="half" idx="10"/>
          </p:nvPr>
        </p:nvSpPr>
        <p:spPr/>
        <p:txBody>
          <a:bodyPr/>
          <a:lstStyle/>
          <a:p>
            <a:fld id="{BAE5E97E-7CD4-4A7B-80BD-C8F29E528B7B}" type="datetime1">
              <a:rPr lang="fr-FR" smtClean="0"/>
              <a:t>22/06/2023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88CBE9E5-AEA7-490C-B97F-F2FDFE838290}" type="slidenum">
              <a:rPr lang="fr-FR" smtClean="0"/>
              <a:pPr/>
              <a:t>‹N°›</a:t>
            </a:fld>
            <a:endParaRPr lang="fr-FR"/>
          </a:p>
        </p:txBody>
      </p:sp>
      <p:sp>
        <p:nvSpPr>
          <p:cNvPr id="6" name="Rectangle à coins arrondis 5"/>
          <p:cNvSpPr/>
          <p:nvPr/>
        </p:nvSpPr>
        <p:spPr bwMode="auto">
          <a:xfrm>
            <a:off x="2589600" y="3942234"/>
            <a:ext cx="4291139" cy="517615"/>
          </a:xfrm>
          <a:prstGeom prst="roundRect">
            <a:avLst/>
          </a:prstGeom>
          <a:solidFill>
            <a:schemeClr val="accent2">
              <a:alpha val="18000"/>
            </a:schemeClr>
          </a:solidFill>
          <a:ln w="9525" cap="flat" cmpd="sng" algn="ctr">
            <a:noFill/>
            <a:prstDash val="solid"/>
            <a:round/>
            <a:headEnd type="none" w="med" len="med"/>
            <a:tailEnd type="none" w="med" len="med"/>
          </a:ln>
          <a:effectLst>
            <a:outerShdw blurRad="139700" dist="38100" dir="3180000" algn="l" rotWithShape="0">
              <a:prstClr val="black">
                <a:alpha val="51000"/>
              </a:prstClr>
            </a:outerShdw>
          </a:effectLst>
          <a:extLst/>
        </p:spPr>
        <p:txBody>
          <a:bodyPr vert="horz" wrap="square" lIns="68580" tIns="81000" rIns="108000" bIns="108000" numCol="1" rtlCol="0" anchor="ctr" anchorCtr="0" compatLnSpc="1">
            <a:prstTxWarp prst="textNoShape">
              <a:avLst/>
            </a:prstTxWarp>
            <a:spAutoFit/>
          </a:bodyPr>
          <a:lstStyle/>
          <a:p>
            <a:pPr marL="0" marR="0" indent="0" algn="l" defTabSz="766763" rtl="0" eaLnBrk="1" fontAlgn="base" latinLnBrk="0" hangingPunct="1">
              <a:lnSpc>
                <a:spcPct val="100000"/>
              </a:lnSpc>
              <a:spcBef>
                <a:spcPct val="0"/>
              </a:spcBef>
              <a:spcAft>
                <a:spcPct val="0"/>
              </a:spcAft>
              <a:buClrTx/>
              <a:buSzTx/>
              <a:buFontTx/>
              <a:buNone/>
              <a:tabLst/>
            </a:pPr>
            <a:r>
              <a:rPr lang="fr-FR" sz="1800" dirty="0" smtClean="0"/>
              <a:t>   </a:t>
            </a:r>
            <a:endParaRPr kumimoji="0" lang="fr-FR" sz="1800" b="0" i="0" u="none" strike="noStrike" cap="none" normalizeH="0" baseline="0" dirty="0" smtClean="0">
              <a:ln>
                <a:noFill/>
              </a:ln>
              <a:solidFill>
                <a:schemeClr val="tx1"/>
              </a:solidFill>
              <a:effectLst/>
            </a:endParaRPr>
          </a:p>
        </p:txBody>
      </p:sp>
      <p:sp>
        <p:nvSpPr>
          <p:cNvPr id="7" name="Rectangle à coins arrondis 6"/>
          <p:cNvSpPr/>
          <p:nvPr/>
        </p:nvSpPr>
        <p:spPr bwMode="auto">
          <a:xfrm>
            <a:off x="2589600" y="2987583"/>
            <a:ext cx="4291139" cy="517615"/>
          </a:xfrm>
          <a:prstGeom prst="roundRect">
            <a:avLst/>
          </a:prstGeom>
          <a:solidFill>
            <a:schemeClr val="accent2">
              <a:alpha val="18000"/>
            </a:schemeClr>
          </a:solidFill>
          <a:ln w="9525" cap="flat" cmpd="sng" algn="ctr">
            <a:noFill/>
            <a:prstDash val="solid"/>
            <a:round/>
            <a:headEnd type="none" w="med" len="med"/>
            <a:tailEnd type="none" w="med" len="med"/>
          </a:ln>
          <a:effectLst>
            <a:outerShdw blurRad="139700" dist="38100" dir="3180000" algn="l" rotWithShape="0">
              <a:prstClr val="black">
                <a:alpha val="51000"/>
              </a:prstClr>
            </a:outerShdw>
          </a:effectLst>
          <a:extLst/>
        </p:spPr>
        <p:txBody>
          <a:bodyPr vert="horz" wrap="square" lIns="68580" tIns="81000" rIns="108000" bIns="108000" numCol="1" rtlCol="0" anchor="ctr" anchorCtr="0" compatLnSpc="1">
            <a:prstTxWarp prst="textNoShape">
              <a:avLst/>
            </a:prstTxWarp>
            <a:spAutoFit/>
          </a:bodyPr>
          <a:lstStyle/>
          <a:p>
            <a:pPr marL="0" marR="0" indent="0" algn="l" defTabSz="766763" rtl="0" eaLnBrk="1" fontAlgn="base" latinLnBrk="0" hangingPunct="1">
              <a:lnSpc>
                <a:spcPct val="100000"/>
              </a:lnSpc>
              <a:spcBef>
                <a:spcPct val="0"/>
              </a:spcBef>
              <a:spcAft>
                <a:spcPct val="0"/>
              </a:spcAft>
              <a:buClrTx/>
              <a:buSzTx/>
              <a:buFontTx/>
              <a:buNone/>
              <a:tabLst/>
            </a:pPr>
            <a:r>
              <a:rPr lang="fr-FR" sz="1800" dirty="0" smtClean="0"/>
              <a:t>   </a:t>
            </a:r>
            <a:endParaRPr kumimoji="0" lang="fr-FR" sz="1800" b="0" i="0" u="none" strike="noStrike" cap="none" normalizeH="0" baseline="0" dirty="0" smtClean="0">
              <a:ln>
                <a:noFill/>
              </a:ln>
              <a:solidFill>
                <a:schemeClr val="tx1"/>
              </a:solidFill>
              <a:effectLst/>
            </a:endParaRPr>
          </a:p>
        </p:txBody>
      </p:sp>
      <p:grpSp>
        <p:nvGrpSpPr>
          <p:cNvPr id="8" name="Groupe 7"/>
          <p:cNvGrpSpPr/>
          <p:nvPr/>
        </p:nvGrpSpPr>
        <p:grpSpPr>
          <a:xfrm>
            <a:off x="2031475" y="1845259"/>
            <a:ext cx="4849265" cy="791079"/>
            <a:chOff x="493913" y="1054806"/>
            <a:chExt cx="6465687" cy="791079"/>
          </a:xfrm>
        </p:grpSpPr>
        <p:sp>
          <p:nvSpPr>
            <p:cNvPr id="9" name="Rectangle à coins arrondis 8"/>
            <p:cNvSpPr/>
            <p:nvPr/>
          </p:nvSpPr>
          <p:spPr bwMode="auto">
            <a:xfrm>
              <a:off x="1238082" y="1257887"/>
              <a:ext cx="5721518" cy="587998"/>
            </a:xfrm>
            <a:prstGeom prst="roundRect">
              <a:avLst/>
            </a:prstGeom>
            <a:solidFill>
              <a:schemeClr val="accent2">
                <a:alpha val="18000"/>
              </a:schemeClr>
            </a:solidFill>
            <a:ln w="9525" cap="flat" cmpd="sng" algn="ctr">
              <a:noFill/>
              <a:prstDash val="solid"/>
              <a:round/>
              <a:headEnd type="none" w="med" len="med"/>
              <a:tailEnd type="none" w="med" len="med"/>
            </a:ln>
            <a:effectLst>
              <a:outerShdw blurRad="139700" dist="38100" dir="3180000" algn="l" rotWithShape="0">
                <a:prstClr val="black">
                  <a:alpha val="51000"/>
                </a:prstClr>
              </a:outerShdw>
            </a:effectLst>
            <a:extLst/>
          </p:spPr>
          <p:txBody>
            <a:bodyPr vert="horz" wrap="square" lIns="91440" tIns="108000" rIns="144000" bIns="144000" numCol="1" rtlCol="0" anchor="ctr" anchorCtr="0" compatLnSpc="1">
              <a:prstTxWarp prst="textNoShape">
                <a:avLst/>
              </a:prstTxWarp>
              <a:spAutoFit/>
            </a:bodyPr>
            <a:lstStyle/>
            <a:p>
              <a:pPr marL="0" marR="0" indent="0" algn="l" defTabSz="766763" rtl="0" eaLnBrk="1" fontAlgn="base" latinLnBrk="0" hangingPunct="1">
                <a:lnSpc>
                  <a:spcPct val="100000"/>
                </a:lnSpc>
                <a:spcBef>
                  <a:spcPct val="0"/>
                </a:spcBef>
                <a:spcAft>
                  <a:spcPct val="0"/>
                </a:spcAft>
                <a:buClrTx/>
                <a:buSzTx/>
                <a:buFontTx/>
                <a:buNone/>
                <a:tabLst/>
              </a:pPr>
              <a:r>
                <a:rPr lang="fr-FR" sz="1800" dirty="0" smtClean="0"/>
                <a:t>   </a:t>
              </a:r>
              <a:endParaRPr kumimoji="0" lang="fr-FR" sz="1800" b="0" i="0" u="none" strike="noStrike" cap="none" normalizeH="0" baseline="0" dirty="0" smtClean="0">
                <a:ln>
                  <a:noFill/>
                </a:ln>
                <a:solidFill>
                  <a:schemeClr val="tx1"/>
                </a:solidFill>
                <a:effectLst/>
              </a:endParaRPr>
            </a:p>
          </p:txBody>
        </p:sp>
        <p:sp>
          <p:nvSpPr>
            <p:cNvPr id="10" name="Rectangle 9"/>
            <p:cNvSpPr/>
            <p:nvPr/>
          </p:nvSpPr>
          <p:spPr>
            <a:xfrm>
              <a:off x="493913" y="1054806"/>
              <a:ext cx="818768" cy="715581"/>
            </a:xfrm>
            <a:prstGeom prst="rect">
              <a:avLst/>
            </a:prstGeom>
            <a:noFill/>
          </p:spPr>
          <p:txBody>
            <a:bodyPr wrap="square" lIns="91440" tIns="45720" rIns="91440" bIns="45720">
              <a:spAutoFit/>
            </a:bodyPr>
            <a:lstStyle/>
            <a:p>
              <a:pPr algn="ctr"/>
              <a:r>
                <a:rPr lang="fr-FR" sz="405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odoni MT Black" panose="02070A03080606020203" pitchFamily="18" charset="0"/>
                </a:rPr>
                <a:t>1</a:t>
              </a:r>
            </a:p>
          </p:txBody>
        </p:sp>
      </p:grpSp>
      <p:sp>
        <p:nvSpPr>
          <p:cNvPr id="11" name="Rectangle 10"/>
          <p:cNvSpPr/>
          <p:nvPr/>
        </p:nvSpPr>
        <p:spPr>
          <a:xfrm>
            <a:off x="2031474" y="2784727"/>
            <a:ext cx="614076" cy="715581"/>
          </a:xfrm>
          <a:prstGeom prst="rect">
            <a:avLst/>
          </a:prstGeom>
          <a:noFill/>
        </p:spPr>
        <p:txBody>
          <a:bodyPr wrap="square" lIns="68580" tIns="34290" rIns="68580" bIns="34290">
            <a:spAutoFit/>
          </a:bodyPr>
          <a:lstStyle/>
          <a:p>
            <a:pPr algn="ctr"/>
            <a:r>
              <a:rPr lang="fr-FR" sz="405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odoni MT Black" panose="02070A03080606020203" pitchFamily="18" charset="0"/>
              </a:rPr>
              <a:t>2</a:t>
            </a:r>
            <a:endParaRPr lang="fr-FR" sz="4050" b="1" dirty="0">
              <a:ln w="12700">
                <a:solidFill>
                  <a:schemeClr val="tx2">
                    <a:lumMod val="75000"/>
                  </a:schemeClr>
                </a:solidFill>
                <a:prstDash val="solid"/>
              </a:ln>
              <a:pattFill prst="dkUpDiag">
                <a:fgClr>
                  <a:schemeClr val="tx2"/>
                </a:fgClr>
                <a:bgClr>
                  <a:schemeClr val="tx2">
                    <a:lumMod val="20000"/>
                    <a:lumOff val="80000"/>
                  </a:schemeClr>
                </a:bgClr>
              </a:pattFill>
              <a:effectLst>
                <a:outerShdw blurRad="139700" dist="38100" dir="2640000" algn="bl" rotWithShape="0">
                  <a:srgbClr val="066F84"/>
                </a:outerShdw>
              </a:effectLst>
              <a:latin typeface="Bodoni MT Black" panose="02070A03080606020203" pitchFamily="18" charset="0"/>
            </a:endParaRPr>
          </a:p>
        </p:txBody>
      </p:sp>
      <p:sp>
        <p:nvSpPr>
          <p:cNvPr id="12" name="Rectangle 11"/>
          <p:cNvSpPr/>
          <p:nvPr/>
        </p:nvSpPr>
        <p:spPr>
          <a:xfrm>
            <a:off x="2031474" y="3739378"/>
            <a:ext cx="614076" cy="715581"/>
          </a:xfrm>
          <a:prstGeom prst="rect">
            <a:avLst/>
          </a:prstGeom>
          <a:noFill/>
        </p:spPr>
        <p:txBody>
          <a:bodyPr wrap="square" lIns="68580" tIns="34290" rIns="68580" bIns="34290">
            <a:spAutoFit/>
          </a:bodyPr>
          <a:lstStyle/>
          <a:p>
            <a:pPr algn="ctr"/>
            <a:r>
              <a:rPr lang="fr-FR" sz="405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odoni MT Black" panose="02070A03080606020203" pitchFamily="18" charset="0"/>
              </a:rPr>
              <a:t>3</a:t>
            </a:r>
            <a:endParaRPr lang="fr-FR" sz="405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odoni MT Black" panose="02070A03080606020203" pitchFamily="18" charset="0"/>
            </a:endParaRPr>
          </a:p>
        </p:txBody>
      </p:sp>
      <p:sp>
        <p:nvSpPr>
          <p:cNvPr id="13" name="Rectangle 12"/>
          <p:cNvSpPr/>
          <p:nvPr/>
        </p:nvSpPr>
        <p:spPr>
          <a:xfrm>
            <a:off x="2703866" y="2080728"/>
            <a:ext cx="1228221" cy="415498"/>
          </a:xfrm>
          <a:prstGeom prst="rect">
            <a:avLst/>
          </a:prstGeom>
        </p:spPr>
        <p:txBody>
          <a:bodyPr wrap="none">
            <a:spAutoFit/>
          </a:bodyPr>
          <a:lstStyle/>
          <a:p>
            <a:pPr marL="0" marR="0" indent="0" algn="l" defTabSz="766763" rtl="0" eaLnBrk="1" fontAlgn="base" latinLnBrk="0" hangingPunct="1">
              <a:lnSpc>
                <a:spcPct val="100000"/>
              </a:lnSpc>
              <a:spcBef>
                <a:spcPct val="0"/>
              </a:spcBef>
              <a:spcAft>
                <a:spcPct val="0"/>
              </a:spcAft>
              <a:buClrTx/>
              <a:buSzTx/>
              <a:buFontTx/>
              <a:buNone/>
              <a:tabLst/>
            </a:pPr>
            <a:r>
              <a:rPr lang="fr-FR" sz="2100" b="1" kern="1200" dirty="0" smtClean="0">
                <a:solidFill>
                  <a:schemeClr val="tx1"/>
                </a:solidFill>
                <a:latin typeface="+mn-lt"/>
                <a:ea typeface="+mn-ea"/>
                <a:cs typeface="+mn-cs"/>
              </a:rPr>
              <a:t>RAPPEL 1</a:t>
            </a:r>
          </a:p>
        </p:txBody>
      </p:sp>
      <p:sp>
        <p:nvSpPr>
          <p:cNvPr id="14" name="Rectangle 13"/>
          <p:cNvSpPr/>
          <p:nvPr/>
        </p:nvSpPr>
        <p:spPr>
          <a:xfrm>
            <a:off x="2703866" y="2984781"/>
            <a:ext cx="1228221" cy="415498"/>
          </a:xfrm>
          <a:prstGeom prst="rect">
            <a:avLst/>
          </a:prstGeom>
        </p:spPr>
        <p:txBody>
          <a:bodyPr wrap="none">
            <a:spAutoFit/>
          </a:bodyPr>
          <a:lstStyle/>
          <a:p>
            <a:pPr marL="0" marR="0" indent="0" algn="l" defTabSz="766763" rtl="0" eaLnBrk="1" fontAlgn="base" latinLnBrk="0" hangingPunct="1">
              <a:lnSpc>
                <a:spcPct val="100000"/>
              </a:lnSpc>
              <a:spcBef>
                <a:spcPct val="0"/>
              </a:spcBef>
              <a:spcAft>
                <a:spcPct val="0"/>
              </a:spcAft>
              <a:buClrTx/>
              <a:buSzTx/>
              <a:buFontTx/>
              <a:buNone/>
              <a:tabLst/>
            </a:pPr>
            <a:r>
              <a:rPr lang="fr-FR" sz="2100" b="1" kern="1200" dirty="0" smtClean="0">
                <a:solidFill>
                  <a:schemeClr val="tx1"/>
                </a:solidFill>
                <a:latin typeface="+mn-lt"/>
                <a:ea typeface="+mn-ea"/>
                <a:cs typeface="+mn-cs"/>
              </a:rPr>
              <a:t>RAPPEL 2</a:t>
            </a:r>
          </a:p>
        </p:txBody>
      </p:sp>
      <p:sp>
        <p:nvSpPr>
          <p:cNvPr id="15" name="Rectangle 14"/>
          <p:cNvSpPr/>
          <p:nvPr/>
        </p:nvSpPr>
        <p:spPr>
          <a:xfrm>
            <a:off x="2703866" y="3939432"/>
            <a:ext cx="1228221" cy="415498"/>
          </a:xfrm>
          <a:prstGeom prst="rect">
            <a:avLst/>
          </a:prstGeom>
        </p:spPr>
        <p:txBody>
          <a:bodyPr wrap="none">
            <a:spAutoFit/>
          </a:bodyPr>
          <a:lstStyle/>
          <a:p>
            <a:pPr marL="0" marR="0" indent="0" algn="l" defTabSz="766763" rtl="0" eaLnBrk="1" fontAlgn="base" latinLnBrk="0" hangingPunct="1">
              <a:lnSpc>
                <a:spcPct val="100000"/>
              </a:lnSpc>
              <a:spcBef>
                <a:spcPct val="0"/>
              </a:spcBef>
              <a:spcAft>
                <a:spcPct val="0"/>
              </a:spcAft>
              <a:buClrTx/>
              <a:buSzTx/>
              <a:buFontTx/>
              <a:buNone/>
              <a:tabLst/>
            </a:pPr>
            <a:r>
              <a:rPr lang="fr-FR" sz="2100" b="1" kern="1200" dirty="0" smtClean="0">
                <a:solidFill>
                  <a:schemeClr val="tx1"/>
                </a:solidFill>
                <a:latin typeface="+mn-lt"/>
                <a:ea typeface="+mn-ea"/>
                <a:cs typeface="+mn-cs"/>
              </a:rPr>
              <a:t>RAPPEL 3</a:t>
            </a:r>
          </a:p>
        </p:txBody>
      </p:sp>
    </p:spTree>
    <p:extLst>
      <p:ext uri="{BB962C8B-B14F-4D97-AF65-F5344CB8AC3E}">
        <p14:creationId xmlns:p14="http://schemas.microsoft.com/office/powerpoint/2010/main" val="224759910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Normal">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2088292" y="145562"/>
            <a:ext cx="7055708" cy="648677"/>
          </a:xfrm>
          <a:prstGeom prst="rect">
            <a:avLst/>
          </a:prstGeom>
        </p:spPr>
        <p:txBody>
          <a:bodyPr anchor="ctr">
            <a:normAutofit/>
          </a:bodyPr>
          <a:lstStyle>
            <a:lvl1pPr algn="l">
              <a:defRPr sz="2400" b="1"/>
            </a:lvl1pPr>
          </a:lstStyle>
          <a:p>
            <a:r>
              <a:rPr lang="fr-FR" dirty="0" smtClean="0"/>
              <a:t>Modifiez le titre</a:t>
            </a:r>
            <a:endParaRPr lang="fr-FR" dirty="0"/>
          </a:p>
        </p:txBody>
      </p:sp>
      <p:sp>
        <p:nvSpPr>
          <p:cNvPr id="4" name="Espace réservé du contenu 3"/>
          <p:cNvSpPr>
            <a:spLocks noGrp="1"/>
          </p:cNvSpPr>
          <p:nvPr>
            <p:ph sz="quarter" idx="10" hasCustomPrompt="1"/>
          </p:nvPr>
        </p:nvSpPr>
        <p:spPr>
          <a:xfrm>
            <a:off x="265670" y="1013254"/>
            <a:ext cx="8606481" cy="5346357"/>
          </a:xfrm>
          <a:prstGeom prst="rect">
            <a:avLst/>
          </a:prstGeom>
        </p:spPr>
        <p:txBody>
          <a:bodyPr/>
          <a:lstStyle>
            <a:lvl1pPr>
              <a:defRPr sz="1500" baseline="0">
                <a:latin typeface="Arial" panose="020B0604020202020204" pitchFamily="34" charset="0"/>
                <a:cs typeface="Arial" panose="020B0604020202020204" pitchFamily="34" charset="0"/>
              </a:defRPr>
            </a:lvl1pPr>
            <a:lvl2pPr>
              <a:defRPr sz="1350">
                <a:latin typeface="Arial" panose="020B0604020202020204" pitchFamily="34" charset="0"/>
                <a:cs typeface="Arial" panose="020B0604020202020204" pitchFamily="34" charset="0"/>
              </a:defRPr>
            </a:lvl2pPr>
            <a:lvl3pPr>
              <a:defRPr sz="12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900">
                <a:latin typeface="Arial" panose="020B0604020202020204" pitchFamily="34" charset="0"/>
                <a:cs typeface="Arial" panose="020B0604020202020204" pitchFamily="34" charset="0"/>
              </a:defRPr>
            </a:lvl5pPr>
          </a:lstStyle>
          <a:p>
            <a:pPr lvl="0"/>
            <a:r>
              <a:rPr lang="fr-FR" dirty="0" smtClean="0"/>
              <a:t>Modifier le texte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3" name="Espace réservé de la date 2"/>
          <p:cNvSpPr>
            <a:spLocks noGrp="1"/>
          </p:cNvSpPr>
          <p:nvPr>
            <p:ph type="dt" sz="half" idx="11"/>
          </p:nvPr>
        </p:nvSpPr>
        <p:spPr/>
        <p:txBody>
          <a:bodyPr/>
          <a:lstStyle/>
          <a:p>
            <a:fld id="{8FD78CB7-3614-4A38-9F38-C9D1F7C97EC0}" type="datetime1">
              <a:rPr lang="fr-FR" smtClean="0"/>
              <a:t>22/06/2023</a:t>
            </a:fld>
            <a:endParaRPr lang="fr-FR"/>
          </a:p>
        </p:txBody>
      </p:sp>
      <p:sp>
        <p:nvSpPr>
          <p:cNvPr id="6" name="Espace réservé du pied de page 5"/>
          <p:cNvSpPr>
            <a:spLocks noGrp="1"/>
          </p:cNvSpPr>
          <p:nvPr>
            <p:ph type="ftr" sz="quarter" idx="12"/>
          </p:nvPr>
        </p:nvSpPr>
        <p:spPr/>
        <p:txBody>
          <a:bodyPr/>
          <a:lstStyle/>
          <a:p>
            <a:endParaRPr lang="fr-FR"/>
          </a:p>
        </p:txBody>
      </p:sp>
      <p:sp>
        <p:nvSpPr>
          <p:cNvPr id="7" name="Espace réservé du numéro de diapositive 6"/>
          <p:cNvSpPr>
            <a:spLocks noGrp="1"/>
          </p:cNvSpPr>
          <p:nvPr>
            <p:ph type="sldNum" sz="quarter" idx="13"/>
          </p:nvPr>
        </p:nvSpPr>
        <p:spPr/>
        <p:txBody>
          <a:bodyPr/>
          <a:lstStyle/>
          <a:p>
            <a:fld id="{88CBE9E5-AEA7-490C-B97F-F2FDFE838290}" type="slidenum">
              <a:rPr lang="fr-FR" smtClean="0"/>
              <a:pPr/>
              <a:t>‹N°›</a:t>
            </a:fld>
            <a:endParaRPr lang="fr-FR"/>
          </a:p>
        </p:txBody>
      </p:sp>
    </p:spTree>
    <p:extLst>
      <p:ext uri="{BB962C8B-B14F-4D97-AF65-F5344CB8AC3E}">
        <p14:creationId xmlns:p14="http://schemas.microsoft.com/office/powerpoint/2010/main" val="114980341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Deux contenus">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213BA8D9-90D1-4EEE-B054-E02DC0685ED1}" type="datetime1">
              <a:rPr lang="fr-FR" smtClean="0"/>
              <a:t>22/06/2023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88CBE9E5-AEA7-490C-B97F-F2FDFE838290}" type="slidenum">
              <a:rPr lang="fr-FR" smtClean="0"/>
              <a:pPr/>
              <a:t>‹N°›</a:t>
            </a:fld>
            <a:endParaRPr lang="fr-FR"/>
          </a:p>
        </p:txBody>
      </p:sp>
      <p:sp>
        <p:nvSpPr>
          <p:cNvPr id="7" name="Espace réservé du contenu 6"/>
          <p:cNvSpPr>
            <a:spLocks noGrp="1"/>
          </p:cNvSpPr>
          <p:nvPr>
            <p:ph sz="quarter" idx="13"/>
          </p:nvPr>
        </p:nvSpPr>
        <p:spPr>
          <a:xfrm>
            <a:off x="253604" y="989014"/>
            <a:ext cx="4207669" cy="5337175"/>
          </a:xfrm>
          <a:prstGeom prst="rect">
            <a:avLst/>
          </a:prstGeom>
        </p:spPr>
        <p:txBody>
          <a:bodyPr/>
          <a:lstStyle>
            <a:lvl1pPr>
              <a:defRPr sz="1500">
                <a:latin typeface="Arial" panose="020B0604020202020204" pitchFamily="34" charset="0"/>
                <a:cs typeface="Arial" panose="020B0604020202020204" pitchFamily="34" charset="0"/>
              </a:defRPr>
            </a:lvl1pPr>
            <a:lvl2pPr>
              <a:defRPr sz="1350">
                <a:latin typeface="Arial" panose="020B0604020202020204" pitchFamily="34" charset="0"/>
                <a:cs typeface="Arial" panose="020B0604020202020204" pitchFamily="34" charset="0"/>
              </a:defRPr>
            </a:lvl2pPr>
            <a:lvl3pPr>
              <a:defRPr sz="12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8" name="Espace réservé du contenu 6"/>
          <p:cNvSpPr>
            <a:spLocks noGrp="1"/>
          </p:cNvSpPr>
          <p:nvPr>
            <p:ph sz="quarter" idx="14"/>
          </p:nvPr>
        </p:nvSpPr>
        <p:spPr>
          <a:xfrm>
            <a:off x="4674234" y="989014"/>
            <a:ext cx="4207669" cy="5337175"/>
          </a:xfrm>
          <a:prstGeom prst="rect">
            <a:avLst/>
          </a:prstGeom>
        </p:spPr>
        <p:txBody>
          <a:bodyPr/>
          <a:lstStyle>
            <a:lvl1pPr>
              <a:defRPr sz="1500">
                <a:latin typeface="Arial" panose="020B0604020202020204" pitchFamily="34" charset="0"/>
                <a:cs typeface="Arial" panose="020B0604020202020204" pitchFamily="34" charset="0"/>
              </a:defRPr>
            </a:lvl1pPr>
            <a:lvl2pPr>
              <a:defRPr sz="1350">
                <a:latin typeface="Arial" panose="020B0604020202020204" pitchFamily="34" charset="0"/>
                <a:cs typeface="Arial" panose="020B0604020202020204" pitchFamily="34" charset="0"/>
              </a:defRPr>
            </a:lvl2pPr>
            <a:lvl3pPr>
              <a:defRPr sz="12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9" name="Titre 1"/>
          <p:cNvSpPr>
            <a:spLocks noGrp="1"/>
          </p:cNvSpPr>
          <p:nvPr>
            <p:ph type="title" hasCustomPrompt="1"/>
          </p:nvPr>
        </p:nvSpPr>
        <p:spPr>
          <a:xfrm>
            <a:off x="2088292" y="145562"/>
            <a:ext cx="7055708" cy="648677"/>
          </a:xfrm>
          <a:prstGeom prst="rect">
            <a:avLst/>
          </a:prstGeom>
        </p:spPr>
        <p:txBody>
          <a:bodyPr anchor="ctr">
            <a:normAutofit/>
          </a:bodyPr>
          <a:lstStyle>
            <a:lvl1pPr algn="l">
              <a:defRPr sz="2400" b="1"/>
            </a:lvl1pPr>
          </a:lstStyle>
          <a:p>
            <a:r>
              <a:rPr lang="fr-FR" dirty="0" smtClean="0"/>
              <a:t>Modifiez le titre</a:t>
            </a:r>
            <a:endParaRPr lang="fr-FR" dirty="0"/>
          </a:p>
        </p:txBody>
      </p:sp>
    </p:spTree>
    <p:extLst>
      <p:ext uri="{BB962C8B-B14F-4D97-AF65-F5344CB8AC3E}">
        <p14:creationId xmlns:p14="http://schemas.microsoft.com/office/powerpoint/2010/main" val="1108211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a:xfrm>
            <a:off x="457200" y="1600200"/>
            <a:ext cx="8229600" cy="4525963"/>
          </a:xfrm>
          <a:prstGeom prst="rect">
            <a:avLst/>
          </a:prstGeo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37558594-84F8-4A67-BBC4-2DAA4E896A05}" type="datetime1">
              <a:rPr lang="fr-FR" smtClean="0"/>
              <a:t>22/06/2023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88CBE9E5-AEA7-490C-B97F-F2FDFE838290}" type="slidenum">
              <a:rPr lang="fr-FR" smtClean="0"/>
              <a:pPr/>
              <a:t>‹N°›</a:t>
            </a:fld>
            <a:endParaRPr lang="fr-FR"/>
          </a:p>
        </p:txBody>
      </p:sp>
      <p:sp>
        <p:nvSpPr>
          <p:cNvPr id="6" name="Titre 1"/>
          <p:cNvSpPr>
            <a:spLocks noGrp="1"/>
          </p:cNvSpPr>
          <p:nvPr>
            <p:ph type="title" hasCustomPrompt="1"/>
          </p:nvPr>
        </p:nvSpPr>
        <p:spPr>
          <a:xfrm>
            <a:off x="2088292" y="145562"/>
            <a:ext cx="7055708" cy="648677"/>
          </a:xfrm>
          <a:prstGeom prst="rect">
            <a:avLst/>
          </a:prstGeom>
        </p:spPr>
        <p:txBody>
          <a:bodyPr anchor="ctr">
            <a:normAutofit/>
          </a:bodyPr>
          <a:lstStyle>
            <a:lvl1pPr algn="l">
              <a:defRPr sz="2400" b="1"/>
            </a:lvl1pPr>
          </a:lstStyle>
          <a:p>
            <a:r>
              <a:rPr lang="fr-FR" dirty="0" smtClean="0"/>
              <a:t>Modifiez le titre</a:t>
            </a:r>
            <a:endParaRPr lang="fr-FR" dirty="0"/>
          </a:p>
        </p:txBody>
      </p:sp>
    </p:spTree>
    <p:extLst>
      <p:ext uri="{BB962C8B-B14F-4D97-AF65-F5344CB8AC3E}">
        <p14:creationId xmlns:p14="http://schemas.microsoft.com/office/powerpoint/2010/main" val="542421668"/>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Diapositive de section">
    <p:spTree>
      <p:nvGrpSpPr>
        <p:cNvPr id="1" name=""/>
        <p:cNvGrpSpPr/>
        <p:nvPr/>
      </p:nvGrpSpPr>
      <p:grpSpPr>
        <a:xfrm>
          <a:off x="0" y="0"/>
          <a:ext cx="0" cy="0"/>
          <a:chOff x="0" y="0"/>
          <a:chExt cx="0" cy="0"/>
        </a:xfrm>
      </p:grpSpPr>
      <p:pic>
        <p:nvPicPr>
          <p:cNvPr id="3" name="Espace réservé du contenu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9144000" cy="6857997"/>
          </a:xfrm>
          <a:prstGeom prst="rect">
            <a:avLst/>
          </a:prstGeom>
        </p:spPr>
      </p:pic>
      <p:sp>
        <p:nvSpPr>
          <p:cNvPr id="2" name="Titre 1"/>
          <p:cNvSpPr>
            <a:spLocks noGrp="1"/>
          </p:cNvSpPr>
          <p:nvPr>
            <p:ph type="title" hasCustomPrompt="1"/>
          </p:nvPr>
        </p:nvSpPr>
        <p:spPr>
          <a:xfrm>
            <a:off x="554510" y="1279526"/>
            <a:ext cx="7886700" cy="1325563"/>
          </a:xfrm>
          <a:prstGeom prst="rect">
            <a:avLst/>
          </a:prstGeom>
        </p:spPr>
        <p:txBody>
          <a:bodyPr/>
          <a:lstStyle>
            <a:lvl1pPr algn="ctr">
              <a:defRPr sz="3000"/>
            </a:lvl1pPr>
          </a:lstStyle>
          <a:p>
            <a:r>
              <a:rPr lang="fr-FR" dirty="0" smtClean="0"/>
              <a:t>Modifiez le titre</a:t>
            </a:r>
            <a:endParaRPr lang="fr-FR" dirty="0"/>
          </a:p>
        </p:txBody>
      </p:sp>
      <p:sp>
        <p:nvSpPr>
          <p:cNvPr id="5" name="Espace réservé du texte 4"/>
          <p:cNvSpPr>
            <a:spLocks noGrp="1"/>
          </p:cNvSpPr>
          <p:nvPr>
            <p:ph type="body" sz="quarter" idx="10" hasCustomPrompt="1"/>
          </p:nvPr>
        </p:nvSpPr>
        <p:spPr>
          <a:xfrm>
            <a:off x="0" y="3429001"/>
            <a:ext cx="9144000" cy="714375"/>
          </a:xfrm>
          <a:prstGeom prst="rect">
            <a:avLst/>
          </a:prstGeom>
        </p:spPr>
        <p:txBody>
          <a:bodyPr/>
          <a:lstStyle>
            <a:lvl1pPr marL="0" indent="0" algn="ctr">
              <a:buNone/>
              <a:defRPr sz="2100">
                <a:solidFill>
                  <a:schemeClr val="bg1"/>
                </a:solidFill>
                <a:latin typeface="Arial" panose="020B0604020202020204" pitchFamily="34" charset="0"/>
                <a:cs typeface="Arial" panose="020B0604020202020204" pitchFamily="34" charset="0"/>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fr-FR" dirty="0" smtClean="0"/>
              <a:t>Modifier le sous-titre</a:t>
            </a:r>
          </a:p>
        </p:txBody>
      </p:sp>
      <p:sp>
        <p:nvSpPr>
          <p:cNvPr id="6" name="Espace réservé de la date 5"/>
          <p:cNvSpPr>
            <a:spLocks noGrp="1"/>
          </p:cNvSpPr>
          <p:nvPr>
            <p:ph type="dt" sz="half" idx="11"/>
          </p:nvPr>
        </p:nvSpPr>
        <p:spPr/>
        <p:txBody>
          <a:bodyPr/>
          <a:lstStyle/>
          <a:p>
            <a:fld id="{A5AF3906-E000-4834-B25D-3A85D33F5846}" type="datetime1">
              <a:rPr lang="fr-FR" smtClean="0"/>
              <a:t>22/06/2023</a:t>
            </a:fld>
            <a:endParaRPr lang="fr-FR"/>
          </a:p>
        </p:txBody>
      </p:sp>
      <p:sp>
        <p:nvSpPr>
          <p:cNvPr id="7" name="Espace réservé du pied de page 6"/>
          <p:cNvSpPr>
            <a:spLocks noGrp="1"/>
          </p:cNvSpPr>
          <p:nvPr>
            <p:ph type="ftr" sz="quarter" idx="12"/>
          </p:nvPr>
        </p:nvSpPr>
        <p:spPr/>
        <p:txBody>
          <a:bodyPr/>
          <a:lstStyle/>
          <a:p>
            <a:endParaRPr lang="fr-FR"/>
          </a:p>
        </p:txBody>
      </p:sp>
      <p:sp>
        <p:nvSpPr>
          <p:cNvPr id="8" name="Espace réservé du numéro de diapositive 7"/>
          <p:cNvSpPr>
            <a:spLocks noGrp="1"/>
          </p:cNvSpPr>
          <p:nvPr>
            <p:ph type="sldNum" sz="quarter" idx="13"/>
          </p:nvPr>
        </p:nvSpPr>
        <p:spPr/>
        <p:txBody>
          <a:bodyPr/>
          <a:lstStyle/>
          <a:p>
            <a:fld id="{88CBE9E5-AEA7-490C-B97F-F2FDFE838290}" type="slidenum">
              <a:rPr lang="fr-FR" smtClean="0"/>
              <a:pPr/>
              <a:t>‹N°›</a:t>
            </a:fld>
            <a:endParaRPr lang="fr-FR"/>
          </a:p>
        </p:txBody>
      </p:sp>
    </p:spTree>
    <p:extLst>
      <p:ext uri="{BB962C8B-B14F-4D97-AF65-F5344CB8AC3E}">
        <p14:creationId xmlns:p14="http://schemas.microsoft.com/office/powerpoint/2010/main" val="213179593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Diapositive de fin">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Imag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83685" y="5315554"/>
            <a:ext cx="576631" cy="1398143"/>
          </a:xfrm>
          <a:prstGeom prst="rect">
            <a:avLst/>
          </a:prstGeom>
        </p:spPr>
      </p:pic>
    </p:spTree>
    <p:extLst>
      <p:ext uri="{BB962C8B-B14F-4D97-AF65-F5344CB8AC3E}">
        <p14:creationId xmlns:p14="http://schemas.microsoft.com/office/powerpoint/2010/main" val="926454153"/>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28781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fr-FR" smtClean="0"/>
              <a:t>Modifiez le style du titre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2B9A02F-357D-AF42-B110-A7740AFDCA1B}" type="datetimeFigureOut">
              <a:rPr lang="en-US" dirty="0"/>
              <a:t>6/22/2023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28094653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Garde générale">
    <p:spTree>
      <p:nvGrpSpPr>
        <p:cNvPr id="1" name=""/>
        <p:cNvGrpSpPr/>
        <p:nvPr/>
      </p:nvGrpSpPr>
      <p:grpSpPr>
        <a:xfrm>
          <a:off x="0" y="0"/>
          <a:ext cx="0" cy="0"/>
          <a:chOff x="0" y="0"/>
          <a:chExt cx="0" cy="0"/>
        </a:xfrm>
      </p:grpSpPr>
      <p:sp>
        <p:nvSpPr>
          <p:cNvPr id="4" name="Titre 3"/>
          <p:cNvSpPr>
            <a:spLocks noGrp="1"/>
          </p:cNvSpPr>
          <p:nvPr>
            <p:ph type="title" hasCustomPrompt="1"/>
          </p:nvPr>
        </p:nvSpPr>
        <p:spPr>
          <a:xfrm>
            <a:off x="0" y="4522574"/>
            <a:ext cx="9144000" cy="648677"/>
          </a:xfrm>
          <a:prstGeom prst="rect">
            <a:avLst/>
          </a:prstGeom>
        </p:spPr>
        <p:txBody>
          <a:bodyPr/>
          <a:lstStyle>
            <a:lvl1pPr algn="ctr">
              <a:defRPr sz="3000" baseline="0"/>
            </a:lvl1pPr>
          </a:lstStyle>
          <a:p>
            <a:r>
              <a:rPr lang="fr-FR" dirty="0" smtClean="0"/>
              <a:t>Modifiez le titre</a:t>
            </a:r>
            <a:endParaRPr lang="fr-FR" dirty="0"/>
          </a:p>
        </p:txBody>
      </p:sp>
      <p:sp>
        <p:nvSpPr>
          <p:cNvPr id="2" name="ZoneTexte 1"/>
          <p:cNvSpPr txBox="1"/>
          <p:nvPr/>
        </p:nvSpPr>
        <p:spPr>
          <a:xfrm>
            <a:off x="6260335" y="6488668"/>
            <a:ext cx="2883665" cy="738664"/>
          </a:xfrm>
          <a:prstGeom prst="rect">
            <a:avLst/>
          </a:prstGeom>
          <a:noFill/>
        </p:spPr>
        <p:txBody>
          <a:bodyPr wrap="square" rtlCol="0">
            <a:spAutoFit/>
          </a:bodyPr>
          <a:lstStyle/>
          <a:p>
            <a:r>
              <a:rPr lang="fr-FR" dirty="0" smtClean="0"/>
              <a:t>  </a:t>
            </a:r>
            <a:r>
              <a:rPr lang="fr-FR" sz="1200" dirty="0" smtClean="0">
                <a:solidFill>
                  <a:schemeClr val="bg1"/>
                </a:solidFill>
              </a:rPr>
              <a:t>Mois/COMSIC/DGF/GROUPEMENT</a:t>
            </a:r>
            <a:r>
              <a:rPr lang="fr-FR" sz="1200" baseline="0" dirty="0" smtClean="0">
                <a:solidFill>
                  <a:schemeClr val="bg1"/>
                </a:solidFill>
              </a:rPr>
              <a:t>/COURS</a:t>
            </a:r>
            <a:endParaRPr lang="fr-FR" sz="1200" dirty="0">
              <a:solidFill>
                <a:schemeClr val="bg1"/>
              </a:solidFill>
            </a:endParaRPr>
          </a:p>
        </p:txBody>
      </p:sp>
      <p:pic>
        <p:nvPicPr>
          <p:cNvPr id="7" name="Imag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9" name="Titre 3"/>
          <p:cNvSpPr txBox="1">
            <a:spLocks/>
          </p:cNvSpPr>
          <p:nvPr/>
        </p:nvSpPr>
        <p:spPr>
          <a:xfrm>
            <a:off x="0" y="3337170"/>
            <a:ext cx="9144000" cy="648677"/>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2400" kern="1200">
                <a:solidFill>
                  <a:schemeClr val="bg1"/>
                </a:solidFill>
                <a:latin typeface="Arial" panose="020B0604020202020204" pitchFamily="34" charset="0"/>
                <a:ea typeface="+mj-ea"/>
                <a:cs typeface="Arial" panose="020B0604020202020204" pitchFamily="34" charset="0"/>
              </a:defRPr>
            </a:lvl1pPr>
          </a:lstStyle>
          <a:p>
            <a:pPr algn="ctr"/>
            <a:r>
              <a:rPr lang="fr-FR" sz="3000" smtClean="0"/>
              <a:t>MODIFIEZ LE STYLE DU TITRE</a:t>
            </a:r>
            <a:endParaRPr lang="fr-FR" sz="3000" dirty="0"/>
          </a:p>
        </p:txBody>
      </p:sp>
      <p:pic>
        <p:nvPicPr>
          <p:cNvPr id="10" name="Imag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71174" y="5617069"/>
            <a:ext cx="399410" cy="968441"/>
          </a:xfrm>
          <a:prstGeom prst="rect">
            <a:avLst/>
          </a:prstGeom>
        </p:spPr>
      </p:pic>
      <p:sp>
        <p:nvSpPr>
          <p:cNvPr id="8" name="ZoneTexte 7"/>
          <p:cNvSpPr txBox="1"/>
          <p:nvPr/>
        </p:nvSpPr>
        <p:spPr>
          <a:xfrm>
            <a:off x="6201454" y="6433232"/>
            <a:ext cx="2883665" cy="738664"/>
          </a:xfrm>
          <a:prstGeom prst="rect">
            <a:avLst/>
          </a:prstGeom>
          <a:noFill/>
        </p:spPr>
        <p:txBody>
          <a:bodyPr wrap="square" rtlCol="0">
            <a:spAutoFit/>
          </a:bodyPr>
          <a:lstStyle/>
          <a:p>
            <a:r>
              <a:rPr lang="fr-FR" dirty="0" smtClean="0"/>
              <a:t>  </a:t>
            </a:r>
            <a:r>
              <a:rPr lang="fr-FR" sz="1200" dirty="0" smtClean="0">
                <a:solidFill>
                  <a:schemeClr val="bg1"/>
                </a:solidFill>
              </a:rPr>
              <a:t>Mois/COMSIC/DGF/GROUPEMENT</a:t>
            </a:r>
            <a:r>
              <a:rPr lang="fr-FR" sz="1200" baseline="0" dirty="0" smtClean="0">
                <a:solidFill>
                  <a:schemeClr val="bg1"/>
                </a:solidFill>
              </a:rPr>
              <a:t>/COURS</a:t>
            </a:r>
            <a:endParaRPr lang="fr-FR" sz="1200" dirty="0">
              <a:solidFill>
                <a:schemeClr val="bg1"/>
              </a:solidFill>
            </a:endParaRPr>
          </a:p>
        </p:txBody>
      </p:sp>
    </p:spTree>
    <p:extLst>
      <p:ext uri="{BB962C8B-B14F-4D97-AF65-F5344CB8AC3E}">
        <p14:creationId xmlns:p14="http://schemas.microsoft.com/office/powerpoint/2010/main" val="3945060635"/>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position personnalisée">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4D9FFFB4-400D-1240-AB24-6F86C96D4DFB}" type="datetimeFigureOut">
              <a:rPr lang="en-US" smtClean="0"/>
              <a:t>6/22/2023</a:t>
            </a:fld>
            <a:endParaRPr lang="en-US" dirty="0"/>
          </a:p>
        </p:txBody>
      </p:sp>
      <p:sp>
        <p:nvSpPr>
          <p:cNvPr id="4" name="Espace réservé du pied de page 3"/>
          <p:cNvSpPr>
            <a:spLocks noGrp="1"/>
          </p:cNvSpPr>
          <p:nvPr>
            <p:ph type="ftr" sz="quarter" idx="11"/>
          </p:nvPr>
        </p:nvSpPr>
        <p:spPr/>
        <p:txBody>
          <a:bodyPr/>
          <a:lstStyle/>
          <a:p>
            <a:endParaRPr lang="en-US" dirty="0"/>
          </a:p>
        </p:txBody>
      </p:sp>
      <p:sp>
        <p:nvSpPr>
          <p:cNvPr id="5" name="Espace réservé du numéro de diapositive 4"/>
          <p:cNvSpPr>
            <a:spLocks noGrp="1"/>
          </p:cNvSpPr>
          <p:nvPr>
            <p:ph type="sldNum" sz="quarter" idx="12"/>
          </p:nvPr>
        </p:nvSpPr>
        <p:spPr/>
        <p:txBody>
          <a:bodyPr/>
          <a:lstStyle/>
          <a:p>
            <a:fld id="{D57F1E4F-1CFF-5643-939E-217C01CDF565}" type="slidenum">
              <a:rPr lang="en-US" smtClean="0"/>
              <a:pPr/>
              <a:t>‹N°›</a:t>
            </a:fld>
            <a:endParaRPr lang="en-US" dirty="0"/>
          </a:p>
        </p:txBody>
      </p:sp>
      <p:graphicFrame>
        <p:nvGraphicFramePr>
          <p:cNvPr id="6" name="Group 153"/>
          <p:cNvGraphicFramePr>
            <a:graphicFrameLocks noGrp="1"/>
          </p:cNvGraphicFramePr>
          <p:nvPr>
            <p:extLst>
              <p:ext uri="{D42A27DB-BD31-4B8C-83A1-F6EECF244321}">
                <p14:modId xmlns:p14="http://schemas.microsoft.com/office/powerpoint/2010/main" val="3261898738"/>
              </p:ext>
            </p:extLst>
          </p:nvPr>
        </p:nvGraphicFramePr>
        <p:xfrm>
          <a:off x="554574" y="899322"/>
          <a:ext cx="7922676" cy="2614150"/>
        </p:xfrm>
        <a:graphic>
          <a:graphicData uri="http://schemas.openxmlformats.org/drawingml/2006/table">
            <a:tbl>
              <a:tblPr/>
              <a:tblGrid>
                <a:gridCol w="3429703">
                  <a:extLst>
                    <a:ext uri="{9D8B030D-6E8A-4147-A177-3AD203B41FA5}">
                      <a16:colId xmlns:a16="http://schemas.microsoft.com/office/drawing/2014/main" val="20000"/>
                    </a:ext>
                  </a:extLst>
                </a:gridCol>
                <a:gridCol w="4492973">
                  <a:extLst>
                    <a:ext uri="{9D8B030D-6E8A-4147-A177-3AD203B41FA5}">
                      <a16:colId xmlns:a16="http://schemas.microsoft.com/office/drawing/2014/main" val="20001"/>
                    </a:ext>
                  </a:extLst>
                </a:gridCol>
              </a:tblGrid>
              <a:tr h="512475">
                <a:tc>
                  <a:txBody>
                    <a:bodyPr/>
                    <a:lstStyle/>
                    <a:p>
                      <a:pPr marL="0" marR="0" lvl="0" indent="0" algn="ctr" defTabSz="1130300" rtl="0" eaLnBrk="1" fontAlgn="base" latinLnBrk="0" hangingPunct="1">
                        <a:lnSpc>
                          <a:spcPct val="100000"/>
                        </a:lnSpc>
                        <a:spcBef>
                          <a:spcPct val="0"/>
                        </a:spcBef>
                        <a:spcAft>
                          <a:spcPct val="0"/>
                        </a:spcAft>
                        <a:buClrTx/>
                        <a:buSzTx/>
                        <a:buFontTx/>
                        <a:buNone/>
                        <a:tabLst/>
                      </a:pPr>
                      <a:endParaRPr kumimoji="0" lang="fr-FR" sz="2700" b="0" i="0" u="none" strike="noStrike" cap="none" normalizeH="0" baseline="0" dirty="0" smtClean="0">
                        <a:ln>
                          <a:noFill/>
                        </a:ln>
                        <a:solidFill>
                          <a:schemeClr val="tx1"/>
                        </a:solidFill>
                        <a:effectLst/>
                        <a:latin typeface="Times New Roman" pitchFamily="18" charset="0"/>
                      </a:endParaRPr>
                    </a:p>
                  </a:txBody>
                  <a:tcPr marL="73592" marR="73592" marT="54151" marB="54151" anchor="ctr" horzOverflow="overflow">
                    <a:lnL cap="flat">
                      <a:noFill/>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130300" rtl="0" eaLnBrk="1" fontAlgn="base" latinLnBrk="0" hangingPunct="1">
                        <a:lnSpc>
                          <a:spcPct val="100000"/>
                        </a:lnSpc>
                        <a:spcBef>
                          <a:spcPct val="0"/>
                        </a:spcBef>
                        <a:spcAft>
                          <a:spcPct val="0"/>
                        </a:spcAft>
                        <a:buClrTx/>
                        <a:buSzTx/>
                        <a:buFontTx/>
                        <a:buNone/>
                        <a:tabLst/>
                      </a:pPr>
                      <a:r>
                        <a:rPr lang="fr-FR" sz="2800" dirty="0" smtClean="0"/>
                        <a:t>Statut de version</a:t>
                      </a:r>
                      <a:endParaRPr kumimoji="0" lang="fr-FR" sz="2700" b="0" i="0" u="none" strike="noStrike" cap="none" normalizeH="0" baseline="0" dirty="0" smtClean="0">
                        <a:ln>
                          <a:noFill/>
                        </a:ln>
                        <a:solidFill>
                          <a:schemeClr val="tx1"/>
                        </a:solidFill>
                        <a:effectLst/>
                        <a:latin typeface="Times New Roman" pitchFamily="18" charset="0"/>
                      </a:endParaRPr>
                    </a:p>
                  </a:txBody>
                  <a:tcPr marL="73592" marR="73592" marT="54151" marB="5415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0"/>
                  </a:ext>
                </a:extLst>
              </a:tr>
              <a:tr h="512475">
                <a:tc>
                  <a:txBody>
                    <a:bodyPr/>
                    <a:lstStyle/>
                    <a:p>
                      <a:pPr marL="0" marR="0" lvl="0" indent="0" algn="r" defTabSz="1130300" rtl="0" eaLnBrk="1" fontAlgn="base" latinLnBrk="0" hangingPunct="1">
                        <a:lnSpc>
                          <a:spcPct val="100000"/>
                        </a:lnSpc>
                        <a:spcBef>
                          <a:spcPct val="0"/>
                        </a:spcBef>
                        <a:spcAft>
                          <a:spcPct val="0"/>
                        </a:spcAft>
                        <a:buClrTx/>
                        <a:buSzTx/>
                        <a:buFontTx/>
                        <a:buNone/>
                        <a:tabLst/>
                      </a:pPr>
                      <a:r>
                        <a:rPr kumimoji="0" lang="fr-FR" sz="1700" b="1" i="0" u="none" strike="noStrike" cap="none" normalizeH="0" baseline="0" dirty="0" smtClean="0">
                          <a:ln>
                            <a:noFill/>
                          </a:ln>
                          <a:solidFill>
                            <a:schemeClr val="tx1"/>
                          </a:solidFill>
                          <a:effectLst/>
                          <a:latin typeface="Arial" charset="0"/>
                          <a:cs typeface="Arial" charset="0"/>
                        </a:rPr>
                        <a:t>Rédacteur(s) ou responsable de cours</a:t>
                      </a:r>
                    </a:p>
                  </a:txBody>
                  <a:tcPr marL="73592" marR="73592" marT="54151" marB="5415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1130300" rtl="0" eaLnBrk="1" fontAlgn="base" latinLnBrk="0" hangingPunct="1">
                        <a:lnSpc>
                          <a:spcPct val="100000"/>
                        </a:lnSpc>
                        <a:spcBef>
                          <a:spcPct val="0"/>
                        </a:spcBef>
                        <a:spcAft>
                          <a:spcPct val="0"/>
                        </a:spcAft>
                        <a:buClrTx/>
                        <a:buSzTx/>
                        <a:buFontTx/>
                        <a:buNone/>
                        <a:tabLst/>
                      </a:pPr>
                      <a:endParaRPr kumimoji="0" lang="fr-FR" sz="2700" b="0" i="0" u="none" strike="noStrike" cap="none" normalizeH="0" baseline="0" dirty="0" smtClean="0">
                        <a:ln>
                          <a:noFill/>
                        </a:ln>
                        <a:solidFill>
                          <a:schemeClr val="tx1"/>
                        </a:solidFill>
                        <a:effectLst/>
                        <a:latin typeface="Arial" charset="0"/>
                      </a:endParaRPr>
                    </a:p>
                  </a:txBody>
                  <a:tcPr marL="73592" marR="73592" marT="54151" marB="5415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1"/>
                  </a:ext>
                </a:extLst>
              </a:tr>
              <a:tr h="512475">
                <a:tc>
                  <a:txBody>
                    <a:bodyPr/>
                    <a:lstStyle/>
                    <a:p>
                      <a:pPr marL="0" marR="0" lvl="0" indent="0" algn="r" defTabSz="1130300" rtl="0" eaLnBrk="1" fontAlgn="base" latinLnBrk="0" hangingPunct="1">
                        <a:lnSpc>
                          <a:spcPct val="100000"/>
                        </a:lnSpc>
                        <a:spcBef>
                          <a:spcPct val="0"/>
                        </a:spcBef>
                        <a:spcAft>
                          <a:spcPct val="0"/>
                        </a:spcAft>
                        <a:buClrTx/>
                        <a:buSzTx/>
                        <a:buFontTx/>
                        <a:buNone/>
                        <a:tabLst/>
                      </a:pPr>
                      <a:r>
                        <a:rPr kumimoji="0" lang="fr-FR" sz="1700" b="1" i="0" u="none" strike="noStrike" cap="none" normalizeH="0" baseline="0" dirty="0" smtClean="0">
                          <a:ln>
                            <a:noFill/>
                          </a:ln>
                          <a:solidFill>
                            <a:schemeClr val="tx1"/>
                          </a:solidFill>
                          <a:effectLst/>
                          <a:latin typeface="Arial" charset="0"/>
                          <a:cs typeface="Arial" charset="0"/>
                        </a:rPr>
                        <a:t>Validation</a:t>
                      </a:r>
                    </a:p>
                  </a:txBody>
                  <a:tcPr marL="73592" marR="73592" marT="54151" marB="5415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1130300" rtl="0" eaLnBrk="1" fontAlgn="base" latinLnBrk="0" hangingPunct="1">
                        <a:lnSpc>
                          <a:spcPct val="100000"/>
                        </a:lnSpc>
                        <a:spcBef>
                          <a:spcPct val="0"/>
                        </a:spcBef>
                        <a:spcAft>
                          <a:spcPct val="0"/>
                        </a:spcAft>
                        <a:buClrTx/>
                        <a:buSzTx/>
                        <a:buFontTx/>
                        <a:buNone/>
                        <a:tabLst/>
                      </a:pPr>
                      <a:endParaRPr kumimoji="0" lang="fr-FR" sz="2700" b="0" i="0" u="none" strike="noStrike" cap="none" normalizeH="0" baseline="0" dirty="0" smtClean="0">
                        <a:ln>
                          <a:noFill/>
                        </a:ln>
                        <a:solidFill>
                          <a:schemeClr val="tx1"/>
                        </a:solidFill>
                        <a:effectLst/>
                        <a:latin typeface="Arial" charset="0"/>
                      </a:endParaRPr>
                    </a:p>
                  </a:txBody>
                  <a:tcPr marL="73592" marR="73592" marT="54151" marB="5415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2"/>
                  </a:ext>
                </a:extLst>
              </a:tr>
              <a:tr h="512475">
                <a:tc>
                  <a:txBody>
                    <a:bodyPr/>
                    <a:lstStyle/>
                    <a:p>
                      <a:pPr marL="0" marR="0" lvl="0" indent="0" algn="r" defTabSz="1130300" rtl="0" eaLnBrk="1" fontAlgn="base" latinLnBrk="0" hangingPunct="1">
                        <a:lnSpc>
                          <a:spcPct val="100000"/>
                        </a:lnSpc>
                        <a:spcBef>
                          <a:spcPct val="0"/>
                        </a:spcBef>
                        <a:spcAft>
                          <a:spcPct val="0"/>
                        </a:spcAft>
                        <a:buClrTx/>
                        <a:buSzTx/>
                        <a:buFontTx/>
                        <a:buNone/>
                        <a:tabLst/>
                      </a:pPr>
                      <a:r>
                        <a:rPr kumimoji="0" lang="fr-FR" sz="1700" b="1" i="0" u="none" strike="noStrike" cap="none" normalizeH="0" baseline="0" smtClean="0">
                          <a:ln>
                            <a:noFill/>
                          </a:ln>
                          <a:solidFill>
                            <a:schemeClr val="tx1"/>
                          </a:solidFill>
                          <a:effectLst/>
                          <a:latin typeface="Arial" charset="0"/>
                          <a:cs typeface="Arial" charset="0"/>
                        </a:rPr>
                        <a:t>Approbation</a:t>
                      </a:r>
                    </a:p>
                  </a:txBody>
                  <a:tcPr marL="73592" marR="73592" marT="54151" marB="5415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1130300" rtl="0" eaLnBrk="1" fontAlgn="base" latinLnBrk="0" hangingPunct="1">
                        <a:lnSpc>
                          <a:spcPct val="100000"/>
                        </a:lnSpc>
                        <a:spcBef>
                          <a:spcPct val="0"/>
                        </a:spcBef>
                        <a:spcAft>
                          <a:spcPct val="0"/>
                        </a:spcAft>
                        <a:buClrTx/>
                        <a:buSzTx/>
                        <a:buFontTx/>
                        <a:buNone/>
                        <a:tabLst/>
                      </a:pPr>
                      <a:endParaRPr kumimoji="0" lang="fr-FR" sz="2700" b="0" i="0" u="none" strike="noStrike" cap="none" normalizeH="0" baseline="0" dirty="0" smtClean="0">
                        <a:ln>
                          <a:noFill/>
                        </a:ln>
                        <a:solidFill>
                          <a:schemeClr val="tx1"/>
                        </a:solidFill>
                        <a:effectLst/>
                        <a:latin typeface="Arial" charset="0"/>
                      </a:endParaRPr>
                    </a:p>
                  </a:txBody>
                  <a:tcPr marL="73592" marR="73592" marT="54151" marB="5415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3"/>
                  </a:ext>
                </a:extLst>
              </a:tr>
              <a:tr h="512475">
                <a:tc>
                  <a:txBody>
                    <a:bodyPr/>
                    <a:lstStyle/>
                    <a:p>
                      <a:pPr marL="0" marR="0" lvl="0" indent="0" algn="r" defTabSz="1130300" rtl="0" eaLnBrk="1" fontAlgn="base" latinLnBrk="0" hangingPunct="1">
                        <a:lnSpc>
                          <a:spcPct val="100000"/>
                        </a:lnSpc>
                        <a:spcBef>
                          <a:spcPct val="0"/>
                        </a:spcBef>
                        <a:spcAft>
                          <a:spcPct val="0"/>
                        </a:spcAft>
                        <a:buClrTx/>
                        <a:buSzTx/>
                        <a:buFontTx/>
                        <a:buNone/>
                        <a:tabLst/>
                      </a:pPr>
                      <a:r>
                        <a:rPr kumimoji="0" lang="fr-FR" sz="1700" b="1" i="0" u="none" strike="noStrike" cap="none" normalizeH="0" baseline="0" dirty="0" smtClean="0">
                          <a:ln>
                            <a:noFill/>
                          </a:ln>
                          <a:solidFill>
                            <a:schemeClr val="tx1"/>
                          </a:solidFill>
                          <a:effectLst/>
                          <a:latin typeface="Arial" charset="0"/>
                          <a:cs typeface="Arial" charset="0"/>
                        </a:rPr>
                        <a:t>Annule et remplace</a:t>
                      </a:r>
                    </a:p>
                  </a:txBody>
                  <a:tcPr marL="73592" marR="73592" marT="54151" marB="5415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1130300" rtl="0" eaLnBrk="1" fontAlgn="base" latinLnBrk="0" hangingPunct="1">
                        <a:lnSpc>
                          <a:spcPct val="100000"/>
                        </a:lnSpc>
                        <a:spcBef>
                          <a:spcPct val="0"/>
                        </a:spcBef>
                        <a:spcAft>
                          <a:spcPct val="0"/>
                        </a:spcAft>
                        <a:buClrTx/>
                        <a:buSzTx/>
                        <a:buFontTx/>
                        <a:buNone/>
                        <a:tabLst/>
                      </a:pPr>
                      <a:endParaRPr kumimoji="0" lang="fr-FR" sz="2700" b="0" i="0" u="none" strike="noStrike" cap="none" normalizeH="0" baseline="0" dirty="0" smtClean="0">
                        <a:ln>
                          <a:noFill/>
                        </a:ln>
                        <a:solidFill>
                          <a:schemeClr val="tx1"/>
                        </a:solidFill>
                        <a:effectLst/>
                        <a:latin typeface="Arial" charset="0"/>
                      </a:endParaRPr>
                    </a:p>
                  </a:txBody>
                  <a:tcPr marL="73592" marR="73592" marT="54151" marB="5415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4"/>
                  </a:ext>
                </a:extLst>
              </a:tr>
            </a:tbl>
          </a:graphicData>
        </a:graphic>
      </p:graphicFrame>
      <p:graphicFrame>
        <p:nvGraphicFramePr>
          <p:cNvPr id="7" name="Group 151"/>
          <p:cNvGraphicFramePr>
            <a:graphicFrameLocks noGrp="1"/>
          </p:cNvGraphicFramePr>
          <p:nvPr>
            <p:extLst>
              <p:ext uri="{D42A27DB-BD31-4B8C-83A1-F6EECF244321}">
                <p14:modId xmlns:p14="http://schemas.microsoft.com/office/powerpoint/2010/main" val="1837714275"/>
              </p:ext>
            </p:extLst>
          </p:nvPr>
        </p:nvGraphicFramePr>
        <p:xfrm>
          <a:off x="555597" y="3769940"/>
          <a:ext cx="7921653" cy="2410297"/>
        </p:xfrm>
        <a:graphic>
          <a:graphicData uri="http://schemas.openxmlformats.org/drawingml/2006/table">
            <a:tbl>
              <a:tblPr/>
              <a:tblGrid>
                <a:gridCol w="902119">
                  <a:extLst>
                    <a:ext uri="{9D8B030D-6E8A-4147-A177-3AD203B41FA5}">
                      <a16:colId xmlns:a16="http://schemas.microsoft.com/office/drawing/2014/main" val="20000"/>
                    </a:ext>
                  </a:extLst>
                </a:gridCol>
                <a:gridCol w="1278421">
                  <a:extLst>
                    <a:ext uri="{9D8B030D-6E8A-4147-A177-3AD203B41FA5}">
                      <a16:colId xmlns:a16="http://schemas.microsoft.com/office/drawing/2014/main" val="20001"/>
                    </a:ext>
                  </a:extLst>
                </a:gridCol>
                <a:gridCol w="5741114">
                  <a:extLst>
                    <a:ext uri="{9D8B030D-6E8A-4147-A177-3AD203B41FA5}">
                      <a16:colId xmlns:a16="http://schemas.microsoft.com/office/drawing/2014/main" val="20002"/>
                    </a:ext>
                  </a:extLst>
                </a:gridCol>
              </a:tblGrid>
              <a:tr h="431538">
                <a:tc>
                  <a:txBody>
                    <a:bodyPr/>
                    <a:lstStyle/>
                    <a:p>
                      <a:pPr marL="0" marR="0" lvl="0" indent="0" algn="ctr" defTabSz="1130300" rtl="0" eaLnBrk="1" fontAlgn="base" latinLnBrk="0" hangingPunct="1">
                        <a:lnSpc>
                          <a:spcPct val="110000"/>
                        </a:lnSpc>
                        <a:spcBef>
                          <a:spcPct val="0"/>
                        </a:spcBef>
                        <a:spcAft>
                          <a:spcPct val="0"/>
                        </a:spcAft>
                        <a:buClr>
                          <a:schemeClr val="bg1"/>
                        </a:buClr>
                        <a:buSzTx/>
                        <a:buFontTx/>
                        <a:buNone/>
                        <a:tabLst/>
                      </a:pPr>
                      <a:r>
                        <a:rPr kumimoji="0" lang="fr-FR" sz="1900" b="1" i="0" u="none" strike="noStrike" cap="none" normalizeH="0" baseline="0" dirty="0" smtClean="0">
                          <a:ln>
                            <a:noFill/>
                          </a:ln>
                          <a:solidFill>
                            <a:schemeClr val="tx1"/>
                          </a:solidFill>
                          <a:effectLst/>
                          <a:latin typeface="Arial" charset="0"/>
                          <a:cs typeface="Arial" charset="0"/>
                        </a:rPr>
                        <a:t>Version</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1130300" rtl="0" eaLnBrk="1" fontAlgn="base" latinLnBrk="0" hangingPunct="1">
                        <a:lnSpc>
                          <a:spcPct val="110000"/>
                        </a:lnSpc>
                        <a:spcBef>
                          <a:spcPct val="0"/>
                        </a:spcBef>
                        <a:spcAft>
                          <a:spcPct val="0"/>
                        </a:spcAft>
                        <a:buClr>
                          <a:schemeClr val="bg1"/>
                        </a:buClr>
                        <a:buSzTx/>
                        <a:buFontTx/>
                        <a:buNone/>
                        <a:tabLst/>
                      </a:pPr>
                      <a:r>
                        <a:rPr kumimoji="0" lang="fr-FR" sz="1900" b="1" i="0" u="none" strike="noStrike" cap="none" normalizeH="0" baseline="0" dirty="0" smtClean="0">
                          <a:ln>
                            <a:noFill/>
                          </a:ln>
                          <a:solidFill>
                            <a:schemeClr val="tx1"/>
                          </a:solidFill>
                          <a:effectLst/>
                          <a:latin typeface="Arial" charset="0"/>
                          <a:cs typeface="Arial" charset="0"/>
                        </a:rPr>
                        <a:t>DATE</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1130300" rtl="0" eaLnBrk="1" fontAlgn="base" latinLnBrk="0" hangingPunct="1">
                        <a:lnSpc>
                          <a:spcPct val="110000"/>
                        </a:lnSpc>
                        <a:spcBef>
                          <a:spcPct val="0"/>
                        </a:spcBef>
                        <a:spcAft>
                          <a:spcPct val="0"/>
                        </a:spcAft>
                        <a:buClr>
                          <a:schemeClr val="bg1"/>
                        </a:buClr>
                        <a:buSzTx/>
                        <a:buFontTx/>
                        <a:buNone/>
                        <a:tabLst/>
                      </a:pPr>
                      <a:r>
                        <a:rPr kumimoji="0" lang="fr-FR" sz="1900" b="1" i="0" u="none" strike="noStrike" cap="none" normalizeH="0" baseline="0" dirty="0" smtClean="0">
                          <a:ln>
                            <a:noFill/>
                          </a:ln>
                          <a:solidFill>
                            <a:schemeClr val="tx1"/>
                          </a:solidFill>
                          <a:effectLst/>
                          <a:latin typeface="Arial" charset="0"/>
                          <a:cs typeface="Arial" charset="0"/>
                        </a:rPr>
                        <a:t>MOTIF</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506719">
                <a:tc>
                  <a:txBody>
                    <a:bodyPr/>
                    <a:lstStyle/>
                    <a:p>
                      <a:pPr marL="0" marR="0" lvl="0" indent="0" algn="ctr" defTabSz="1130300" rtl="0" eaLnBrk="1" fontAlgn="base" latinLnBrk="0" hangingPunct="1">
                        <a:lnSpc>
                          <a:spcPct val="110000"/>
                        </a:lnSpc>
                        <a:spcBef>
                          <a:spcPct val="0"/>
                        </a:spcBef>
                        <a:spcAft>
                          <a:spcPct val="0"/>
                        </a:spcAft>
                        <a:buClr>
                          <a:schemeClr val="bg1"/>
                        </a:buClr>
                        <a:buSzTx/>
                        <a:buFontTx/>
                        <a:buNone/>
                        <a:tabLst/>
                      </a:pPr>
                      <a:endParaRPr kumimoji="0" lang="fr-FR" sz="2100" b="1" i="0" u="none" strike="noStrike" cap="none" normalizeH="0" baseline="0" dirty="0" smtClean="0">
                        <a:ln>
                          <a:noFill/>
                        </a:ln>
                        <a:solidFill>
                          <a:schemeClr val="tx1"/>
                        </a:solidFill>
                        <a:effectLst/>
                        <a:latin typeface="Arial"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1130300" rtl="0" eaLnBrk="1" fontAlgn="base" latinLnBrk="0" hangingPunct="1">
                        <a:lnSpc>
                          <a:spcPct val="110000"/>
                        </a:lnSpc>
                        <a:spcBef>
                          <a:spcPct val="0"/>
                        </a:spcBef>
                        <a:spcAft>
                          <a:spcPct val="0"/>
                        </a:spcAft>
                        <a:buClr>
                          <a:schemeClr val="bg1"/>
                        </a:buClr>
                        <a:buSzTx/>
                        <a:buFontTx/>
                        <a:buNone/>
                        <a:tabLst/>
                      </a:pPr>
                      <a:endParaRPr kumimoji="0" lang="fr-FR" sz="2100" b="1" i="0" u="none" strike="noStrike" cap="none" normalizeH="0" baseline="0" dirty="0" smtClean="0">
                        <a:ln>
                          <a:noFill/>
                        </a:ln>
                        <a:solidFill>
                          <a:schemeClr val="tx1"/>
                        </a:solidFill>
                        <a:effectLst/>
                        <a:latin typeface="Arial"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1130300" rtl="0" eaLnBrk="1" fontAlgn="base" latinLnBrk="0" hangingPunct="1">
                        <a:lnSpc>
                          <a:spcPct val="110000"/>
                        </a:lnSpc>
                        <a:spcBef>
                          <a:spcPct val="0"/>
                        </a:spcBef>
                        <a:spcAft>
                          <a:spcPct val="0"/>
                        </a:spcAft>
                        <a:buClr>
                          <a:schemeClr val="bg1"/>
                        </a:buClr>
                        <a:buSzTx/>
                        <a:buFontTx/>
                        <a:buNone/>
                        <a:tabLst/>
                      </a:pPr>
                      <a:endParaRPr kumimoji="0" lang="fr-FR" sz="2100" b="1" i="0" u="none" strike="noStrike" cap="none" normalizeH="0" baseline="0" dirty="0" smtClean="0">
                        <a:ln>
                          <a:noFill/>
                        </a:ln>
                        <a:solidFill>
                          <a:schemeClr val="tx1"/>
                        </a:solidFill>
                        <a:effectLst/>
                        <a:latin typeface="Arial"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1"/>
                  </a:ext>
                </a:extLst>
              </a:tr>
              <a:tr h="485668">
                <a:tc>
                  <a:txBody>
                    <a:bodyPr/>
                    <a:lstStyle/>
                    <a:p>
                      <a:pPr marL="0" marR="0" lvl="0" indent="0" algn="ctr" defTabSz="1130300" rtl="0" eaLnBrk="1" fontAlgn="base" latinLnBrk="0" hangingPunct="1">
                        <a:lnSpc>
                          <a:spcPct val="110000"/>
                        </a:lnSpc>
                        <a:spcBef>
                          <a:spcPct val="0"/>
                        </a:spcBef>
                        <a:spcAft>
                          <a:spcPct val="0"/>
                        </a:spcAft>
                        <a:buClr>
                          <a:schemeClr val="bg1"/>
                        </a:buClr>
                        <a:buSzTx/>
                        <a:buFontTx/>
                        <a:buNone/>
                        <a:tabLst/>
                      </a:pPr>
                      <a:endParaRPr kumimoji="0" lang="fr-FR" sz="2100" b="1" i="0" u="none" strike="noStrike" cap="none" normalizeH="0" baseline="0" dirty="0" smtClean="0">
                        <a:ln>
                          <a:noFill/>
                        </a:ln>
                        <a:solidFill>
                          <a:schemeClr val="tx1"/>
                        </a:solidFill>
                        <a:effectLst/>
                        <a:latin typeface="Arial"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1130300" rtl="0" eaLnBrk="1" fontAlgn="base" latinLnBrk="0" hangingPunct="1">
                        <a:lnSpc>
                          <a:spcPct val="110000"/>
                        </a:lnSpc>
                        <a:spcBef>
                          <a:spcPct val="0"/>
                        </a:spcBef>
                        <a:spcAft>
                          <a:spcPct val="0"/>
                        </a:spcAft>
                        <a:buClr>
                          <a:schemeClr val="bg1"/>
                        </a:buClr>
                        <a:buSzTx/>
                        <a:buFontTx/>
                        <a:buNone/>
                        <a:tabLst/>
                      </a:pPr>
                      <a:endParaRPr kumimoji="0" lang="fr-FR" sz="2100" b="1" i="0" u="none" strike="noStrike" cap="none" normalizeH="0" baseline="0" dirty="0" smtClean="0">
                        <a:ln>
                          <a:noFill/>
                        </a:ln>
                        <a:solidFill>
                          <a:schemeClr val="tx1"/>
                        </a:solidFill>
                        <a:effectLst/>
                        <a:latin typeface="Arial"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1130300" rtl="0" eaLnBrk="1" fontAlgn="base" latinLnBrk="0" hangingPunct="1">
                        <a:lnSpc>
                          <a:spcPct val="110000"/>
                        </a:lnSpc>
                        <a:spcBef>
                          <a:spcPct val="0"/>
                        </a:spcBef>
                        <a:spcAft>
                          <a:spcPct val="0"/>
                        </a:spcAft>
                        <a:buClr>
                          <a:schemeClr val="bg1"/>
                        </a:buClr>
                        <a:buSzTx/>
                        <a:buFontTx/>
                        <a:buNone/>
                        <a:tabLst/>
                      </a:pPr>
                      <a:endParaRPr kumimoji="0" lang="fr-FR" sz="2100" b="1" i="0" u="none" strike="noStrike" cap="none" normalizeH="0" baseline="0" dirty="0" smtClean="0">
                        <a:ln>
                          <a:noFill/>
                        </a:ln>
                        <a:solidFill>
                          <a:schemeClr val="tx1"/>
                        </a:solidFill>
                        <a:effectLst/>
                        <a:latin typeface="Arial"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2"/>
                  </a:ext>
                </a:extLst>
              </a:tr>
              <a:tr h="482661">
                <a:tc>
                  <a:txBody>
                    <a:bodyPr/>
                    <a:lstStyle/>
                    <a:p>
                      <a:pPr marL="0" marR="0" lvl="0" indent="0" algn="ctr" defTabSz="1130300" rtl="0" eaLnBrk="1" fontAlgn="base" latinLnBrk="0" hangingPunct="1">
                        <a:lnSpc>
                          <a:spcPct val="110000"/>
                        </a:lnSpc>
                        <a:spcBef>
                          <a:spcPct val="0"/>
                        </a:spcBef>
                        <a:spcAft>
                          <a:spcPct val="0"/>
                        </a:spcAft>
                        <a:buClr>
                          <a:schemeClr val="bg1"/>
                        </a:buClr>
                        <a:buSzTx/>
                        <a:buFontTx/>
                        <a:buNone/>
                        <a:tabLst/>
                      </a:pPr>
                      <a:endParaRPr kumimoji="0" lang="fr-FR" sz="2100" b="1" i="0" u="none" strike="noStrike" cap="none" normalizeH="0" baseline="0" smtClean="0">
                        <a:ln>
                          <a:noFill/>
                        </a:ln>
                        <a:solidFill>
                          <a:schemeClr val="tx1"/>
                        </a:solidFill>
                        <a:effectLst/>
                        <a:latin typeface="Arial"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1130300" rtl="0" eaLnBrk="1" fontAlgn="base" latinLnBrk="0" hangingPunct="1">
                        <a:lnSpc>
                          <a:spcPct val="110000"/>
                        </a:lnSpc>
                        <a:spcBef>
                          <a:spcPct val="0"/>
                        </a:spcBef>
                        <a:spcAft>
                          <a:spcPct val="0"/>
                        </a:spcAft>
                        <a:buClr>
                          <a:schemeClr val="bg1"/>
                        </a:buClr>
                        <a:buSzTx/>
                        <a:buFontTx/>
                        <a:buNone/>
                        <a:tabLst/>
                      </a:pPr>
                      <a:endParaRPr kumimoji="0" lang="fr-FR" sz="2100" b="1" i="0" u="none" strike="noStrike" cap="none" normalizeH="0" baseline="0" smtClean="0">
                        <a:ln>
                          <a:noFill/>
                        </a:ln>
                        <a:solidFill>
                          <a:schemeClr val="tx1"/>
                        </a:solidFill>
                        <a:effectLst/>
                        <a:latin typeface="Arial"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1130300" rtl="0" eaLnBrk="1" fontAlgn="base" latinLnBrk="0" hangingPunct="1">
                        <a:lnSpc>
                          <a:spcPct val="110000"/>
                        </a:lnSpc>
                        <a:spcBef>
                          <a:spcPct val="0"/>
                        </a:spcBef>
                        <a:spcAft>
                          <a:spcPct val="0"/>
                        </a:spcAft>
                        <a:buClr>
                          <a:schemeClr val="bg1"/>
                        </a:buClr>
                        <a:buSzTx/>
                        <a:buFontTx/>
                        <a:buNone/>
                        <a:tabLst/>
                      </a:pPr>
                      <a:endParaRPr kumimoji="0" lang="fr-FR" sz="2100" b="1" i="0" u="none" strike="noStrike" cap="none" normalizeH="0" baseline="0" dirty="0" smtClean="0">
                        <a:ln>
                          <a:noFill/>
                        </a:ln>
                        <a:solidFill>
                          <a:schemeClr val="tx1"/>
                        </a:solidFill>
                        <a:effectLst/>
                        <a:latin typeface="Arial"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3"/>
                  </a:ext>
                </a:extLst>
              </a:tr>
              <a:tr h="503711">
                <a:tc>
                  <a:txBody>
                    <a:bodyPr/>
                    <a:lstStyle/>
                    <a:p>
                      <a:pPr marL="0" marR="0" lvl="0" indent="0" algn="ctr" defTabSz="1130300" rtl="0" eaLnBrk="1" fontAlgn="base" latinLnBrk="0" hangingPunct="1">
                        <a:lnSpc>
                          <a:spcPct val="110000"/>
                        </a:lnSpc>
                        <a:spcBef>
                          <a:spcPct val="0"/>
                        </a:spcBef>
                        <a:spcAft>
                          <a:spcPct val="0"/>
                        </a:spcAft>
                        <a:buClr>
                          <a:schemeClr val="bg1"/>
                        </a:buClr>
                        <a:buSzTx/>
                        <a:buFontTx/>
                        <a:buNone/>
                        <a:tabLst/>
                      </a:pPr>
                      <a:endParaRPr kumimoji="0" lang="fr-FR" sz="2100" b="1" i="0" u="none" strike="noStrike" cap="none" normalizeH="0" baseline="0" smtClean="0">
                        <a:ln>
                          <a:noFill/>
                        </a:ln>
                        <a:solidFill>
                          <a:schemeClr val="tx1"/>
                        </a:solidFill>
                        <a:effectLst/>
                        <a:latin typeface="Arial"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1130300" rtl="0" eaLnBrk="1" fontAlgn="base" latinLnBrk="0" hangingPunct="1">
                        <a:lnSpc>
                          <a:spcPct val="110000"/>
                        </a:lnSpc>
                        <a:spcBef>
                          <a:spcPct val="0"/>
                        </a:spcBef>
                        <a:spcAft>
                          <a:spcPct val="0"/>
                        </a:spcAft>
                        <a:buClr>
                          <a:schemeClr val="bg1"/>
                        </a:buClr>
                        <a:buSzTx/>
                        <a:buFontTx/>
                        <a:buNone/>
                        <a:tabLst/>
                      </a:pPr>
                      <a:endParaRPr kumimoji="0" lang="fr-FR" sz="2100" b="1" i="0" u="none" strike="noStrike" cap="none" normalizeH="0" baseline="0" smtClean="0">
                        <a:ln>
                          <a:noFill/>
                        </a:ln>
                        <a:solidFill>
                          <a:schemeClr val="tx1"/>
                        </a:solidFill>
                        <a:effectLst/>
                        <a:latin typeface="Arial"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1130300" rtl="0" eaLnBrk="1" fontAlgn="base" latinLnBrk="0" hangingPunct="1">
                        <a:lnSpc>
                          <a:spcPct val="110000"/>
                        </a:lnSpc>
                        <a:spcBef>
                          <a:spcPct val="0"/>
                        </a:spcBef>
                        <a:spcAft>
                          <a:spcPct val="0"/>
                        </a:spcAft>
                        <a:buClr>
                          <a:schemeClr val="bg1"/>
                        </a:buClr>
                        <a:buSzTx/>
                        <a:buFontTx/>
                        <a:buNone/>
                        <a:tabLst/>
                      </a:pPr>
                      <a:endParaRPr kumimoji="0" lang="fr-FR" sz="2100" b="1" i="0" u="none" strike="noStrike" cap="none" normalizeH="0" baseline="0" dirty="0" smtClean="0">
                        <a:ln>
                          <a:noFill/>
                        </a:ln>
                        <a:solidFill>
                          <a:schemeClr val="tx1"/>
                        </a:solidFill>
                        <a:effectLst/>
                        <a:latin typeface="Arial"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8715054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Disposition personnalisée">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normAutofit/>
          </a:bodyPr>
          <a:lstStyle>
            <a:lvl1pPr>
              <a:defRPr sz="2400" b="1" baseline="0"/>
            </a:lvl1pPr>
          </a:lstStyle>
          <a:p>
            <a:r>
              <a:rPr lang="fr-FR" dirty="0" smtClean="0"/>
              <a:t>Objectifs et modalités</a:t>
            </a:r>
            <a:endParaRPr lang="fr-FR" dirty="0"/>
          </a:p>
        </p:txBody>
      </p:sp>
      <p:sp>
        <p:nvSpPr>
          <p:cNvPr id="3" name="Espace réservé de la date 2"/>
          <p:cNvSpPr>
            <a:spLocks noGrp="1"/>
          </p:cNvSpPr>
          <p:nvPr>
            <p:ph type="dt" sz="half" idx="10"/>
          </p:nvPr>
        </p:nvSpPr>
        <p:spPr/>
        <p:txBody>
          <a:bodyPr/>
          <a:lstStyle/>
          <a:p>
            <a:fld id="{4D9FFFB4-400D-1240-AB24-6F86C96D4DFB}" type="datetimeFigureOut">
              <a:rPr lang="en-US" smtClean="0"/>
              <a:t>6/22/2023</a:t>
            </a:fld>
            <a:endParaRPr lang="en-US" dirty="0"/>
          </a:p>
        </p:txBody>
      </p:sp>
      <p:sp>
        <p:nvSpPr>
          <p:cNvPr id="4" name="Espace réservé du pied de page 3"/>
          <p:cNvSpPr>
            <a:spLocks noGrp="1"/>
          </p:cNvSpPr>
          <p:nvPr>
            <p:ph type="ftr" sz="quarter" idx="11"/>
          </p:nvPr>
        </p:nvSpPr>
        <p:spPr/>
        <p:txBody>
          <a:bodyPr/>
          <a:lstStyle/>
          <a:p>
            <a:endParaRPr lang="en-US" dirty="0"/>
          </a:p>
        </p:txBody>
      </p:sp>
      <p:sp>
        <p:nvSpPr>
          <p:cNvPr id="5" name="Espace réservé du numéro de diapositive 4"/>
          <p:cNvSpPr>
            <a:spLocks noGrp="1"/>
          </p:cNvSpPr>
          <p:nvPr>
            <p:ph type="sldNum" sz="quarter" idx="12"/>
          </p:nvPr>
        </p:nvSpPr>
        <p:spPr/>
        <p:txBody>
          <a:bodyPr/>
          <a:lstStyle/>
          <a:p>
            <a:fld id="{D57F1E4F-1CFF-5643-939E-217C01CDF565}" type="slidenum">
              <a:rPr lang="en-US" smtClean="0"/>
              <a:pPr/>
              <a:t>‹N°›</a:t>
            </a:fld>
            <a:endParaRPr lang="en-US" dirty="0"/>
          </a:p>
        </p:txBody>
      </p:sp>
      <p:sp>
        <p:nvSpPr>
          <p:cNvPr id="6" name="Titre 1"/>
          <p:cNvSpPr txBox="1">
            <a:spLocks/>
          </p:cNvSpPr>
          <p:nvPr/>
        </p:nvSpPr>
        <p:spPr>
          <a:xfrm>
            <a:off x="233173" y="1061017"/>
            <a:ext cx="8606789" cy="1620884"/>
          </a:xfrm>
          <a:prstGeom prst="rect">
            <a:avLst/>
          </a:prstGeom>
          <a:ln/>
        </p:spPr>
        <p:style>
          <a:lnRef idx="2">
            <a:schemeClr val="dk1"/>
          </a:lnRef>
          <a:fillRef idx="1">
            <a:schemeClr val="lt1"/>
          </a:fillRef>
          <a:effectRef idx="0">
            <a:schemeClr val="dk1"/>
          </a:effectRef>
          <a:fontRef idx="minor">
            <a:schemeClr val="dk1"/>
          </a:fontRef>
        </p:style>
        <p:txBody>
          <a:bodyPr vert="horz" lIns="68580" tIns="189000" rIns="0" bIns="270000" rtlCol="0" anchor="t" anchorCtr="0">
            <a:normAutofit/>
          </a:bodyPr>
          <a:lstStyle>
            <a:lvl1pPr algn="l" defTabSz="914400" rtl="0" eaLnBrk="1" latinLnBrk="0" hangingPunct="1">
              <a:lnSpc>
                <a:spcPct val="90000"/>
              </a:lnSpc>
              <a:spcBef>
                <a:spcPct val="0"/>
              </a:spcBef>
              <a:buNone/>
              <a:defRPr sz="2400" kern="1200" baseline="0">
                <a:solidFill>
                  <a:schemeClr val="bg1"/>
                </a:solidFill>
                <a:latin typeface="Arial" panose="020B0604020202020204" pitchFamily="34" charset="0"/>
                <a:ea typeface="+mj-ea"/>
                <a:cs typeface="Arial" panose="020B0604020202020204" pitchFamily="34" charset="0"/>
              </a:defRPr>
            </a:lvl1pPr>
          </a:lstStyle>
          <a:p>
            <a:endParaRPr lang="fr-FR" sz="1800" dirty="0">
              <a:solidFill>
                <a:schemeClr val="tx1"/>
              </a:solidFill>
            </a:endParaRPr>
          </a:p>
        </p:txBody>
      </p:sp>
      <p:sp>
        <p:nvSpPr>
          <p:cNvPr id="8" name="Arrondir un rectangle avec un coin diagonal 2"/>
          <p:cNvSpPr>
            <a:spLocks/>
          </p:cNvSpPr>
          <p:nvPr/>
        </p:nvSpPr>
        <p:spPr bwMode="auto">
          <a:xfrm>
            <a:off x="594433" y="4070825"/>
            <a:ext cx="2143125" cy="357188"/>
          </a:xfrm>
          <a:custGeom>
            <a:avLst/>
            <a:gdLst>
              <a:gd name="T0" fmla="*/ 178594 w 2857500"/>
              <a:gd name="T1" fmla="*/ 0 h 357188"/>
              <a:gd name="T2" fmla="*/ 2857500 w 2857500"/>
              <a:gd name="T3" fmla="*/ 0 h 357188"/>
              <a:gd name="T4" fmla="*/ 2857500 w 2857500"/>
              <a:gd name="T5" fmla="*/ 0 h 357188"/>
              <a:gd name="T6" fmla="*/ 2857500 w 2857500"/>
              <a:gd name="T7" fmla="*/ 178594 h 357188"/>
              <a:gd name="T8" fmla="*/ 2678906 w 2857500"/>
              <a:gd name="T9" fmla="*/ 357188 h 357188"/>
              <a:gd name="T10" fmla="*/ 0 w 2857500"/>
              <a:gd name="T11" fmla="*/ 357188 h 357188"/>
              <a:gd name="T12" fmla="*/ 0 w 2857500"/>
              <a:gd name="T13" fmla="*/ 357188 h 357188"/>
              <a:gd name="T14" fmla="*/ 0 w 2857500"/>
              <a:gd name="T15" fmla="*/ 178594 h 357188"/>
              <a:gd name="T16" fmla="*/ 178594 w 2857500"/>
              <a:gd name="T17" fmla="*/ 0 h 3571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57500"/>
              <a:gd name="T28" fmla="*/ 0 h 357188"/>
              <a:gd name="T29" fmla="*/ 2857500 w 2857500"/>
              <a:gd name="T30" fmla="*/ 357188 h 3571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57500" h="357188">
                <a:moveTo>
                  <a:pt x="178594" y="0"/>
                </a:moveTo>
                <a:lnTo>
                  <a:pt x="2857500" y="0"/>
                </a:lnTo>
                <a:lnTo>
                  <a:pt x="2857500" y="178594"/>
                </a:lnTo>
                <a:cubicBezTo>
                  <a:pt x="2857500" y="277229"/>
                  <a:pt x="2777541" y="357188"/>
                  <a:pt x="2678906" y="357188"/>
                </a:cubicBezTo>
                <a:lnTo>
                  <a:pt x="0" y="357188"/>
                </a:lnTo>
                <a:lnTo>
                  <a:pt x="0" y="178594"/>
                </a:lnTo>
                <a:cubicBezTo>
                  <a:pt x="0" y="79959"/>
                  <a:pt x="79959" y="0"/>
                  <a:pt x="178594" y="0"/>
                </a:cubicBezTo>
                <a:close/>
              </a:path>
            </a:pathLst>
          </a:custGeom>
          <a:solidFill>
            <a:schemeClr val="accent6">
              <a:lumMod val="40000"/>
              <a:lumOff val="60000"/>
            </a:schemeClr>
          </a:solidFill>
          <a:ln w="9525" algn="ctr">
            <a:solidFill>
              <a:srgbClr val="7F7F7F"/>
            </a:solidFill>
            <a:round/>
            <a:headEnd/>
            <a:tailEnd/>
          </a:ln>
        </p:spPr>
        <p:txBody>
          <a:bodyPr anchor="ctr"/>
          <a:lstStyle/>
          <a:p>
            <a:pPr eaLnBrk="0" hangingPunct="0"/>
            <a:r>
              <a:rPr lang="fr-FR" sz="1500" b="1" dirty="0" smtClean="0">
                <a:latin typeface="Verdana" pitchFamily="34" charset="0"/>
              </a:rPr>
              <a:t>   Sensibilisation</a:t>
            </a:r>
            <a:endParaRPr lang="fr-FR" sz="1500" b="1" dirty="0">
              <a:latin typeface="Verdana" pitchFamily="34" charset="0"/>
            </a:endParaRPr>
          </a:p>
        </p:txBody>
      </p:sp>
      <p:sp>
        <p:nvSpPr>
          <p:cNvPr id="9" name="Arrondir un rectangle avec un coin diagonal 4"/>
          <p:cNvSpPr>
            <a:spLocks/>
          </p:cNvSpPr>
          <p:nvPr/>
        </p:nvSpPr>
        <p:spPr bwMode="auto">
          <a:xfrm>
            <a:off x="594433" y="4928075"/>
            <a:ext cx="2143125" cy="357188"/>
          </a:xfrm>
          <a:custGeom>
            <a:avLst/>
            <a:gdLst>
              <a:gd name="T0" fmla="*/ 178594 w 2857500"/>
              <a:gd name="T1" fmla="*/ 0 h 357188"/>
              <a:gd name="T2" fmla="*/ 2857500 w 2857500"/>
              <a:gd name="T3" fmla="*/ 0 h 357188"/>
              <a:gd name="T4" fmla="*/ 2857500 w 2857500"/>
              <a:gd name="T5" fmla="*/ 0 h 357188"/>
              <a:gd name="T6" fmla="*/ 2857500 w 2857500"/>
              <a:gd name="T7" fmla="*/ 178594 h 357188"/>
              <a:gd name="T8" fmla="*/ 2678906 w 2857500"/>
              <a:gd name="T9" fmla="*/ 357188 h 357188"/>
              <a:gd name="T10" fmla="*/ 0 w 2857500"/>
              <a:gd name="T11" fmla="*/ 357188 h 357188"/>
              <a:gd name="T12" fmla="*/ 0 w 2857500"/>
              <a:gd name="T13" fmla="*/ 357188 h 357188"/>
              <a:gd name="T14" fmla="*/ 0 w 2857500"/>
              <a:gd name="T15" fmla="*/ 178594 h 357188"/>
              <a:gd name="T16" fmla="*/ 178594 w 2857500"/>
              <a:gd name="T17" fmla="*/ 0 h 3571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57500"/>
              <a:gd name="T28" fmla="*/ 0 h 357188"/>
              <a:gd name="T29" fmla="*/ 2857500 w 2857500"/>
              <a:gd name="T30" fmla="*/ 357188 h 3571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57500" h="357188">
                <a:moveTo>
                  <a:pt x="178594" y="0"/>
                </a:moveTo>
                <a:lnTo>
                  <a:pt x="2857500" y="0"/>
                </a:lnTo>
                <a:lnTo>
                  <a:pt x="2857500" y="178594"/>
                </a:lnTo>
                <a:cubicBezTo>
                  <a:pt x="2857500" y="277229"/>
                  <a:pt x="2777541" y="357188"/>
                  <a:pt x="2678906" y="357188"/>
                </a:cubicBezTo>
                <a:lnTo>
                  <a:pt x="0" y="357188"/>
                </a:lnTo>
                <a:lnTo>
                  <a:pt x="0" y="178594"/>
                </a:lnTo>
                <a:cubicBezTo>
                  <a:pt x="0" y="79959"/>
                  <a:pt x="79959" y="0"/>
                  <a:pt x="178594" y="0"/>
                </a:cubicBezTo>
                <a:close/>
              </a:path>
            </a:pathLst>
          </a:custGeom>
          <a:solidFill>
            <a:schemeClr val="accent2">
              <a:lumMod val="40000"/>
              <a:lumOff val="60000"/>
            </a:schemeClr>
          </a:solidFill>
          <a:ln w="9525" algn="ctr">
            <a:solidFill>
              <a:srgbClr val="7F7F7F"/>
            </a:solidFill>
            <a:round/>
            <a:headEnd/>
            <a:tailEnd/>
          </a:ln>
        </p:spPr>
        <p:txBody>
          <a:bodyPr anchor="ctr"/>
          <a:lstStyle/>
          <a:p>
            <a:pPr eaLnBrk="0" hangingPunct="0"/>
            <a:r>
              <a:rPr lang="fr-FR" sz="1500" b="1" dirty="0" smtClean="0">
                <a:solidFill>
                  <a:srgbClr val="969696"/>
                </a:solidFill>
                <a:latin typeface="Verdana" pitchFamily="34" charset="0"/>
              </a:rPr>
              <a:t>   Maîtrise</a:t>
            </a:r>
            <a:endParaRPr lang="fr-FR" sz="1500" b="1" dirty="0">
              <a:solidFill>
                <a:srgbClr val="969696"/>
              </a:solidFill>
              <a:latin typeface="Verdana" pitchFamily="34" charset="0"/>
            </a:endParaRPr>
          </a:p>
        </p:txBody>
      </p:sp>
      <p:sp>
        <p:nvSpPr>
          <p:cNvPr id="10" name="Arrondir un rectangle avec un coin diagonal 5"/>
          <p:cNvSpPr>
            <a:spLocks/>
          </p:cNvSpPr>
          <p:nvPr/>
        </p:nvSpPr>
        <p:spPr bwMode="auto">
          <a:xfrm>
            <a:off x="594434" y="5366225"/>
            <a:ext cx="2143125" cy="357188"/>
          </a:xfrm>
          <a:custGeom>
            <a:avLst/>
            <a:gdLst>
              <a:gd name="T0" fmla="*/ 178594 w 2857500"/>
              <a:gd name="T1" fmla="*/ 0 h 357188"/>
              <a:gd name="T2" fmla="*/ 2857500 w 2857500"/>
              <a:gd name="T3" fmla="*/ 0 h 357188"/>
              <a:gd name="T4" fmla="*/ 2857500 w 2857500"/>
              <a:gd name="T5" fmla="*/ 0 h 357188"/>
              <a:gd name="T6" fmla="*/ 2857500 w 2857500"/>
              <a:gd name="T7" fmla="*/ 178594 h 357188"/>
              <a:gd name="T8" fmla="*/ 2678906 w 2857500"/>
              <a:gd name="T9" fmla="*/ 357188 h 357188"/>
              <a:gd name="T10" fmla="*/ 0 w 2857500"/>
              <a:gd name="T11" fmla="*/ 357188 h 357188"/>
              <a:gd name="T12" fmla="*/ 0 w 2857500"/>
              <a:gd name="T13" fmla="*/ 357188 h 357188"/>
              <a:gd name="T14" fmla="*/ 0 w 2857500"/>
              <a:gd name="T15" fmla="*/ 178594 h 357188"/>
              <a:gd name="T16" fmla="*/ 178594 w 2857500"/>
              <a:gd name="T17" fmla="*/ 0 h 3571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57500"/>
              <a:gd name="T28" fmla="*/ 0 h 357188"/>
              <a:gd name="T29" fmla="*/ 2857500 w 2857500"/>
              <a:gd name="T30" fmla="*/ 357188 h 3571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57500" h="357188">
                <a:moveTo>
                  <a:pt x="178594" y="0"/>
                </a:moveTo>
                <a:lnTo>
                  <a:pt x="2857500" y="0"/>
                </a:lnTo>
                <a:lnTo>
                  <a:pt x="2857500" y="178594"/>
                </a:lnTo>
                <a:cubicBezTo>
                  <a:pt x="2857500" y="277229"/>
                  <a:pt x="2777541" y="357188"/>
                  <a:pt x="2678906" y="357188"/>
                </a:cubicBezTo>
                <a:lnTo>
                  <a:pt x="0" y="357188"/>
                </a:lnTo>
                <a:lnTo>
                  <a:pt x="0" y="178594"/>
                </a:lnTo>
                <a:cubicBezTo>
                  <a:pt x="0" y="79959"/>
                  <a:pt x="79959" y="0"/>
                  <a:pt x="178594" y="0"/>
                </a:cubicBezTo>
                <a:close/>
              </a:path>
            </a:pathLst>
          </a:custGeom>
          <a:gradFill rotWithShape="1">
            <a:gsLst>
              <a:gs pos="0">
                <a:srgbClr val="FF8F8F"/>
              </a:gs>
              <a:gs pos="50000">
                <a:srgbClr val="FFBBBB">
                  <a:alpha val="85500"/>
                </a:srgbClr>
              </a:gs>
              <a:gs pos="100000">
                <a:srgbClr val="FFDEDE">
                  <a:alpha val="71001"/>
                </a:srgbClr>
              </a:gs>
            </a:gsLst>
            <a:lin ang="2700000" scaled="1"/>
          </a:gradFill>
          <a:ln w="9525" algn="ctr">
            <a:solidFill>
              <a:srgbClr val="7F7F7F"/>
            </a:solidFill>
            <a:round/>
            <a:headEnd/>
            <a:tailEnd/>
          </a:ln>
        </p:spPr>
        <p:txBody>
          <a:bodyPr anchor="ctr"/>
          <a:lstStyle/>
          <a:p>
            <a:pPr eaLnBrk="0" hangingPunct="0">
              <a:defRPr/>
            </a:pPr>
            <a:r>
              <a:rPr lang="fr-FR" sz="1500" b="1" dirty="0" smtClean="0">
                <a:solidFill>
                  <a:schemeClr val="bg2"/>
                </a:solidFill>
                <a:latin typeface="Verdana" pitchFamily="34" charset="0"/>
                <a:cs typeface="+mn-cs"/>
              </a:rPr>
              <a:t>   Expertise</a:t>
            </a:r>
            <a:endParaRPr lang="fr-FR" sz="1500" b="1" dirty="0">
              <a:solidFill>
                <a:schemeClr val="bg2"/>
              </a:solidFill>
              <a:latin typeface="Verdana" pitchFamily="34" charset="0"/>
              <a:cs typeface="+mn-cs"/>
            </a:endParaRPr>
          </a:p>
        </p:txBody>
      </p:sp>
      <p:sp>
        <p:nvSpPr>
          <p:cNvPr id="11" name="Arrondir un rectangle avec un coin diagonal 3"/>
          <p:cNvSpPr>
            <a:spLocks/>
          </p:cNvSpPr>
          <p:nvPr/>
        </p:nvSpPr>
        <p:spPr bwMode="auto">
          <a:xfrm>
            <a:off x="598005" y="4508975"/>
            <a:ext cx="2143125" cy="357188"/>
          </a:xfrm>
          <a:custGeom>
            <a:avLst/>
            <a:gdLst>
              <a:gd name="T0" fmla="*/ 178594 w 2857500"/>
              <a:gd name="T1" fmla="*/ 0 h 357188"/>
              <a:gd name="T2" fmla="*/ 2857500 w 2857500"/>
              <a:gd name="T3" fmla="*/ 0 h 357188"/>
              <a:gd name="T4" fmla="*/ 2857500 w 2857500"/>
              <a:gd name="T5" fmla="*/ 0 h 357188"/>
              <a:gd name="T6" fmla="*/ 2857500 w 2857500"/>
              <a:gd name="T7" fmla="*/ 178594 h 357188"/>
              <a:gd name="T8" fmla="*/ 2678906 w 2857500"/>
              <a:gd name="T9" fmla="*/ 357188 h 357188"/>
              <a:gd name="T10" fmla="*/ 0 w 2857500"/>
              <a:gd name="T11" fmla="*/ 357188 h 357188"/>
              <a:gd name="T12" fmla="*/ 0 w 2857500"/>
              <a:gd name="T13" fmla="*/ 357188 h 357188"/>
              <a:gd name="T14" fmla="*/ 0 w 2857500"/>
              <a:gd name="T15" fmla="*/ 178594 h 357188"/>
              <a:gd name="T16" fmla="*/ 178594 w 2857500"/>
              <a:gd name="T17" fmla="*/ 0 h 3571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57500"/>
              <a:gd name="T28" fmla="*/ 0 h 357188"/>
              <a:gd name="T29" fmla="*/ 2857500 w 2857500"/>
              <a:gd name="T30" fmla="*/ 357188 h 3571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57500" h="357188">
                <a:moveTo>
                  <a:pt x="178594" y="0"/>
                </a:moveTo>
                <a:lnTo>
                  <a:pt x="2857500" y="0"/>
                </a:lnTo>
                <a:lnTo>
                  <a:pt x="2857500" y="178594"/>
                </a:lnTo>
                <a:cubicBezTo>
                  <a:pt x="2857500" y="277229"/>
                  <a:pt x="2777541" y="357188"/>
                  <a:pt x="2678906" y="357188"/>
                </a:cubicBezTo>
                <a:lnTo>
                  <a:pt x="0" y="357188"/>
                </a:lnTo>
                <a:lnTo>
                  <a:pt x="0" y="178594"/>
                </a:lnTo>
                <a:cubicBezTo>
                  <a:pt x="0" y="79959"/>
                  <a:pt x="79959" y="0"/>
                  <a:pt x="178594" y="0"/>
                </a:cubicBezTo>
                <a:close/>
              </a:path>
            </a:pathLst>
          </a:custGeom>
          <a:gradFill rotWithShape="1">
            <a:gsLst>
              <a:gs pos="0">
                <a:srgbClr val="748A97"/>
              </a:gs>
              <a:gs pos="50000">
                <a:srgbClr val="A8C7DA">
                  <a:alpha val="85500"/>
                </a:srgbClr>
              </a:gs>
              <a:gs pos="100000">
                <a:srgbClr val="C8EDFF">
                  <a:alpha val="71001"/>
                </a:srgbClr>
              </a:gs>
            </a:gsLst>
            <a:lin ang="2700000" scaled="1"/>
          </a:gradFill>
          <a:ln w="9525" algn="ctr">
            <a:solidFill>
              <a:srgbClr val="7F7F7F"/>
            </a:solidFill>
            <a:round/>
            <a:headEnd/>
            <a:tailEnd/>
          </a:ln>
        </p:spPr>
        <p:txBody>
          <a:bodyPr anchor="ctr"/>
          <a:lstStyle/>
          <a:p>
            <a:pPr eaLnBrk="0" hangingPunct="0">
              <a:defRPr/>
            </a:pPr>
            <a:r>
              <a:rPr lang="fr-FR" sz="1500" b="1" dirty="0" smtClean="0">
                <a:solidFill>
                  <a:schemeClr val="bg2"/>
                </a:solidFill>
                <a:latin typeface="Verdana" pitchFamily="34" charset="0"/>
                <a:cs typeface="+mn-cs"/>
              </a:rPr>
              <a:t>   Application</a:t>
            </a:r>
            <a:endParaRPr lang="fr-FR" sz="1500" b="1" dirty="0">
              <a:solidFill>
                <a:schemeClr val="bg2"/>
              </a:solidFill>
              <a:latin typeface="Verdana" pitchFamily="34" charset="0"/>
              <a:cs typeface="+mn-cs"/>
            </a:endParaRPr>
          </a:p>
        </p:txBody>
      </p:sp>
      <p:sp>
        <p:nvSpPr>
          <p:cNvPr id="13" name="Étoile à 5 branches 6"/>
          <p:cNvSpPr>
            <a:spLocks/>
          </p:cNvSpPr>
          <p:nvPr/>
        </p:nvSpPr>
        <p:spPr bwMode="auto">
          <a:xfrm>
            <a:off x="4535728" y="4241179"/>
            <a:ext cx="214313" cy="285750"/>
          </a:xfrm>
          <a:custGeom>
            <a:avLst/>
            <a:gdLst>
              <a:gd name="T0" fmla="*/ 0 w 285750"/>
              <a:gd name="T1" fmla="*/ 109147 h 285750"/>
              <a:gd name="T2" fmla="*/ 109147 w 285750"/>
              <a:gd name="T3" fmla="*/ 109147 h 285750"/>
              <a:gd name="T4" fmla="*/ 142875 w 285750"/>
              <a:gd name="T5" fmla="*/ 0 h 285750"/>
              <a:gd name="T6" fmla="*/ 176603 w 285750"/>
              <a:gd name="T7" fmla="*/ 109147 h 285750"/>
              <a:gd name="T8" fmla="*/ 285750 w 285750"/>
              <a:gd name="T9" fmla="*/ 109147 h 285750"/>
              <a:gd name="T10" fmla="*/ 197447 w 285750"/>
              <a:gd name="T11" fmla="*/ 176602 h 285750"/>
              <a:gd name="T12" fmla="*/ 231176 w 285750"/>
              <a:gd name="T13" fmla="*/ 285749 h 285750"/>
              <a:gd name="T14" fmla="*/ 142875 w 285750"/>
              <a:gd name="T15" fmla="*/ 218292 h 285750"/>
              <a:gd name="T16" fmla="*/ 54574 w 285750"/>
              <a:gd name="T17" fmla="*/ 285749 h 285750"/>
              <a:gd name="T18" fmla="*/ 88303 w 285750"/>
              <a:gd name="T19" fmla="*/ 176602 h 285750"/>
              <a:gd name="T20" fmla="*/ 0 w 285750"/>
              <a:gd name="T21" fmla="*/ 109147 h 2857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85750" h="285750">
                <a:moveTo>
                  <a:pt x="0" y="109147"/>
                </a:moveTo>
                <a:lnTo>
                  <a:pt x="109147" y="109147"/>
                </a:lnTo>
                <a:lnTo>
                  <a:pt x="142875" y="0"/>
                </a:lnTo>
                <a:lnTo>
                  <a:pt x="176603" y="109147"/>
                </a:lnTo>
                <a:lnTo>
                  <a:pt x="285750" y="109147"/>
                </a:lnTo>
                <a:lnTo>
                  <a:pt x="197447" y="176602"/>
                </a:lnTo>
                <a:lnTo>
                  <a:pt x="231176" y="285749"/>
                </a:lnTo>
                <a:lnTo>
                  <a:pt x="142875" y="218292"/>
                </a:lnTo>
                <a:lnTo>
                  <a:pt x="54574" y="285749"/>
                </a:lnTo>
                <a:lnTo>
                  <a:pt x="88303" y="176602"/>
                </a:lnTo>
                <a:lnTo>
                  <a:pt x="0" y="109147"/>
                </a:lnTo>
                <a:close/>
              </a:path>
            </a:pathLst>
          </a:custGeom>
          <a:solidFill>
            <a:srgbClr val="1B587C"/>
          </a:solidFill>
          <a:ln w="9525" cap="flat" cmpd="sng" algn="ctr">
            <a:solidFill>
              <a:srgbClr val="0D0D0D"/>
            </a:solidFill>
            <a:prstDash val="solid"/>
            <a:round/>
            <a:headEnd type="none" w="med" len="med"/>
            <a:tailEnd type="none" w="med" len="med"/>
          </a:ln>
        </p:spPr>
        <p:txBody>
          <a:bodyPr wrap="none"/>
          <a:lstStyle/>
          <a:p>
            <a:pPr>
              <a:defRPr/>
            </a:pPr>
            <a:endParaRPr lang="fr-FR">
              <a:solidFill>
                <a:schemeClr val="accent6"/>
              </a:solidFill>
              <a:effectLst>
                <a:outerShdw blurRad="38100" dist="38100" dir="2700000" algn="tl">
                  <a:srgbClr val="000000">
                    <a:alpha val="43137"/>
                  </a:srgbClr>
                </a:outerShdw>
              </a:effectLst>
              <a:cs typeface="+mn-cs"/>
            </a:endParaRPr>
          </a:p>
        </p:txBody>
      </p:sp>
      <p:sp>
        <p:nvSpPr>
          <p:cNvPr id="14" name="Étoile à 5 branches 9"/>
          <p:cNvSpPr>
            <a:spLocks/>
          </p:cNvSpPr>
          <p:nvPr/>
        </p:nvSpPr>
        <p:spPr bwMode="auto">
          <a:xfrm>
            <a:off x="4794346" y="4513649"/>
            <a:ext cx="214313" cy="285750"/>
          </a:xfrm>
          <a:custGeom>
            <a:avLst/>
            <a:gdLst>
              <a:gd name="T0" fmla="*/ 142875 w 285750"/>
              <a:gd name="T1" fmla="*/ 0 h 285750"/>
              <a:gd name="T2" fmla="*/ 0 w 285750"/>
              <a:gd name="T3" fmla="*/ 109146 h 285750"/>
              <a:gd name="T4" fmla="*/ 54573 w 285750"/>
              <a:gd name="T5" fmla="*/ 285749 h 285750"/>
              <a:gd name="T6" fmla="*/ 231177 w 285750"/>
              <a:gd name="T7" fmla="*/ 285749 h 285750"/>
              <a:gd name="T8" fmla="*/ 285750 w 285750"/>
              <a:gd name="T9" fmla="*/ 109146 h 285750"/>
              <a:gd name="T10" fmla="*/ 17694720 60000 65536"/>
              <a:gd name="T11" fmla="*/ 11796480 60000 65536"/>
              <a:gd name="T12" fmla="*/ 5898240 60000 65536"/>
              <a:gd name="T13" fmla="*/ 5898240 60000 65536"/>
              <a:gd name="T14" fmla="*/ 0 60000 65536"/>
              <a:gd name="T15" fmla="*/ 88303 w 285750"/>
              <a:gd name="T16" fmla="*/ 109147 h 285750"/>
              <a:gd name="T17" fmla="*/ 197447 w 285750"/>
              <a:gd name="T18" fmla="*/ 218292 h 285750"/>
            </a:gdLst>
            <a:ahLst/>
            <a:cxnLst>
              <a:cxn ang="T10">
                <a:pos x="T0" y="T1"/>
              </a:cxn>
              <a:cxn ang="T11">
                <a:pos x="T2" y="T3"/>
              </a:cxn>
              <a:cxn ang="T12">
                <a:pos x="T4" y="T5"/>
              </a:cxn>
              <a:cxn ang="T13">
                <a:pos x="T6" y="T7"/>
              </a:cxn>
              <a:cxn ang="T14">
                <a:pos x="T8" y="T9"/>
              </a:cxn>
            </a:cxnLst>
            <a:rect l="T15" t="T16" r="T17" b="T18"/>
            <a:pathLst>
              <a:path w="285750" h="285750">
                <a:moveTo>
                  <a:pt x="0" y="109146"/>
                </a:moveTo>
                <a:lnTo>
                  <a:pt x="109147" y="109147"/>
                </a:lnTo>
                <a:lnTo>
                  <a:pt x="142875" y="0"/>
                </a:lnTo>
                <a:lnTo>
                  <a:pt x="176603" y="109147"/>
                </a:lnTo>
                <a:lnTo>
                  <a:pt x="285750" y="109146"/>
                </a:lnTo>
                <a:lnTo>
                  <a:pt x="197447" y="176602"/>
                </a:lnTo>
                <a:lnTo>
                  <a:pt x="231177" y="285749"/>
                </a:lnTo>
                <a:lnTo>
                  <a:pt x="142875" y="218292"/>
                </a:lnTo>
                <a:lnTo>
                  <a:pt x="54573" y="285749"/>
                </a:lnTo>
                <a:lnTo>
                  <a:pt x="88303" y="176602"/>
                </a:lnTo>
                <a:close/>
              </a:path>
            </a:pathLst>
          </a:custGeom>
          <a:solidFill>
            <a:schemeClr val="bg1"/>
          </a:solidFill>
          <a:ln w="9525" cap="flat" cmpd="sng" algn="ctr">
            <a:solidFill>
              <a:srgbClr val="0D0D0D"/>
            </a:solidFill>
            <a:prstDash val="solid"/>
            <a:round/>
            <a:headEnd type="none" w="med" len="med"/>
            <a:tailEnd type="none" w="med" len="med"/>
          </a:ln>
        </p:spPr>
        <p:txBody>
          <a:bodyPr wrap="none"/>
          <a:lstStyle/>
          <a:p>
            <a:pPr>
              <a:defRPr/>
            </a:pPr>
            <a:endParaRPr lang="fr-FR">
              <a:effectLst>
                <a:outerShdw blurRad="38100" dist="38100" dir="2700000" algn="tl">
                  <a:srgbClr val="000000">
                    <a:alpha val="43137"/>
                  </a:srgbClr>
                </a:outerShdw>
              </a:effectLst>
              <a:cs typeface="+mn-cs"/>
            </a:endParaRPr>
          </a:p>
        </p:txBody>
      </p:sp>
      <p:sp>
        <p:nvSpPr>
          <p:cNvPr id="15" name="Étoile à 5 branches 10"/>
          <p:cNvSpPr>
            <a:spLocks/>
          </p:cNvSpPr>
          <p:nvPr/>
        </p:nvSpPr>
        <p:spPr bwMode="auto">
          <a:xfrm>
            <a:off x="4416777" y="4927685"/>
            <a:ext cx="214313" cy="285750"/>
          </a:xfrm>
          <a:custGeom>
            <a:avLst/>
            <a:gdLst>
              <a:gd name="T0" fmla="*/ 142875 w 285750"/>
              <a:gd name="T1" fmla="*/ 0 h 285750"/>
              <a:gd name="T2" fmla="*/ 0 w 285750"/>
              <a:gd name="T3" fmla="*/ 109146 h 285750"/>
              <a:gd name="T4" fmla="*/ 54573 w 285750"/>
              <a:gd name="T5" fmla="*/ 285749 h 285750"/>
              <a:gd name="T6" fmla="*/ 231177 w 285750"/>
              <a:gd name="T7" fmla="*/ 285749 h 285750"/>
              <a:gd name="T8" fmla="*/ 285750 w 285750"/>
              <a:gd name="T9" fmla="*/ 109146 h 285750"/>
              <a:gd name="T10" fmla="*/ 17694720 60000 65536"/>
              <a:gd name="T11" fmla="*/ 11796480 60000 65536"/>
              <a:gd name="T12" fmla="*/ 5898240 60000 65536"/>
              <a:gd name="T13" fmla="*/ 5898240 60000 65536"/>
              <a:gd name="T14" fmla="*/ 0 60000 65536"/>
              <a:gd name="T15" fmla="*/ 88303 w 285750"/>
              <a:gd name="T16" fmla="*/ 109147 h 285750"/>
              <a:gd name="T17" fmla="*/ 197447 w 285750"/>
              <a:gd name="T18" fmla="*/ 218292 h 285750"/>
            </a:gdLst>
            <a:ahLst/>
            <a:cxnLst>
              <a:cxn ang="T10">
                <a:pos x="T0" y="T1"/>
              </a:cxn>
              <a:cxn ang="T11">
                <a:pos x="T2" y="T3"/>
              </a:cxn>
              <a:cxn ang="T12">
                <a:pos x="T4" y="T5"/>
              </a:cxn>
              <a:cxn ang="T13">
                <a:pos x="T6" y="T7"/>
              </a:cxn>
              <a:cxn ang="T14">
                <a:pos x="T8" y="T9"/>
              </a:cxn>
            </a:cxnLst>
            <a:rect l="T15" t="T16" r="T17" b="T18"/>
            <a:pathLst>
              <a:path w="285750" h="285750">
                <a:moveTo>
                  <a:pt x="0" y="109146"/>
                </a:moveTo>
                <a:lnTo>
                  <a:pt x="109147" y="109147"/>
                </a:lnTo>
                <a:lnTo>
                  <a:pt x="142875" y="0"/>
                </a:lnTo>
                <a:lnTo>
                  <a:pt x="176603" y="109147"/>
                </a:lnTo>
                <a:lnTo>
                  <a:pt x="285750" y="109146"/>
                </a:lnTo>
                <a:lnTo>
                  <a:pt x="197447" y="176602"/>
                </a:lnTo>
                <a:lnTo>
                  <a:pt x="231177" y="285749"/>
                </a:lnTo>
                <a:lnTo>
                  <a:pt x="142875" y="218292"/>
                </a:lnTo>
                <a:lnTo>
                  <a:pt x="54573" y="285749"/>
                </a:lnTo>
                <a:lnTo>
                  <a:pt x="88303" y="176602"/>
                </a:lnTo>
                <a:close/>
              </a:path>
            </a:pathLst>
          </a:custGeom>
          <a:solidFill>
            <a:schemeClr val="bg1"/>
          </a:solidFill>
          <a:ln w="9525" cap="flat" cmpd="sng" algn="ctr">
            <a:solidFill>
              <a:srgbClr val="0D0D0D"/>
            </a:solidFill>
            <a:prstDash val="solid"/>
            <a:round/>
            <a:headEnd type="none" w="med" len="med"/>
            <a:tailEnd type="none" w="med" len="med"/>
          </a:ln>
        </p:spPr>
        <p:txBody>
          <a:bodyPr wrap="none"/>
          <a:lstStyle/>
          <a:p>
            <a:pPr>
              <a:defRPr/>
            </a:pPr>
            <a:endParaRPr lang="fr-FR">
              <a:effectLst>
                <a:outerShdw blurRad="38100" dist="38100" dir="2700000" algn="tl">
                  <a:srgbClr val="000000">
                    <a:alpha val="43137"/>
                  </a:srgbClr>
                </a:outerShdw>
              </a:effectLst>
              <a:cs typeface="+mn-cs"/>
            </a:endParaRPr>
          </a:p>
        </p:txBody>
      </p:sp>
      <p:sp>
        <p:nvSpPr>
          <p:cNvPr id="16" name="Étoile à 5 branches 15"/>
          <p:cNvSpPr/>
          <p:nvPr/>
        </p:nvSpPr>
        <p:spPr bwMode="auto">
          <a:xfrm>
            <a:off x="4733608" y="4927685"/>
            <a:ext cx="214313" cy="285750"/>
          </a:xfrm>
          <a:prstGeom prst="star5">
            <a:avLst/>
          </a:prstGeom>
          <a:solidFill>
            <a:schemeClr val="bg1"/>
          </a:solidFill>
          <a:ln w="9525" cap="flat" cmpd="sng" algn="ctr">
            <a:solidFill>
              <a:schemeClr val="tx1">
                <a:lumMod val="95000"/>
                <a:lumOff val="5000"/>
              </a:schemeClr>
            </a:solidFill>
            <a:prstDash val="solid"/>
            <a:round/>
            <a:headEnd type="none" w="med" len="med"/>
            <a:tailEnd type="none" w="med" len="med"/>
          </a:ln>
          <a:effectLst/>
        </p:spPr>
        <p:txBody>
          <a:bodyPr wrap="none"/>
          <a:lstStyle/>
          <a:p>
            <a:pPr eaLnBrk="0" hangingPunct="0">
              <a:defRPr/>
            </a:pPr>
            <a:endParaRPr lang="fr-FR" sz="1800" b="1" dirty="0">
              <a:solidFill>
                <a:schemeClr val="accent2"/>
              </a:solidFill>
              <a:latin typeface="Verdana" pitchFamily="34" charset="0"/>
              <a:cs typeface="+mn-cs"/>
            </a:endParaRPr>
          </a:p>
        </p:txBody>
      </p:sp>
      <p:sp>
        <p:nvSpPr>
          <p:cNvPr id="17" name="Étoile à 5 branches 9"/>
          <p:cNvSpPr>
            <a:spLocks/>
          </p:cNvSpPr>
          <p:nvPr/>
        </p:nvSpPr>
        <p:spPr bwMode="auto">
          <a:xfrm>
            <a:off x="4322699" y="4552209"/>
            <a:ext cx="214313" cy="285750"/>
          </a:xfrm>
          <a:custGeom>
            <a:avLst/>
            <a:gdLst>
              <a:gd name="T0" fmla="*/ 142875 w 285750"/>
              <a:gd name="T1" fmla="*/ 0 h 285750"/>
              <a:gd name="T2" fmla="*/ 0 w 285750"/>
              <a:gd name="T3" fmla="*/ 109146 h 285750"/>
              <a:gd name="T4" fmla="*/ 54573 w 285750"/>
              <a:gd name="T5" fmla="*/ 285749 h 285750"/>
              <a:gd name="T6" fmla="*/ 231177 w 285750"/>
              <a:gd name="T7" fmla="*/ 285749 h 285750"/>
              <a:gd name="T8" fmla="*/ 285750 w 285750"/>
              <a:gd name="T9" fmla="*/ 109146 h 285750"/>
              <a:gd name="T10" fmla="*/ 17694720 60000 65536"/>
              <a:gd name="T11" fmla="*/ 11796480 60000 65536"/>
              <a:gd name="T12" fmla="*/ 5898240 60000 65536"/>
              <a:gd name="T13" fmla="*/ 5898240 60000 65536"/>
              <a:gd name="T14" fmla="*/ 0 60000 65536"/>
              <a:gd name="T15" fmla="*/ 88303 w 285750"/>
              <a:gd name="T16" fmla="*/ 109147 h 285750"/>
              <a:gd name="T17" fmla="*/ 197447 w 285750"/>
              <a:gd name="T18" fmla="*/ 218292 h 285750"/>
            </a:gdLst>
            <a:ahLst/>
            <a:cxnLst>
              <a:cxn ang="T10">
                <a:pos x="T0" y="T1"/>
              </a:cxn>
              <a:cxn ang="T11">
                <a:pos x="T2" y="T3"/>
              </a:cxn>
              <a:cxn ang="T12">
                <a:pos x="T4" y="T5"/>
              </a:cxn>
              <a:cxn ang="T13">
                <a:pos x="T6" y="T7"/>
              </a:cxn>
              <a:cxn ang="T14">
                <a:pos x="T8" y="T9"/>
              </a:cxn>
            </a:cxnLst>
            <a:rect l="T15" t="T16" r="T17" b="T18"/>
            <a:pathLst>
              <a:path w="285750" h="285750">
                <a:moveTo>
                  <a:pt x="0" y="109146"/>
                </a:moveTo>
                <a:lnTo>
                  <a:pt x="109147" y="109147"/>
                </a:lnTo>
                <a:lnTo>
                  <a:pt x="142875" y="0"/>
                </a:lnTo>
                <a:lnTo>
                  <a:pt x="176603" y="109147"/>
                </a:lnTo>
                <a:lnTo>
                  <a:pt x="285750" y="109146"/>
                </a:lnTo>
                <a:lnTo>
                  <a:pt x="197447" y="176602"/>
                </a:lnTo>
                <a:lnTo>
                  <a:pt x="231177" y="285749"/>
                </a:lnTo>
                <a:lnTo>
                  <a:pt x="142875" y="218292"/>
                </a:lnTo>
                <a:lnTo>
                  <a:pt x="54573" y="285749"/>
                </a:lnTo>
                <a:lnTo>
                  <a:pt x="88303" y="176602"/>
                </a:lnTo>
                <a:lnTo>
                  <a:pt x="0" y="109146"/>
                </a:lnTo>
                <a:close/>
              </a:path>
            </a:pathLst>
          </a:custGeom>
          <a:solidFill>
            <a:schemeClr val="bg1"/>
          </a:solidFill>
          <a:ln w="9525" cap="flat" cmpd="sng" algn="ctr">
            <a:solidFill>
              <a:srgbClr val="0D0D0D"/>
            </a:solidFill>
            <a:prstDash val="solid"/>
            <a:round/>
            <a:headEnd type="none" w="med" len="med"/>
            <a:tailEnd type="none" w="med" len="med"/>
          </a:ln>
        </p:spPr>
        <p:txBody>
          <a:bodyPr wrap="none"/>
          <a:lstStyle/>
          <a:p>
            <a:endParaRPr lang="fr-FR"/>
          </a:p>
        </p:txBody>
      </p:sp>
      <p:pic>
        <p:nvPicPr>
          <p:cNvPr id="18" name="Imag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3784" y="2987171"/>
            <a:ext cx="832813" cy="1110417"/>
          </a:xfrm>
          <a:prstGeom prst="rect">
            <a:avLst/>
          </a:prstGeom>
        </p:spPr>
      </p:pic>
      <p:sp>
        <p:nvSpPr>
          <p:cNvPr id="19" name="Rectangle 18"/>
          <p:cNvSpPr/>
          <p:nvPr/>
        </p:nvSpPr>
        <p:spPr>
          <a:xfrm>
            <a:off x="6563876" y="4241180"/>
            <a:ext cx="1386919" cy="507831"/>
          </a:xfrm>
          <a:prstGeom prst="rect">
            <a:avLst/>
          </a:prstGeom>
        </p:spPr>
        <p:txBody>
          <a:bodyPr wrap="none">
            <a:spAutoFit/>
          </a:bodyPr>
          <a:lstStyle/>
          <a:p>
            <a:pPr algn="ctr"/>
            <a:r>
              <a:rPr lang="fr-FR" sz="1350" b="0" cap="none" spc="0" dirty="0" smtClean="0">
                <a:ln w="0"/>
                <a:solidFill>
                  <a:schemeClr val="bg1"/>
                </a:solidFill>
                <a:effectLst>
                  <a:outerShdw blurRad="38100" dist="19050" dir="2700000" algn="tl" rotWithShape="0">
                    <a:schemeClr val="dk1">
                      <a:alpha val="40000"/>
                    </a:schemeClr>
                  </a:outerShdw>
                </a:effectLst>
              </a:rPr>
              <a:t>Théorie</a:t>
            </a:r>
            <a:r>
              <a:rPr lang="fr-FR" sz="1350" b="0" cap="none" spc="0" baseline="0" dirty="0" smtClean="0">
                <a:ln w="0"/>
                <a:solidFill>
                  <a:schemeClr val="bg1"/>
                </a:solidFill>
                <a:effectLst>
                  <a:outerShdw blurRad="38100" dist="19050" dir="2700000" algn="tl" rotWithShape="0">
                    <a:schemeClr val="dk1">
                      <a:alpha val="40000"/>
                    </a:schemeClr>
                  </a:outerShdw>
                </a:effectLst>
              </a:rPr>
              <a:t> :</a:t>
            </a:r>
          </a:p>
          <a:p>
            <a:pPr algn="ctr"/>
            <a:r>
              <a:rPr lang="fr-FR" sz="1350" b="0" cap="none" spc="0" baseline="0" dirty="0" smtClean="0">
                <a:ln w="0"/>
                <a:solidFill>
                  <a:schemeClr val="bg1"/>
                </a:solidFill>
                <a:effectLst>
                  <a:outerShdw blurRad="38100" dist="19050" dir="2700000" algn="tl" rotWithShape="0">
                    <a:schemeClr val="dk1">
                      <a:alpha val="40000"/>
                    </a:schemeClr>
                  </a:outerShdw>
                </a:effectLst>
              </a:rPr>
              <a:t> 2 X 50 minutes</a:t>
            </a:r>
            <a:endParaRPr lang="fr-FR" sz="1350" b="0" cap="none" spc="0" dirty="0">
              <a:ln w="0"/>
              <a:solidFill>
                <a:schemeClr val="bg1"/>
              </a:solidFill>
              <a:effectLst>
                <a:outerShdw blurRad="38100" dist="19050" dir="2700000" algn="tl" rotWithShape="0">
                  <a:schemeClr val="dk1">
                    <a:alpha val="40000"/>
                  </a:schemeClr>
                </a:outerShdw>
              </a:effectLst>
            </a:endParaRPr>
          </a:p>
        </p:txBody>
      </p:sp>
      <p:pic>
        <p:nvPicPr>
          <p:cNvPr id="20" name="Imag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5215" y="3114157"/>
            <a:ext cx="642332" cy="856443"/>
          </a:xfrm>
          <a:prstGeom prst="rect">
            <a:avLst/>
          </a:prstGeom>
        </p:spPr>
      </p:pic>
      <p:pic>
        <p:nvPicPr>
          <p:cNvPr id="22" name="Imag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58030" y="3013935"/>
            <a:ext cx="792668" cy="1056891"/>
          </a:xfrm>
          <a:prstGeom prst="rect">
            <a:avLst/>
          </a:prstGeom>
        </p:spPr>
      </p:pic>
    </p:spTree>
    <p:extLst>
      <p:ext uri="{BB962C8B-B14F-4D97-AF65-F5344CB8AC3E}">
        <p14:creationId xmlns:p14="http://schemas.microsoft.com/office/powerpoint/2010/main" val="2750827111"/>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2_Disposition personnalisé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2068211" y="90042"/>
            <a:ext cx="7021728" cy="870655"/>
          </a:xfrm>
        </p:spPr>
        <p:txBody>
          <a:bodyPr>
            <a:noAutofit/>
          </a:bodyPr>
          <a:lstStyle>
            <a:lvl1pPr>
              <a:defRPr sz="1200"/>
            </a:lvl1pPr>
          </a:lstStyle>
          <a:p>
            <a:r>
              <a:rPr lang="fr-FR" dirty="0" smtClean="0"/>
              <a:t>ICONOGRAPHIE :Diapositive</a:t>
            </a:r>
            <a:r>
              <a:rPr lang="fr-FR" baseline="0" dirty="0" smtClean="0"/>
              <a:t> CACHEE, pour information à destination du formateur</a:t>
            </a:r>
            <a:r>
              <a:rPr lang="fr-FR" dirty="0" smtClean="0"/>
              <a:t/>
            </a:r>
            <a:br>
              <a:rPr lang="fr-FR" dirty="0" smtClean="0"/>
            </a:br>
            <a:r>
              <a:rPr lang="fr-FR" dirty="0" smtClean="0"/>
              <a:t>Proposition</a:t>
            </a:r>
            <a:r>
              <a:rPr lang="fr-FR" baseline="0" dirty="0" smtClean="0"/>
              <a:t> d’un ensemble d’icônes « pédagogiques » afin de repérer facilement les différentes catégories d’information.</a:t>
            </a:r>
            <a:endParaRPr lang="fr-FR" dirty="0"/>
          </a:p>
        </p:txBody>
      </p:sp>
      <p:sp>
        <p:nvSpPr>
          <p:cNvPr id="3" name="Espace réservé de la date 2"/>
          <p:cNvSpPr>
            <a:spLocks noGrp="1"/>
          </p:cNvSpPr>
          <p:nvPr>
            <p:ph type="dt" sz="half" idx="10"/>
          </p:nvPr>
        </p:nvSpPr>
        <p:spPr/>
        <p:txBody>
          <a:bodyPr/>
          <a:lstStyle/>
          <a:p>
            <a:fld id="{4D9FFFB4-400D-1240-AB24-6F86C96D4DFB}" type="datetimeFigureOut">
              <a:rPr lang="en-US" smtClean="0"/>
              <a:t>6/22/2023</a:t>
            </a:fld>
            <a:endParaRPr lang="en-US" dirty="0"/>
          </a:p>
        </p:txBody>
      </p:sp>
      <p:sp>
        <p:nvSpPr>
          <p:cNvPr id="4" name="Espace réservé du pied de page 3"/>
          <p:cNvSpPr>
            <a:spLocks noGrp="1"/>
          </p:cNvSpPr>
          <p:nvPr>
            <p:ph type="ftr" sz="quarter" idx="11"/>
          </p:nvPr>
        </p:nvSpPr>
        <p:spPr/>
        <p:txBody>
          <a:bodyPr/>
          <a:lstStyle/>
          <a:p>
            <a:endParaRPr lang="en-US" dirty="0"/>
          </a:p>
        </p:txBody>
      </p:sp>
      <p:sp>
        <p:nvSpPr>
          <p:cNvPr id="5" name="Espace réservé du numéro de diapositive 4"/>
          <p:cNvSpPr>
            <a:spLocks noGrp="1"/>
          </p:cNvSpPr>
          <p:nvPr>
            <p:ph type="sldNum" sz="quarter" idx="12"/>
          </p:nvPr>
        </p:nvSpPr>
        <p:spPr/>
        <p:txBody>
          <a:bodyPr/>
          <a:lstStyle>
            <a:lvl1pPr>
              <a:defRPr/>
            </a:lvl1pPr>
          </a:lstStyle>
          <a:p>
            <a:fld id="{D57F1E4F-1CFF-5643-939E-217C01CDF565}" type="slidenum">
              <a:rPr lang="en-US" smtClean="0"/>
              <a:pPr/>
              <a:t>‹N°›</a:t>
            </a:fld>
            <a:endParaRPr lang="en-US" dirty="0"/>
          </a:p>
        </p:txBody>
      </p:sp>
      <p:sp>
        <p:nvSpPr>
          <p:cNvPr id="6" name="Espace réservé du texte 3"/>
          <p:cNvSpPr txBox="1">
            <a:spLocks/>
          </p:cNvSpPr>
          <p:nvPr/>
        </p:nvSpPr>
        <p:spPr>
          <a:xfrm>
            <a:off x="914394" y="1586299"/>
            <a:ext cx="3610535" cy="256435"/>
          </a:xfrm>
          <a:prstGeom prst="rect">
            <a:avLst/>
          </a:prstGeom>
        </p:spPr>
        <p:txBody>
          <a:bodyPr/>
          <a:lstStyle>
            <a:lvl1pPr marL="62446" indent="-62446" algn="l" defTabSz="913981" rtl="0" eaLnBrk="1" fontAlgn="base" hangingPunct="1">
              <a:lnSpc>
                <a:spcPct val="110000"/>
              </a:lnSpc>
              <a:spcBef>
                <a:spcPct val="20000"/>
              </a:spcBef>
              <a:spcAft>
                <a:spcPct val="0"/>
              </a:spcAft>
              <a:buClr>
                <a:srgbClr val="FF0000"/>
              </a:buClr>
              <a:buFont typeface="Webdings" pitchFamily="18" charset="2"/>
              <a:buChar char="4"/>
              <a:defRPr sz="2000" b="1">
                <a:solidFill>
                  <a:schemeClr val="tx1"/>
                </a:solidFill>
                <a:latin typeface="+mn-lt"/>
                <a:ea typeface="+mn-ea"/>
                <a:cs typeface="+mn-cs"/>
              </a:defRPr>
            </a:lvl1pPr>
            <a:lvl2pPr marL="350549" indent="-97927" algn="l" defTabSz="913981" rtl="0" eaLnBrk="1" fontAlgn="base" hangingPunct="1">
              <a:spcBef>
                <a:spcPct val="20000"/>
              </a:spcBef>
              <a:spcAft>
                <a:spcPct val="0"/>
              </a:spcAft>
              <a:buClr>
                <a:schemeClr val="accent2"/>
              </a:buClr>
              <a:defRPr sz="2000">
                <a:solidFill>
                  <a:srgbClr val="000099"/>
                </a:solidFill>
                <a:latin typeface="Times New Roman" pitchFamily="18" charset="0"/>
              </a:defRPr>
            </a:lvl2pPr>
            <a:lvl3pPr marL="668455" indent="-127730" algn="l" defTabSz="913981" rtl="0" eaLnBrk="1" fontAlgn="base" hangingPunct="1">
              <a:spcBef>
                <a:spcPct val="20000"/>
              </a:spcBef>
              <a:spcAft>
                <a:spcPct val="0"/>
              </a:spcAft>
              <a:buChar char="&gt;"/>
              <a:defRPr>
                <a:solidFill>
                  <a:schemeClr val="tx1"/>
                </a:solidFill>
                <a:latin typeface="Times New Roman" pitchFamily="18" charset="0"/>
              </a:defRPr>
            </a:lvl3pPr>
            <a:lvl4pPr marL="1693136" indent="-228496" algn="l" defTabSz="913981" rtl="0" eaLnBrk="1" fontAlgn="base" hangingPunct="1">
              <a:spcBef>
                <a:spcPct val="20000"/>
              </a:spcBef>
              <a:spcAft>
                <a:spcPct val="0"/>
              </a:spcAft>
              <a:buChar char="&gt;"/>
              <a:defRPr sz="1400">
                <a:solidFill>
                  <a:schemeClr val="tx1"/>
                </a:solidFill>
                <a:latin typeface="Times New Roman" pitchFamily="18" charset="0"/>
              </a:defRPr>
            </a:lvl4pPr>
            <a:lvl5pPr marL="2113226" indent="-228496" algn="l" defTabSz="913981" rtl="0" eaLnBrk="1" fontAlgn="base" hangingPunct="1">
              <a:spcBef>
                <a:spcPct val="20000"/>
              </a:spcBef>
              <a:spcAft>
                <a:spcPct val="0"/>
              </a:spcAft>
              <a:buChar char="&gt;"/>
              <a:defRPr sz="1400">
                <a:solidFill>
                  <a:schemeClr val="tx1"/>
                </a:solidFill>
                <a:latin typeface="Times New Roman" pitchFamily="18" charset="0"/>
              </a:defRPr>
            </a:lvl5pPr>
            <a:lvl6pPr marL="2521963" indent="-228496" algn="l" defTabSz="913981" rtl="0" eaLnBrk="1" fontAlgn="base" hangingPunct="1">
              <a:spcBef>
                <a:spcPct val="20000"/>
              </a:spcBef>
              <a:spcAft>
                <a:spcPct val="0"/>
              </a:spcAft>
              <a:buChar char="&gt;"/>
              <a:defRPr sz="1400">
                <a:solidFill>
                  <a:schemeClr val="tx1"/>
                </a:solidFill>
                <a:latin typeface="Times New Roman" pitchFamily="18" charset="0"/>
              </a:defRPr>
            </a:lvl6pPr>
            <a:lvl7pPr marL="2930700" indent="-228496" algn="l" defTabSz="913981" rtl="0" eaLnBrk="1" fontAlgn="base" hangingPunct="1">
              <a:spcBef>
                <a:spcPct val="20000"/>
              </a:spcBef>
              <a:spcAft>
                <a:spcPct val="0"/>
              </a:spcAft>
              <a:buChar char="&gt;"/>
              <a:defRPr sz="1400">
                <a:solidFill>
                  <a:schemeClr val="tx1"/>
                </a:solidFill>
                <a:latin typeface="Times New Roman" pitchFamily="18" charset="0"/>
              </a:defRPr>
            </a:lvl7pPr>
            <a:lvl8pPr marL="3339437" indent="-228496" algn="l" defTabSz="913981" rtl="0" eaLnBrk="1" fontAlgn="base" hangingPunct="1">
              <a:spcBef>
                <a:spcPct val="20000"/>
              </a:spcBef>
              <a:spcAft>
                <a:spcPct val="0"/>
              </a:spcAft>
              <a:buChar char="&gt;"/>
              <a:defRPr sz="1400">
                <a:solidFill>
                  <a:schemeClr val="tx1"/>
                </a:solidFill>
                <a:latin typeface="Times New Roman" pitchFamily="18" charset="0"/>
              </a:defRPr>
            </a:lvl8pPr>
            <a:lvl9pPr marL="3748174" indent="-228496" algn="l" defTabSz="913981" rtl="0" eaLnBrk="1" fontAlgn="base" hangingPunct="1">
              <a:spcBef>
                <a:spcPct val="20000"/>
              </a:spcBef>
              <a:spcAft>
                <a:spcPct val="0"/>
              </a:spcAft>
              <a:buChar char="&gt;"/>
              <a:defRPr sz="1400">
                <a:solidFill>
                  <a:schemeClr val="tx1"/>
                </a:solidFill>
                <a:latin typeface="Times New Roman" pitchFamily="18" charset="0"/>
              </a:defRPr>
            </a:lvl9pPr>
          </a:lstStyle>
          <a:p>
            <a:pPr marL="0" indent="0">
              <a:buNone/>
            </a:pPr>
            <a:r>
              <a:rPr lang="fr-FR" sz="1200" b="0" kern="0" dirty="0" smtClean="0">
                <a:solidFill>
                  <a:schemeClr val="bg1"/>
                </a:solidFill>
              </a:rPr>
              <a:t>Pour bien commencer ; pour bien comprendre.</a:t>
            </a:r>
            <a:endParaRPr lang="fr-FR" sz="1200" b="0" kern="0" dirty="0">
              <a:solidFill>
                <a:schemeClr val="bg1"/>
              </a:solidFill>
            </a:endParaRPr>
          </a:p>
        </p:txBody>
      </p:sp>
      <p:sp>
        <p:nvSpPr>
          <p:cNvPr id="7" name="Rectangle 6"/>
          <p:cNvSpPr/>
          <p:nvPr/>
        </p:nvSpPr>
        <p:spPr>
          <a:xfrm>
            <a:off x="914394" y="2446987"/>
            <a:ext cx="4928068" cy="276999"/>
          </a:xfrm>
          <a:prstGeom prst="rect">
            <a:avLst/>
          </a:prstGeom>
        </p:spPr>
        <p:txBody>
          <a:bodyPr wrap="square">
            <a:spAutoFit/>
          </a:bodyPr>
          <a:lstStyle/>
          <a:p>
            <a:r>
              <a:rPr lang="fr-FR" sz="1200" dirty="0">
                <a:solidFill>
                  <a:schemeClr val="bg1"/>
                </a:solidFill>
              </a:rPr>
              <a:t>Ce que vous devez impérativement retenir dans un paragraphe</a:t>
            </a:r>
          </a:p>
        </p:txBody>
      </p:sp>
      <p:sp>
        <p:nvSpPr>
          <p:cNvPr id="8" name="Rectangle 7"/>
          <p:cNvSpPr/>
          <p:nvPr/>
        </p:nvSpPr>
        <p:spPr>
          <a:xfrm>
            <a:off x="914393" y="3444682"/>
            <a:ext cx="5070224" cy="276999"/>
          </a:xfrm>
          <a:prstGeom prst="rect">
            <a:avLst/>
          </a:prstGeom>
        </p:spPr>
        <p:txBody>
          <a:bodyPr wrap="square">
            <a:spAutoFit/>
          </a:bodyPr>
          <a:lstStyle/>
          <a:p>
            <a:r>
              <a:rPr lang="fr-FR" sz="1200" dirty="0">
                <a:solidFill>
                  <a:schemeClr val="bg1"/>
                </a:solidFill>
              </a:rPr>
              <a:t>À savoir : s’applique à une section, à une  sous-partie ou une partie</a:t>
            </a:r>
          </a:p>
        </p:txBody>
      </p:sp>
      <p:sp>
        <p:nvSpPr>
          <p:cNvPr id="9" name="Rectangle 8"/>
          <p:cNvSpPr/>
          <p:nvPr/>
        </p:nvSpPr>
        <p:spPr>
          <a:xfrm>
            <a:off x="914394" y="4568734"/>
            <a:ext cx="3411064" cy="276999"/>
          </a:xfrm>
          <a:prstGeom prst="rect">
            <a:avLst/>
          </a:prstGeom>
        </p:spPr>
        <p:txBody>
          <a:bodyPr wrap="square">
            <a:spAutoFit/>
          </a:bodyPr>
          <a:lstStyle/>
          <a:p>
            <a:r>
              <a:rPr lang="fr-FR" sz="1200" dirty="0">
                <a:solidFill>
                  <a:schemeClr val="bg1"/>
                </a:solidFill>
              </a:rPr>
              <a:t>Attention </a:t>
            </a:r>
            <a:r>
              <a:rPr lang="fr-FR" sz="1200" dirty="0" smtClean="0">
                <a:solidFill>
                  <a:schemeClr val="bg1"/>
                </a:solidFill>
              </a:rPr>
              <a:t>! </a:t>
            </a:r>
            <a:r>
              <a:rPr lang="fr-FR" sz="1200" dirty="0">
                <a:solidFill>
                  <a:schemeClr val="bg1"/>
                </a:solidFill>
              </a:rPr>
              <a:t>Point particulier ou source d’erreur.</a:t>
            </a:r>
          </a:p>
        </p:txBody>
      </p:sp>
      <p:sp>
        <p:nvSpPr>
          <p:cNvPr id="10" name="Rectangle 9"/>
          <p:cNvSpPr/>
          <p:nvPr/>
        </p:nvSpPr>
        <p:spPr>
          <a:xfrm>
            <a:off x="914393" y="5543584"/>
            <a:ext cx="2562479" cy="461665"/>
          </a:xfrm>
          <a:prstGeom prst="rect">
            <a:avLst/>
          </a:prstGeom>
        </p:spPr>
        <p:txBody>
          <a:bodyPr wrap="square">
            <a:spAutoFit/>
          </a:bodyPr>
          <a:lstStyle/>
          <a:p>
            <a:r>
              <a:rPr lang="fr-FR" sz="1200" dirty="0">
                <a:solidFill>
                  <a:schemeClr val="bg1"/>
                </a:solidFill>
              </a:rPr>
              <a:t>Mode d’emploi ou clé de la réussite.</a:t>
            </a:r>
          </a:p>
        </p:txBody>
      </p:sp>
      <p:sp>
        <p:nvSpPr>
          <p:cNvPr id="11" name="Rectangle 10"/>
          <p:cNvSpPr/>
          <p:nvPr/>
        </p:nvSpPr>
        <p:spPr>
          <a:xfrm>
            <a:off x="5984617" y="1325822"/>
            <a:ext cx="3378458" cy="461665"/>
          </a:xfrm>
          <a:prstGeom prst="rect">
            <a:avLst/>
          </a:prstGeom>
        </p:spPr>
        <p:txBody>
          <a:bodyPr wrap="square">
            <a:spAutoFit/>
          </a:bodyPr>
          <a:lstStyle/>
          <a:p>
            <a:r>
              <a:rPr lang="fr-FR" sz="1200" dirty="0" smtClean="0">
                <a:solidFill>
                  <a:schemeClr val="bg1"/>
                </a:solidFill>
              </a:rPr>
              <a:t>Petit </a:t>
            </a:r>
            <a:r>
              <a:rPr lang="fr-FR" sz="1200" dirty="0">
                <a:solidFill>
                  <a:schemeClr val="bg1"/>
                </a:solidFill>
              </a:rPr>
              <a:t>conseil pratique, idée de </a:t>
            </a:r>
            <a:r>
              <a:rPr lang="fr-FR" sz="1200" dirty="0" smtClean="0">
                <a:solidFill>
                  <a:schemeClr val="bg1"/>
                </a:solidFill>
              </a:rPr>
              <a:t>départ ou </a:t>
            </a:r>
            <a:r>
              <a:rPr lang="fr-FR" sz="1200" dirty="0">
                <a:solidFill>
                  <a:schemeClr val="bg1"/>
                </a:solidFill>
              </a:rPr>
              <a:t>observation.</a:t>
            </a:r>
          </a:p>
        </p:txBody>
      </p:sp>
      <p:sp>
        <p:nvSpPr>
          <p:cNvPr id="12" name="Rectangle 11"/>
          <p:cNvSpPr/>
          <p:nvPr/>
        </p:nvSpPr>
        <p:spPr>
          <a:xfrm>
            <a:off x="5983217" y="2293343"/>
            <a:ext cx="3106723" cy="646331"/>
          </a:xfrm>
          <a:prstGeom prst="rect">
            <a:avLst/>
          </a:prstGeom>
        </p:spPr>
        <p:txBody>
          <a:bodyPr wrap="square">
            <a:spAutoFit/>
          </a:bodyPr>
          <a:lstStyle/>
          <a:p>
            <a:r>
              <a:rPr lang="fr-FR" sz="1200" dirty="0">
                <a:solidFill>
                  <a:schemeClr val="bg1"/>
                </a:solidFill>
              </a:rPr>
              <a:t>Approfondissez vos connaissances ! </a:t>
            </a:r>
            <a:r>
              <a:rPr lang="fr-FR" sz="1200" dirty="0" smtClean="0">
                <a:solidFill>
                  <a:schemeClr val="bg1"/>
                </a:solidFill>
              </a:rPr>
              <a:t>Pour </a:t>
            </a:r>
            <a:r>
              <a:rPr lang="fr-FR" sz="1200" dirty="0">
                <a:solidFill>
                  <a:schemeClr val="bg1"/>
                </a:solidFill>
              </a:rPr>
              <a:t>aller plus loin mais pas nécessairement à savoir.</a:t>
            </a:r>
          </a:p>
        </p:txBody>
      </p:sp>
      <p:sp>
        <p:nvSpPr>
          <p:cNvPr id="13" name="Rectangle 12"/>
          <p:cNvSpPr/>
          <p:nvPr/>
        </p:nvSpPr>
        <p:spPr>
          <a:xfrm>
            <a:off x="5983217" y="3470089"/>
            <a:ext cx="2222685" cy="461665"/>
          </a:xfrm>
          <a:prstGeom prst="rect">
            <a:avLst/>
          </a:prstGeom>
        </p:spPr>
        <p:txBody>
          <a:bodyPr wrap="square">
            <a:spAutoFit/>
          </a:bodyPr>
          <a:lstStyle/>
          <a:p>
            <a:r>
              <a:rPr lang="fr-FR" sz="1200" dirty="0">
                <a:solidFill>
                  <a:schemeClr val="bg1"/>
                </a:solidFill>
              </a:rPr>
              <a:t>Repère, se situer dans le cours</a:t>
            </a:r>
          </a:p>
        </p:txBody>
      </p:sp>
      <p:sp>
        <p:nvSpPr>
          <p:cNvPr id="14" name="Rectangle 13"/>
          <p:cNvSpPr/>
          <p:nvPr/>
        </p:nvSpPr>
        <p:spPr>
          <a:xfrm>
            <a:off x="5983217" y="4430207"/>
            <a:ext cx="1964370" cy="461665"/>
          </a:xfrm>
          <a:prstGeom prst="rect">
            <a:avLst/>
          </a:prstGeom>
        </p:spPr>
        <p:txBody>
          <a:bodyPr wrap="square">
            <a:spAutoFit/>
          </a:bodyPr>
          <a:lstStyle/>
          <a:p>
            <a:r>
              <a:rPr lang="fr-FR" sz="1200" dirty="0">
                <a:solidFill>
                  <a:schemeClr val="bg1"/>
                </a:solidFill>
              </a:rPr>
              <a:t>Questions de renforcement</a:t>
            </a:r>
          </a:p>
        </p:txBody>
      </p:sp>
      <p:sp>
        <p:nvSpPr>
          <p:cNvPr id="15" name="Rectangle 14"/>
          <p:cNvSpPr/>
          <p:nvPr/>
        </p:nvSpPr>
        <p:spPr>
          <a:xfrm>
            <a:off x="6115050" y="5128506"/>
            <a:ext cx="2686050" cy="1200329"/>
          </a:xfrm>
          <a:prstGeom prst="rect">
            <a:avLst/>
          </a:prstGeom>
        </p:spPr>
        <p:txBody>
          <a:bodyPr wrap="square">
            <a:spAutoFit/>
          </a:bodyPr>
          <a:lstStyle/>
          <a:p>
            <a:r>
              <a:rPr lang="fr-FR" sz="1200" dirty="0">
                <a:solidFill>
                  <a:schemeClr val="bg1"/>
                </a:solidFill>
              </a:rPr>
              <a:t>Un rappel de l’idée générale du chapitre. Il est incomplet et sert à vous rappeler les points que vous devez travailler. </a:t>
            </a:r>
          </a:p>
          <a:p>
            <a:r>
              <a:rPr lang="fr-FR" sz="1200" dirty="0">
                <a:solidFill>
                  <a:schemeClr val="bg1"/>
                </a:solidFill>
              </a:rPr>
              <a:t>Ce résumé est toujours suivi de questions de renforcement.</a:t>
            </a:r>
          </a:p>
        </p:txBody>
      </p:sp>
      <p:pic>
        <p:nvPicPr>
          <p:cNvPr id="1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726" y="4361645"/>
            <a:ext cx="549240" cy="60577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Imag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8241" y="5286078"/>
            <a:ext cx="519725" cy="6929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8" name="Picture 2" descr="D:\Bibliotheque\Clipart\question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39876" y="4253869"/>
            <a:ext cx="407817" cy="68036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9" name="Picture 4" descr="D:\Bibliotheque\Clipart\savoir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4813" y="3292870"/>
            <a:ext cx="405206" cy="6929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20" name="Picture 5" descr="D:\Bibliotheque\Clipart\essentiel.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5978" y="2455352"/>
            <a:ext cx="504554" cy="4432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21" name="Picture 6" descr="D:\Bibliotheque\search-2876776__480.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383774" y="2203374"/>
            <a:ext cx="577304" cy="7697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22" name="Image 2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510419" y="1124352"/>
            <a:ext cx="290669" cy="71838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3" name="Imag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539876" y="3389203"/>
            <a:ext cx="302585" cy="5243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4" name="Image 2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16867" y="1361810"/>
            <a:ext cx="521099" cy="63084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5" name="Image 2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510420" y="5401291"/>
            <a:ext cx="433600" cy="6231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07220669"/>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3_Disposition personnalisée">
    <p:spTree>
      <p:nvGrpSpPr>
        <p:cNvPr id="1" name=""/>
        <p:cNvGrpSpPr/>
        <p:nvPr/>
      </p:nvGrpSpPr>
      <p:grpSpPr>
        <a:xfrm>
          <a:off x="0" y="0"/>
          <a:ext cx="0" cy="0"/>
          <a:chOff x="0" y="0"/>
          <a:chExt cx="0" cy="0"/>
        </a:xfrm>
      </p:grpSpPr>
      <p:sp>
        <p:nvSpPr>
          <p:cNvPr id="31" name="Rectangle à coins arrondis 30"/>
          <p:cNvSpPr/>
          <p:nvPr/>
        </p:nvSpPr>
        <p:spPr bwMode="auto">
          <a:xfrm>
            <a:off x="2589600" y="3916695"/>
            <a:ext cx="4291139" cy="568693"/>
          </a:xfrm>
          <a:prstGeom prst="roundRect">
            <a:avLst/>
          </a:prstGeom>
          <a:solidFill>
            <a:srgbClr val="CCECFF">
              <a:alpha val="10000"/>
            </a:srgbClr>
          </a:solidFill>
          <a:ln w="9525" cap="flat" cmpd="sng" algn="ctr">
            <a:noFill/>
            <a:prstDash val="solid"/>
            <a:round/>
            <a:headEnd type="none" w="med" len="med"/>
            <a:tailEnd type="none" w="med" len="med"/>
          </a:ln>
          <a:effectLst>
            <a:outerShdw blurRad="139700" dist="38100" dir="3180000" algn="l" rotWithShape="0">
              <a:prstClr val="black">
                <a:alpha val="51000"/>
              </a:prstClr>
            </a:outerShdw>
          </a:effectLst>
          <a:extLst/>
        </p:spPr>
        <p:txBody>
          <a:bodyPr vert="horz" wrap="square" lIns="68580" tIns="81000" rIns="108000" bIns="108000" numCol="1" rtlCol="0" anchor="ctr" anchorCtr="0" compatLnSpc="1">
            <a:prstTxWarp prst="textNoShape">
              <a:avLst/>
            </a:prstTxWarp>
            <a:spAutoFit/>
          </a:bodyPr>
          <a:lstStyle/>
          <a:p>
            <a:pPr marL="0" marR="0" indent="0" algn="l" defTabSz="766763" rtl="0" eaLnBrk="1" fontAlgn="base" latinLnBrk="0" hangingPunct="1">
              <a:lnSpc>
                <a:spcPct val="100000"/>
              </a:lnSpc>
              <a:spcBef>
                <a:spcPct val="0"/>
              </a:spcBef>
              <a:spcAft>
                <a:spcPct val="0"/>
              </a:spcAft>
              <a:buClrTx/>
              <a:buSzTx/>
              <a:buFontTx/>
              <a:buNone/>
              <a:tabLst/>
            </a:pPr>
            <a:r>
              <a:rPr lang="fr-FR" sz="2100" b="1" dirty="0" smtClean="0">
                <a:solidFill>
                  <a:schemeClr val="bg1"/>
                </a:solidFill>
              </a:rPr>
              <a:t>TITRE</a:t>
            </a:r>
            <a:r>
              <a:rPr lang="fr-FR" sz="2100" b="1" baseline="0" dirty="0" smtClean="0">
                <a:solidFill>
                  <a:schemeClr val="bg1"/>
                </a:solidFill>
              </a:rPr>
              <a:t> 3</a:t>
            </a:r>
            <a:endParaRPr kumimoji="0" lang="fr-FR" sz="2100" b="0" i="0" u="none" strike="noStrike" cap="none" normalizeH="0" baseline="0" dirty="0" smtClean="0">
              <a:ln>
                <a:noFill/>
              </a:ln>
              <a:solidFill>
                <a:schemeClr val="bg1"/>
              </a:solidFill>
              <a:effectLst/>
            </a:endParaRPr>
          </a:p>
        </p:txBody>
      </p:sp>
      <p:sp>
        <p:nvSpPr>
          <p:cNvPr id="30" name="Rectangle à coins arrondis 29"/>
          <p:cNvSpPr/>
          <p:nvPr/>
        </p:nvSpPr>
        <p:spPr bwMode="auto">
          <a:xfrm>
            <a:off x="2589600" y="2962044"/>
            <a:ext cx="4291139" cy="568693"/>
          </a:xfrm>
          <a:prstGeom prst="roundRect">
            <a:avLst/>
          </a:prstGeom>
          <a:solidFill>
            <a:srgbClr val="CCECFF">
              <a:alpha val="10000"/>
            </a:srgbClr>
          </a:solidFill>
          <a:ln w="9525" cap="flat" cmpd="sng" algn="ctr">
            <a:noFill/>
            <a:prstDash val="solid"/>
            <a:round/>
            <a:headEnd type="none" w="med" len="med"/>
            <a:tailEnd type="none" w="med" len="med"/>
          </a:ln>
          <a:effectLst>
            <a:outerShdw blurRad="139700" dist="38100" dir="3180000" algn="l" rotWithShape="0">
              <a:prstClr val="black">
                <a:alpha val="51000"/>
              </a:prstClr>
            </a:outerShdw>
          </a:effectLst>
          <a:extLst/>
        </p:spPr>
        <p:txBody>
          <a:bodyPr vert="horz" wrap="square" lIns="68580" tIns="81000" rIns="108000" bIns="108000" numCol="1" rtlCol="0" anchor="ctr" anchorCtr="0" compatLnSpc="1">
            <a:prstTxWarp prst="textNoShape">
              <a:avLst/>
            </a:prstTxWarp>
            <a:spAutoFit/>
          </a:bodyPr>
          <a:lstStyle/>
          <a:p>
            <a:pPr marL="0" marR="0" indent="0" algn="l" defTabSz="766763" rtl="0" eaLnBrk="1" fontAlgn="base" latinLnBrk="0" hangingPunct="1">
              <a:lnSpc>
                <a:spcPct val="100000"/>
              </a:lnSpc>
              <a:spcBef>
                <a:spcPct val="0"/>
              </a:spcBef>
              <a:spcAft>
                <a:spcPct val="0"/>
              </a:spcAft>
              <a:buClrTx/>
              <a:buSzTx/>
              <a:buFontTx/>
              <a:buNone/>
              <a:tabLst/>
            </a:pPr>
            <a:r>
              <a:rPr lang="fr-FR" sz="1500" dirty="0" smtClean="0"/>
              <a:t> </a:t>
            </a:r>
            <a:r>
              <a:rPr lang="fr-FR" sz="2100" b="1" dirty="0" smtClean="0">
                <a:solidFill>
                  <a:schemeClr val="bg1"/>
                </a:solidFill>
              </a:rPr>
              <a:t>TITRE</a:t>
            </a:r>
            <a:r>
              <a:rPr lang="fr-FR" sz="2100" b="1" baseline="0" dirty="0" smtClean="0">
                <a:solidFill>
                  <a:schemeClr val="bg1"/>
                </a:solidFill>
              </a:rPr>
              <a:t> 2</a:t>
            </a:r>
            <a:endParaRPr kumimoji="0" lang="fr-FR" sz="2100" b="0" i="0" u="none" strike="noStrike" cap="none" normalizeH="0" baseline="0" dirty="0" smtClean="0">
              <a:ln>
                <a:noFill/>
              </a:ln>
              <a:solidFill>
                <a:schemeClr val="bg1"/>
              </a:solidFill>
              <a:effectLst/>
            </a:endParaRPr>
          </a:p>
        </p:txBody>
      </p:sp>
      <p:sp>
        <p:nvSpPr>
          <p:cNvPr id="2" name="Titre 1"/>
          <p:cNvSpPr>
            <a:spLocks noGrp="1"/>
          </p:cNvSpPr>
          <p:nvPr>
            <p:ph type="title" hasCustomPrompt="1"/>
          </p:nvPr>
        </p:nvSpPr>
        <p:spPr>
          <a:xfrm>
            <a:off x="2439953" y="53500"/>
            <a:ext cx="6424172" cy="656367"/>
          </a:xfrm>
        </p:spPr>
        <p:txBody>
          <a:bodyPr>
            <a:normAutofit/>
          </a:bodyPr>
          <a:lstStyle>
            <a:lvl1pPr>
              <a:defRPr sz="2400" b="1"/>
            </a:lvl1pPr>
          </a:lstStyle>
          <a:p>
            <a:r>
              <a:rPr lang="fr-FR" dirty="0" smtClean="0"/>
              <a:t>Plan</a:t>
            </a:r>
            <a:endParaRPr lang="fr-FR" dirty="0"/>
          </a:p>
        </p:txBody>
      </p:sp>
      <p:sp>
        <p:nvSpPr>
          <p:cNvPr id="3" name="Espace réservé de la date 2"/>
          <p:cNvSpPr>
            <a:spLocks noGrp="1"/>
          </p:cNvSpPr>
          <p:nvPr>
            <p:ph type="dt" sz="half" idx="10"/>
          </p:nvPr>
        </p:nvSpPr>
        <p:spPr/>
        <p:txBody>
          <a:bodyPr/>
          <a:lstStyle/>
          <a:p>
            <a:fld id="{4D9FFFB4-400D-1240-AB24-6F86C96D4DFB}" type="datetimeFigureOut">
              <a:rPr lang="en-US" smtClean="0"/>
              <a:t>6/22/2023</a:t>
            </a:fld>
            <a:endParaRPr lang="en-US" dirty="0"/>
          </a:p>
        </p:txBody>
      </p:sp>
      <p:sp>
        <p:nvSpPr>
          <p:cNvPr id="4" name="Espace réservé du pied de page 3"/>
          <p:cNvSpPr>
            <a:spLocks noGrp="1"/>
          </p:cNvSpPr>
          <p:nvPr>
            <p:ph type="ftr" sz="quarter" idx="11"/>
          </p:nvPr>
        </p:nvSpPr>
        <p:spPr/>
        <p:txBody>
          <a:bodyPr/>
          <a:lstStyle/>
          <a:p>
            <a:endParaRPr lang="en-US" dirty="0"/>
          </a:p>
        </p:txBody>
      </p:sp>
      <p:sp>
        <p:nvSpPr>
          <p:cNvPr id="5" name="Espace réservé du numéro de diapositive 4"/>
          <p:cNvSpPr>
            <a:spLocks noGrp="1"/>
          </p:cNvSpPr>
          <p:nvPr>
            <p:ph type="sldNum" sz="quarter" idx="12"/>
          </p:nvPr>
        </p:nvSpPr>
        <p:spPr/>
        <p:txBody>
          <a:bodyPr/>
          <a:lstStyle/>
          <a:p>
            <a:fld id="{D57F1E4F-1CFF-5643-939E-217C01CDF565}" type="slidenum">
              <a:rPr lang="en-US" smtClean="0"/>
              <a:pPr/>
              <a:t>‹N°›</a:t>
            </a:fld>
            <a:endParaRPr lang="en-US" dirty="0"/>
          </a:p>
        </p:txBody>
      </p:sp>
      <p:grpSp>
        <p:nvGrpSpPr>
          <p:cNvPr id="6" name="Groupe 5"/>
          <p:cNvGrpSpPr/>
          <p:nvPr/>
        </p:nvGrpSpPr>
        <p:grpSpPr>
          <a:xfrm>
            <a:off x="2031475" y="1845258"/>
            <a:ext cx="4849265" cy="816618"/>
            <a:chOff x="493913" y="1054806"/>
            <a:chExt cx="6465687" cy="816618"/>
          </a:xfrm>
        </p:grpSpPr>
        <p:sp>
          <p:nvSpPr>
            <p:cNvPr id="7" name="Rectangle à coins arrondis 6"/>
            <p:cNvSpPr/>
            <p:nvPr/>
          </p:nvSpPr>
          <p:spPr bwMode="auto">
            <a:xfrm>
              <a:off x="1238082" y="1232348"/>
              <a:ext cx="5721518" cy="639076"/>
            </a:xfrm>
            <a:prstGeom prst="roundRect">
              <a:avLst/>
            </a:prstGeom>
            <a:solidFill>
              <a:srgbClr val="CCECFF">
                <a:alpha val="10000"/>
              </a:srgbClr>
            </a:solidFill>
            <a:ln w="9525" cap="flat" cmpd="sng" algn="ctr">
              <a:noFill/>
              <a:prstDash val="solid"/>
              <a:round/>
              <a:headEnd type="none" w="med" len="med"/>
              <a:tailEnd type="none" w="med" len="med"/>
            </a:ln>
            <a:effectLst>
              <a:outerShdw blurRad="139700" dist="38100" dir="3180000" algn="l" rotWithShape="0">
                <a:prstClr val="black">
                  <a:alpha val="51000"/>
                </a:prstClr>
              </a:outerShdw>
            </a:effectLst>
            <a:extLst/>
          </p:spPr>
          <p:txBody>
            <a:bodyPr vert="horz" wrap="square" lIns="91440" tIns="108000" rIns="144000" bIns="144000" numCol="1" rtlCol="0" anchor="ctr" anchorCtr="0" compatLnSpc="1">
              <a:prstTxWarp prst="textNoShape">
                <a:avLst/>
              </a:prstTxWarp>
              <a:spAutoFit/>
            </a:bodyPr>
            <a:lstStyle/>
            <a:p>
              <a:pPr marL="0" marR="0" indent="0" algn="l" defTabSz="766763" rtl="0" eaLnBrk="1" fontAlgn="base" latinLnBrk="0" hangingPunct="1">
                <a:lnSpc>
                  <a:spcPct val="100000"/>
                </a:lnSpc>
                <a:spcBef>
                  <a:spcPct val="0"/>
                </a:spcBef>
                <a:spcAft>
                  <a:spcPct val="0"/>
                </a:spcAft>
                <a:buClrTx/>
                <a:buSzTx/>
                <a:buFontTx/>
                <a:buNone/>
                <a:tabLst/>
              </a:pPr>
              <a:r>
                <a:rPr lang="fr-FR" sz="1800" dirty="0" smtClean="0"/>
                <a:t> </a:t>
              </a:r>
              <a:r>
                <a:rPr lang="fr-FR" sz="2100" b="1" dirty="0" smtClean="0">
                  <a:solidFill>
                    <a:schemeClr val="bg1"/>
                  </a:solidFill>
                </a:rPr>
                <a:t>TITRE</a:t>
              </a:r>
              <a:r>
                <a:rPr lang="fr-FR" sz="2100" b="1" baseline="0" dirty="0" smtClean="0">
                  <a:solidFill>
                    <a:schemeClr val="bg1"/>
                  </a:solidFill>
                </a:rPr>
                <a:t> 1</a:t>
              </a:r>
              <a:endParaRPr kumimoji="0" lang="fr-FR" sz="2100" b="1" i="0" u="none" strike="noStrike" cap="none" normalizeH="0" baseline="0" dirty="0" smtClean="0">
                <a:ln>
                  <a:noFill/>
                </a:ln>
                <a:solidFill>
                  <a:schemeClr val="bg1"/>
                </a:solidFill>
                <a:effectLst/>
              </a:endParaRPr>
            </a:p>
          </p:txBody>
        </p:sp>
        <p:sp>
          <p:nvSpPr>
            <p:cNvPr id="9" name="Rectangle 8"/>
            <p:cNvSpPr/>
            <p:nvPr/>
          </p:nvSpPr>
          <p:spPr>
            <a:xfrm>
              <a:off x="493913" y="1054806"/>
              <a:ext cx="818768" cy="715581"/>
            </a:xfrm>
            <a:prstGeom prst="rect">
              <a:avLst/>
            </a:prstGeom>
            <a:noFill/>
          </p:spPr>
          <p:txBody>
            <a:bodyPr wrap="square" lIns="91440" tIns="45720" rIns="91440" bIns="45720">
              <a:spAutoFit/>
            </a:bodyPr>
            <a:lstStyle/>
            <a:p>
              <a:pPr algn="ctr"/>
              <a:r>
                <a:rPr lang="fr-FR" sz="4050" b="0" cap="none" spc="0" dirty="0">
                  <a:ln w="0"/>
                  <a:solidFill>
                    <a:schemeClr val="bg1"/>
                  </a:solidFill>
                  <a:effectLst>
                    <a:reflection blurRad="6350" stA="53000" endA="300" endPos="35500" dir="5400000" sy="-90000" algn="bl" rotWithShape="0"/>
                  </a:effectLst>
                  <a:latin typeface="Bodoni MT Black" panose="02070A03080606020203" pitchFamily="18" charset="0"/>
                </a:rPr>
                <a:t>1</a:t>
              </a:r>
            </a:p>
          </p:txBody>
        </p:sp>
      </p:grpSp>
      <p:sp>
        <p:nvSpPr>
          <p:cNvPr id="13" name="Rectangle 12"/>
          <p:cNvSpPr/>
          <p:nvPr/>
        </p:nvSpPr>
        <p:spPr>
          <a:xfrm>
            <a:off x="2031474" y="2784727"/>
            <a:ext cx="614076" cy="715581"/>
          </a:xfrm>
          <a:prstGeom prst="rect">
            <a:avLst/>
          </a:prstGeom>
          <a:noFill/>
        </p:spPr>
        <p:txBody>
          <a:bodyPr wrap="square" lIns="68580" tIns="34290" rIns="68580" bIns="34290">
            <a:spAutoFit/>
          </a:bodyPr>
          <a:lstStyle/>
          <a:p>
            <a:pPr algn="ctr"/>
            <a:r>
              <a:rPr lang="fr-FR" sz="4050" b="0" cap="none" spc="0" dirty="0">
                <a:ln w="0"/>
                <a:solidFill>
                  <a:schemeClr val="bg1"/>
                </a:solidFill>
                <a:effectLst>
                  <a:reflection blurRad="6350" stA="53000" endA="300" endPos="35500" dir="5400000" sy="-90000" algn="bl" rotWithShape="0"/>
                </a:effectLst>
                <a:latin typeface="Bodoni MT Black" panose="02070A03080606020203" pitchFamily="18" charset="0"/>
              </a:rPr>
              <a:t>2</a:t>
            </a:r>
          </a:p>
        </p:txBody>
      </p:sp>
      <p:sp>
        <p:nvSpPr>
          <p:cNvPr id="17" name="Rectangle 16"/>
          <p:cNvSpPr/>
          <p:nvPr/>
        </p:nvSpPr>
        <p:spPr>
          <a:xfrm>
            <a:off x="2031474" y="3739378"/>
            <a:ext cx="614076" cy="715581"/>
          </a:xfrm>
          <a:prstGeom prst="rect">
            <a:avLst/>
          </a:prstGeom>
          <a:noFill/>
        </p:spPr>
        <p:txBody>
          <a:bodyPr wrap="square" lIns="68580" tIns="34290" rIns="68580" bIns="34290">
            <a:spAutoFit/>
          </a:bodyPr>
          <a:lstStyle/>
          <a:p>
            <a:pPr algn="ctr"/>
            <a:r>
              <a:rPr lang="fr-FR" sz="4050" b="0" cap="none" spc="0" dirty="0" smtClean="0">
                <a:ln w="0"/>
                <a:solidFill>
                  <a:schemeClr val="bg1"/>
                </a:solidFill>
                <a:effectLst>
                  <a:reflection blurRad="6350" stA="53000" endA="300" endPos="35500" dir="5400000" sy="-90000" algn="bl" rotWithShape="0"/>
                </a:effectLst>
                <a:latin typeface="Bodoni MT Black" panose="02070A03080606020203" pitchFamily="18" charset="0"/>
              </a:rPr>
              <a:t>3</a:t>
            </a:r>
            <a:endParaRPr lang="fr-FR" sz="4050" b="0" cap="none" spc="0" dirty="0">
              <a:ln w="0"/>
              <a:solidFill>
                <a:schemeClr val="bg1"/>
              </a:solidFill>
              <a:effectLst>
                <a:reflection blurRad="6350" stA="53000" endA="300" endPos="35500" dir="5400000" sy="-90000" algn="bl" rotWithShape="0"/>
              </a:effectLst>
              <a:latin typeface="Bodoni MT Black" panose="02070A03080606020203" pitchFamily="18" charset="0"/>
            </a:endParaRPr>
          </a:p>
        </p:txBody>
      </p:sp>
    </p:spTree>
    <p:extLst>
      <p:ext uri="{BB962C8B-B14F-4D97-AF65-F5344CB8AC3E}">
        <p14:creationId xmlns:p14="http://schemas.microsoft.com/office/powerpoint/2010/main" val="36395586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4_Disposition personnalisé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2439953" y="70526"/>
            <a:ext cx="6590815" cy="656367"/>
          </a:xfrm>
        </p:spPr>
        <p:txBody>
          <a:bodyPr>
            <a:normAutofit/>
          </a:bodyPr>
          <a:lstStyle>
            <a:lvl1pPr>
              <a:defRPr sz="2400" b="1"/>
            </a:lvl1pPr>
          </a:lstStyle>
          <a:p>
            <a:r>
              <a:rPr lang="fr-FR" dirty="0" smtClean="0"/>
              <a:t>Rappels / Points clés</a:t>
            </a:r>
            <a:endParaRPr lang="fr-FR" dirty="0"/>
          </a:p>
        </p:txBody>
      </p:sp>
      <p:sp>
        <p:nvSpPr>
          <p:cNvPr id="3" name="Espace réservé de la date 2"/>
          <p:cNvSpPr>
            <a:spLocks noGrp="1"/>
          </p:cNvSpPr>
          <p:nvPr>
            <p:ph type="dt" sz="half" idx="10"/>
          </p:nvPr>
        </p:nvSpPr>
        <p:spPr/>
        <p:txBody>
          <a:bodyPr/>
          <a:lstStyle/>
          <a:p>
            <a:fld id="{4D9FFFB4-400D-1240-AB24-6F86C96D4DFB}" type="datetimeFigureOut">
              <a:rPr lang="en-US" smtClean="0"/>
              <a:t>6/22/2023</a:t>
            </a:fld>
            <a:endParaRPr lang="en-US" dirty="0"/>
          </a:p>
        </p:txBody>
      </p:sp>
      <p:sp>
        <p:nvSpPr>
          <p:cNvPr id="4" name="Espace réservé du pied de page 3"/>
          <p:cNvSpPr>
            <a:spLocks noGrp="1"/>
          </p:cNvSpPr>
          <p:nvPr>
            <p:ph type="ftr" sz="quarter" idx="11"/>
          </p:nvPr>
        </p:nvSpPr>
        <p:spPr/>
        <p:txBody>
          <a:bodyPr/>
          <a:lstStyle/>
          <a:p>
            <a:endParaRPr lang="en-US" dirty="0"/>
          </a:p>
        </p:txBody>
      </p:sp>
      <p:sp>
        <p:nvSpPr>
          <p:cNvPr id="5" name="Espace réservé du numéro de diapositive 4"/>
          <p:cNvSpPr>
            <a:spLocks noGrp="1"/>
          </p:cNvSpPr>
          <p:nvPr>
            <p:ph type="sldNum" sz="quarter" idx="12"/>
          </p:nvPr>
        </p:nvSpPr>
        <p:spPr/>
        <p:txBody>
          <a:bodyPr/>
          <a:lstStyle/>
          <a:p>
            <a:fld id="{D57F1E4F-1CFF-5643-939E-217C01CDF565}" type="slidenum">
              <a:rPr lang="en-US" smtClean="0"/>
              <a:pPr/>
              <a:t>‹N°›</a:t>
            </a:fld>
            <a:endParaRPr lang="en-US" dirty="0"/>
          </a:p>
        </p:txBody>
      </p:sp>
      <p:sp>
        <p:nvSpPr>
          <p:cNvPr id="6" name="Rectangle à coins arrondis 5"/>
          <p:cNvSpPr/>
          <p:nvPr/>
        </p:nvSpPr>
        <p:spPr bwMode="auto">
          <a:xfrm>
            <a:off x="2589600" y="3942234"/>
            <a:ext cx="4291139" cy="517615"/>
          </a:xfrm>
          <a:prstGeom prst="roundRect">
            <a:avLst/>
          </a:prstGeom>
          <a:solidFill>
            <a:schemeClr val="bg1">
              <a:alpha val="18000"/>
            </a:schemeClr>
          </a:solidFill>
          <a:ln w="9525" cap="flat" cmpd="sng" algn="ctr">
            <a:noFill/>
            <a:prstDash val="solid"/>
            <a:round/>
            <a:headEnd type="none" w="med" len="med"/>
            <a:tailEnd type="none" w="med" len="med"/>
          </a:ln>
          <a:effectLst>
            <a:outerShdw blurRad="139700" dist="38100" dir="3180000" algn="l" rotWithShape="0">
              <a:prstClr val="black">
                <a:alpha val="51000"/>
              </a:prstClr>
            </a:outerShdw>
          </a:effectLst>
          <a:extLst/>
        </p:spPr>
        <p:txBody>
          <a:bodyPr vert="horz" wrap="square" lIns="68580" tIns="81000" rIns="108000" bIns="108000" numCol="1" rtlCol="0" anchor="ctr" anchorCtr="0" compatLnSpc="1">
            <a:prstTxWarp prst="textNoShape">
              <a:avLst/>
            </a:prstTxWarp>
            <a:spAutoFit/>
          </a:bodyPr>
          <a:lstStyle/>
          <a:p>
            <a:pPr marL="0" marR="0" indent="0" algn="l" defTabSz="766763" rtl="0" eaLnBrk="1" fontAlgn="base" latinLnBrk="0" hangingPunct="1">
              <a:lnSpc>
                <a:spcPct val="100000"/>
              </a:lnSpc>
              <a:spcBef>
                <a:spcPct val="0"/>
              </a:spcBef>
              <a:spcAft>
                <a:spcPct val="0"/>
              </a:spcAft>
              <a:buClrTx/>
              <a:buSzTx/>
              <a:buFontTx/>
              <a:buNone/>
              <a:tabLst/>
            </a:pPr>
            <a:r>
              <a:rPr lang="fr-FR" sz="1800" dirty="0" smtClean="0"/>
              <a:t>   </a:t>
            </a:r>
            <a:endParaRPr kumimoji="0" lang="fr-FR" sz="1800" b="0" i="0" u="none" strike="noStrike" cap="none" normalizeH="0" baseline="0" dirty="0" smtClean="0">
              <a:ln>
                <a:noFill/>
              </a:ln>
              <a:solidFill>
                <a:schemeClr val="tx1"/>
              </a:solidFill>
              <a:effectLst/>
            </a:endParaRPr>
          </a:p>
        </p:txBody>
      </p:sp>
      <p:sp>
        <p:nvSpPr>
          <p:cNvPr id="7" name="Rectangle à coins arrondis 6"/>
          <p:cNvSpPr/>
          <p:nvPr/>
        </p:nvSpPr>
        <p:spPr bwMode="auto">
          <a:xfrm>
            <a:off x="2589600" y="2987583"/>
            <a:ext cx="4291139" cy="517615"/>
          </a:xfrm>
          <a:prstGeom prst="roundRect">
            <a:avLst/>
          </a:prstGeom>
          <a:solidFill>
            <a:schemeClr val="bg1">
              <a:alpha val="18000"/>
            </a:schemeClr>
          </a:solidFill>
          <a:ln w="9525" cap="flat" cmpd="sng" algn="ctr">
            <a:noFill/>
            <a:prstDash val="solid"/>
            <a:round/>
            <a:headEnd type="none" w="med" len="med"/>
            <a:tailEnd type="none" w="med" len="med"/>
          </a:ln>
          <a:effectLst>
            <a:outerShdw blurRad="139700" dist="38100" dir="3180000" algn="l" rotWithShape="0">
              <a:prstClr val="black">
                <a:alpha val="51000"/>
              </a:prstClr>
            </a:outerShdw>
          </a:effectLst>
          <a:extLst/>
        </p:spPr>
        <p:txBody>
          <a:bodyPr vert="horz" wrap="square" lIns="68580" tIns="81000" rIns="108000" bIns="108000" numCol="1" rtlCol="0" anchor="ctr" anchorCtr="0" compatLnSpc="1">
            <a:prstTxWarp prst="textNoShape">
              <a:avLst/>
            </a:prstTxWarp>
            <a:spAutoFit/>
          </a:bodyPr>
          <a:lstStyle/>
          <a:p>
            <a:pPr marL="0" marR="0" indent="0" algn="l" defTabSz="766763" rtl="0" eaLnBrk="1" fontAlgn="base" latinLnBrk="0" hangingPunct="1">
              <a:lnSpc>
                <a:spcPct val="100000"/>
              </a:lnSpc>
              <a:spcBef>
                <a:spcPct val="0"/>
              </a:spcBef>
              <a:spcAft>
                <a:spcPct val="0"/>
              </a:spcAft>
              <a:buClrTx/>
              <a:buSzTx/>
              <a:buFontTx/>
              <a:buNone/>
              <a:tabLst/>
            </a:pPr>
            <a:r>
              <a:rPr lang="fr-FR" sz="1800" dirty="0" smtClean="0"/>
              <a:t>   </a:t>
            </a:r>
            <a:endParaRPr kumimoji="0" lang="fr-FR" sz="1800" b="0" i="0" u="none" strike="noStrike" cap="none" normalizeH="0" baseline="0" dirty="0" smtClean="0">
              <a:ln>
                <a:noFill/>
              </a:ln>
              <a:solidFill>
                <a:schemeClr val="tx1"/>
              </a:solidFill>
              <a:effectLst/>
            </a:endParaRPr>
          </a:p>
        </p:txBody>
      </p:sp>
      <p:grpSp>
        <p:nvGrpSpPr>
          <p:cNvPr id="8" name="Groupe 7"/>
          <p:cNvGrpSpPr/>
          <p:nvPr/>
        </p:nvGrpSpPr>
        <p:grpSpPr>
          <a:xfrm>
            <a:off x="2031475" y="1845259"/>
            <a:ext cx="4849265" cy="791079"/>
            <a:chOff x="493913" y="1054806"/>
            <a:chExt cx="6465687" cy="791079"/>
          </a:xfrm>
        </p:grpSpPr>
        <p:sp>
          <p:nvSpPr>
            <p:cNvPr id="9" name="Rectangle à coins arrondis 8"/>
            <p:cNvSpPr/>
            <p:nvPr/>
          </p:nvSpPr>
          <p:spPr bwMode="auto">
            <a:xfrm>
              <a:off x="1238082" y="1257887"/>
              <a:ext cx="5721518" cy="587998"/>
            </a:xfrm>
            <a:prstGeom prst="roundRect">
              <a:avLst/>
            </a:prstGeom>
            <a:solidFill>
              <a:schemeClr val="bg1">
                <a:alpha val="18000"/>
              </a:schemeClr>
            </a:solidFill>
            <a:ln w="9525" cap="flat" cmpd="sng" algn="ctr">
              <a:noFill/>
              <a:prstDash val="solid"/>
              <a:round/>
              <a:headEnd type="none" w="med" len="med"/>
              <a:tailEnd type="none" w="med" len="med"/>
            </a:ln>
            <a:effectLst>
              <a:outerShdw blurRad="139700" dist="38100" dir="3180000" algn="l" rotWithShape="0">
                <a:prstClr val="black">
                  <a:alpha val="51000"/>
                </a:prstClr>
              </a:outerShdw>
            </a:effectLst>
            <a:extLst/>
          </p:spPr>
          <p:txBody>
            <a:bodyPr vert="horz" wrap="square" lIns="91440" tIns="108000" rIns="144000" bIns="144000" numCol="1" rtlCol="0" anchor="ctr" anchorCtr="0" compatLnSpc="1">
              <a:prstTxWarp prst="textNoShape">
                <a:avLst/>
              </a:prstTxWarp>
              <a:spAutoFit/>
            </a:bodyPr>
            <a:lstStyle/>
            <a:p>
              <a:pPr marL="0" marR="0" indent="0" algn="l" defTabSz="766763" rtl="0" eaLnBrk="1" fontAlgn="base" latinLnBrk="0" hangingPunct="1">
                <a:lnSpc>
                  <a:spcPct val="100000"/>
                </a:lnSpc>
                <a:spcBef>
                  <a:spcPct val="0"/>
                </a:spcBef>
                <a:spcAft>
                  <a:spcPct val="0"/>
                </a:spcAft>
                <a:buClrTx/>
                <a:buSzTx/>
                <a:buFontTx/>
                <a:buNone/>
                <a:tabLst/>
              </a:pPr>
              <a:r>
                <a:rPr lang="fr-FR" sz="1800" dirty="0" smtClean="0"/>
                <a:t>   </a:t>
              </a:r>
              <a:endParaRPr kumimoji="0" lang="fr-FR" sz="1800" b="0" i="0" u="none" strike="noStrike" cap="none" normalizeH="0" baseline="0" dirty="0" smtClean="0">
                <a:ln>
                  <a:noFill/>
                </a:ln>
                <a:solidFill>
                  <a:schemeClr val="tx1"/>
                </a:solidFill>
                <a:effectLst/>
              </a:endParaRPr>
            </a:p>
          </p:txBody>
        </p:sp>
        <p:sp>
          <p:nvSpPr>
            <p:cNvPr id="10" name="Rectangle 9"/>
            <p:cNvSpPr/>
            <p:nvPr/>
          </p:nvSpPr>
          <p:spPr>
            <a:xfrm>
              <a:off x="493913" y="1054806"/>
              <a:ext cx="818768" cy="715581"/>
            </a:xfrm>
            <a:prstGeom prst="rect">
              <a:avLst/>
            </a:prstGeom>
            <a:noFill/>
          </p:spPr>
          <p:txBody>
            <a:bodyPr wrap="square" lIns="91440" tIns="45720" rIns="91440" bIns="45720">
              <a:spAutoFit/>
            </a:bodyPr>
            <a:lstStyle/>
            <a:p>
              <a:pPr algn="ctr"/>
              <a:r>
                <a:rPr lang="fr-FR" sz="4050" b="0" cap="none" spc="0" dirty="0">
                  <a:ln w="0"/>
                  <a:solidFill>
                    <a:schemeClr val="bg1"/>
                  </a:solidFill>
                  <a:effectLst>
                    <a:reflection blurRad="6350" stA="53000" endA="300" endPos="35500" dir="5400000" sy="-90000" algn="bl" rotWithShape="0"/>
                  </a:effectLst>
                  <a:latin typeface="Bodoni MT Black" panose="02070A03080606020203" pitchFamily="18" charset="0"/>
                </a:rPr>
                <a:t>1</a:t>
              </a:r>
            </a:p>
          </p:txBody>
        </p:sp>
      </p:grpSp>
      <p:sp>
        <p:nvSpPr>
          <p:cNvPr id="11" name="Rectangle 10"/>
          <p:cNvSpPr/>
          <p:nvPr/>
        </p:nvSpPr>
        <p:spPr>
          <a:xfrm>
            <a:off x="2031474" y="2784727"/>
            <a:ext cx="614076" cy="715581"/>
          </a:xfrm>
          <a:prstGeom prst="rect">
            <a:avLst/>
          </a:prstGeom>
          <a:noFill/>
        </p:spPr>
        <p:txBody>
          <a:bodyPr wrap="square" lIns="68580" tIns="34290" rIns="68580" bIns="34290">
            <a:spAutoFit/>
          </a:bodyPr>
          <a:lstStyle/>
          <a:p>
            <a:pPr algn="ctr"/>
            <a:r>
              <a:rPr lang="fr-FR" sz="4050" b="0" cap="none" spc="0" dirty="0">
                <a:ln w="0"/>
                <a:solidFill>
                  <a:schemeClr val="bg1"/>
                </a:solidFill>
                <a:effectLst>
                  <a:reflection blurRad="6350" stA="53000" endA="300" endPos="35500" dir="5400000" sy="-90000" algn="bl" rotWithShape="0"/>
                </a:effectLst>
                <a:latin typeface="Bodoni MT Black" panose="02070A03080606020203" pitchFamily="18" charset="0"/>
              </a:rPr>
              <a:t>2</a:t>
            </a:r>
            <a:endParaRPr lang="fr-FR" sz="4050" b="1" dirty="0">
              <a:ln w="12700">
                <a:solidFill>
                  <a:schemeClr val="tx2">
                    <a:lumMod val="75000"/>
                  </a:schemeClr>
                </a:solidFill>
                <a:prstDash val="solid"/>
              </a:ln>
              <a:solidFill>
                <a:schemeClr val="bg1"/>
              </a:solidFill>
              <a:effectLst>
                <a:outerShdw blurRad="139700" dist="38100" dir="2640000" algn="bl" rotWithShape="0">
                  <a:srgbClr val="066F84"/>
                </a:outerShdw>
              </a:effectLst>
              <a:latin typeface="Bodoni MT Black" panose="02070A03080606020203" pitchFamily="18" charset="0"/>
            </a:endParaRPr>
          </a:p>
        </p:txBody>
      </p:sp>
      <p:sp>
        <p:nvSpPr>
          <p:cNvPr id="12" name="Rectangle 11"/>
          <p:cNvSpPr/>
          <p:nvPr/>
        </p:nvSpPr>
        <p:spPr>
          <a:xfrm>
            <a:off x="2031474" y="3739378"/>
            <a:ext cx="614076" cy="715581"/>
          </a:xfrm>
          <a:prstGeom prst="rect">
            <a:avLst/>
          </a:prstGeom>
          <a:noFill/>
        </p:spPr>
        <p:txBody>
          <a:bodyPr wrap="square" lIns="68580" tIns="34290" rIns="68580" bIns="34290">
            <a:spAutoFit/>
          </a:bodyPr>
          <a:lstStyle/>
          <a:p>
            <a:pPr algn="ctr"/>
            <a:r>
              <a:rPr lang="fr-FR" sz="4050" b="0" cap="none" spc="0" dirty="0" smtClean="0">
                <a:ln w="0"/>
                <a:solidFill>
                  <a:schemeClr val="bg1"/>
                </a:solidFill>
                <a:effectLst>
                  <a:reflection blurRad="6350" stA="53000" endA="300" endPos="35500" dir="5400000" sy="-90000" algn="bl" rotWithShape="0"/>
                </a:effectLst>
                <a:latin typeface="Bodoni MT Black" panose="02070A03080606020203" pitchFamily="18" charset="0"/>
              </a:rPr>
              <a:t>3</a:t>
            </a:r>
            <a:endParaRPr lang="fr-FR" sz="4050" b="0" cap="none" spc="0" dirty="0">
              <a:ln w="0"/>
              <a:solidFill>
                <a:schemeClr val="bg1"/>
              </a:solidFill>
              <a:effectLst>
                <a:reflection blurRad="6350" stA="53000" endA="300" endPos="35500" dir="5400000" sy="-90000" algn="bl" rotWithShape="0"/>
              </a:effectLst>
              <a:latin typeface="Bodoni MT Black" panose="02070A03080606020203" pitchFamily="18" charset="0"/>
            </a:endParaRPr>
          </a:p>
        </p:txBody>
      </p:sp>
      <p:sp>
        <p:nvSpPr>
          <p:cNvPr id="13" name="Rectangle 12"/>
          <p:cNvSpPr/>
          <p:nvPr/>
        </p:nvSpPr>
        <p:spPr>
          <a:xfrm>
            <a:off x="2703866" y="2080728"/>
            <a:ext cx="1228221" cy="415498"/>
          </a:xfrm>
          <a:prstGeom prst="rect">
            <a:avLst/>
          </a:prstGeom>
        </p:spPr>
        <p:txBody>
          <a:bodyPr wrap="none">
            <a:spAutoFit/>
          </a:bodyPr>
          <a:lstStyle/>
          <a:p>
            <a:pPr marL="0" marR="0" indent="0" algn="l" defTabSz="766763" rtl="0" eaLnBrk="1" fontAlgn="base" latinLnBrk="0" hangingPunct="1">
              <a:lnSpc>
                <a:spcPct val="100000"/>
              </a:lnSpc>
              <a:spcBef>
                <a:spcPct val="0"/>
              </a:spcBef>
              <a:spcAft>
                <a:spcPct val="0"/>
              </a:spcAft>
              <a:buClrTx/>
              <a:buSzTx/>
              <a:buFontTx/>
              <a:buNone/>
              <a:tabLst/>
            </a:pPr>
            <a:r>
              <a:rPr lang="fr-FR" sz="2100" b="1" kern="1200" dirty="0" smtClean="0">
                <a:solidFill>
                  <a:schemeClr val="bg1"/>
                </a:solidFill>
                <a:latin typeface="+mn-lt"/>
                <a:ea typeface="+mn-ea"/>
                <a:cs typeface="+mn-cs"/>
              </a:rPr>
              <a:t>RAPPEL 1</a:t>
            </a:r>
          </a:p>
        </p:txBody>
      </p:sp>
      <p:sp>
        <p:nvSpPr>
          <p:cNvPr id="14" name="Rectangle 13"/>
          <p:cNvSpPr/>
          <p:nvPr/>
        </p:nvSpPr>
        <p:spPr>
          <a:xfrm>
            <a:off x="2703866" y="2984781"/>
            <a:ext cx="1228221" cy="415498"/>
          </a:xfrm>
          <a:prstGeom prst="rect">
            <a:avLst/>
          </a:prstGeom>
        </p:spPr>
        <p:txBody>
          <a:bodyPr wrap="none">
            <a:spAutoFit/>
          </a:bodyPr>
          <a:lstStyle/>
          <a:p>
            <a:pPr marL="0" marR="0" indent="0" algn="l" defTabSz="766763" rtl="0" eaLnBrk="1" fontAlgn="base" latinLnBrk="0" hangingPunct="1">
              <a:lnSpc>
                <a:spcPct val="100000"/>
              </a:lnSpc>
              <a:spcBef>
                <a:spcPct val="0"/>
              </a:spcBef>
              <a:spcAft>
                <a:spcPct val="0"/>
              </a:spcAft>
              <a:buClrTx/>
              <a:buSzTx/>
              <a:buFontTx/>
              <a:buNone/>
              <a:tabLst/>
            </a:pPr>
            <a:r>
              <a:rPr lang="fr-FR" sz="2100" b="1" kern="1200" dirty="0" smtClean="0">
                <a:solidFill>
                  <a:schemeClr val="bg1"/>
                </a:solidFill>
                <a:latin typeface="+mn-lt"/>
                <a:ea typeface="+mn-ea"/>
                <a:cs typeface="+mn-cs"/>
              </a:rPr>
              <a:t>RAPPEL 2</a:t>
            </a:r>
          </a:p>
        </p:txBody>
      </p:sp>
      <p:sp>
        <p:nvSpPr>
          <p:cNvPr id="15" name="Rectangle 14"/>
          <p:cNvSpPr/>
          <p:nvPr/>
        </p:nvSpPr>
        <p:spPr>
          <a:xfrm>
            <a:off x="2703866" y="3939432"/>
            <a:ext cx="1228221" cy="415498"/>
          </a:xfrm>
          <a:prstGeom prst="rect">
            <a:avLst/>
          </a:prstGeom>
        </p:spPr>
        <p:txBody>
          <a:bodyPr wrap="none">
            <a:spAutoFit/>
          </a:bodyPr>
          <a:lstStyle/>
          <a:p>
            <a:pPr marL="0" marR="0" indent="0" algn="l" defTabSz="766763" rtl="0" eaLnBrk="1" fontAlgn="base" latinLnBrk="0" hangingPunct="1">
              <a:lnSpc>
                <a:spcPct val="100000"/>
              </a:lnSpc>
              <a:spcBef>
                <a:spcPct val="0"/>
              </a:spcBef>
              <a:spcAft>
                <a:spcPct val="0"/>
              </a:spcAft>
              <a:buClrTx/>
              <a:buSzTx/>
              <a:buFontTx/>
              <a:buNone/>
              <a:tabLst/>
            </a:pPr>
            <a:r>
              <a:rPr lang="fr-FR" sz="2100" b="1" kern="1200" dirty="0" smtClean="0">
                <a:solidFill>
                  <a:schemeClr val="bg1"/>
                </a:solidFill>
                <a:latin typeface="+mn-lt"/>
                <a:ea typeface="+mn-ea"/>
                <a:cs typeface="+mn-cs"/>
              </a:rPr>
              <a:t>RAPPEL 3</a:t>
            </a:r>
          </a:p>
        </p:txBody>
      </p:sp>
    </p:spTree>
    <p:extLst>
      <p:ext uri="{BB962C8B-B14F-4D97-AF65-F5344CB8AC3E}">
        <p14:creationId xmlns:p14="http://schemas.microsoft.com/office/powerpoint/2010/main" val="2253799126"/>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Normal">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2422732" y="145562"/>
            <a:ext cx="6721268" cy="648677"/>
          </a:xfrm>
          <a:prstGeom prst="rect">
            <a:avLst/>
          </a:prstGeom>
        </p:spPr>
        <p:txBody>
          <a:bodyPr anchor="ctr">
            <a:normAutofit/>
          </a:bodyPr>
          <a:lstStyle>
            <a:lvl1pPr algn="l">
              <a:defRPr sz="2400" b="1"/>
            </a:lvl1pPr>
          </a:lstStyle>
          <a:p>
            <a:r>
              <a:rPr lang="fr-FR" dirty="0" smtClean="0"/>
              <a:t>Modifiez le titre</a:t>
            </a:r>
            <a:endParaRPr lang="fr-FR" dirty="0"/>
          </a:p>
        </p:txBody>
      </p:sp>
      <p:sp>
        <p:nvSpPr>
          <p:cNvPr id="4" name="Espace réservé du contenu 3"/>
          <p:cNvSpPr>
            <a:spLocks noGrp="1"/>
          </p:cNvSpPr>
          <p:nvPr>
            <p:ph sz="quarter" idx="10" hasCustomPrompt="1"/>
          </p:nvPr>
        </p:nvSpPr>
        <p:spPr>
          <a:xfrm>
            <a:off x="265670" y="1013254"/>
            <a:ext cx="8606481" cy="5346357"/>
          </a:xfrm>
          <a:prstGeom prst="rect">
            <a:avLst/>
          </a:prstGeom>
        </p:spPr>
        <p:txBody>
          <a:bodyPr/>
          <a:lstStyle>
            <a:lvl1pPr>
              <a:defRPr sz="1500" baseline="0">
                <a:latin typeface="Arial" panose="020B0604020202020204" pitchFamily="34" charset="0"/>
                <a:cs typeface="Arial" panose="020B0604020202020204" pitchFamily="34" charset="0"/>
              </a:defRPr>
            </a:lvl1pPr>
            <a:lvl2pPr>
              <a:defRPr sz="1350">
                <a:latin typeface="Arial" panose="020B0604020202020204" pitchFamily="34" charset="0"/>
                <a:cs typeface="Arial" panose="020B0604020202020204" pitchFamily="34" charset="0"/>
              </a:defRPr>
            </a:lvl2pPr>
            <a:lvl3pPr>
              <a:defRPr sz="12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900">
                <a:latin typeface="Arial" panose="020B0604020202020204" pitchFamily="34" charset="0"/>
                <a:cs typeface="Arial" panose="020B0604020202020204" pitchFamily="34" charset="0"/>
              </a:defRPr>
            </a:lvl5pPr>
          </a:lstStyle>
          <a:p>
            <a:pPr lvl="0"/>
            <a:r>
              <a:rPr lang="fr-FR" dirty="0" smtClean="0"/>
              <a:t>Modifier le texte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3" name="Espace réservé de la date 2"/>
          <p:cNvSpPr>
            <a:spLocks noGrp="1"/>
          </p:cNvSpPr>
          <p:nvPr>
            <p:ph type="dt" sz="half" idx="11"/>
          </p:nvPr>
        </p:nvSpPr>
        <p:spPr/>
        <p:txBody>
          <a:bodyPr/>
          <a:lstStyle/>
          <a:p>
            <a:fld id="{4D9FFFB4-400D-1240-AB24-6F86C96D4DFB}" type="datetimeFigureOut">
              <a:rPr lang="en-US" smtClean="0"/>
              <a:t>6/22/2023</a:t>
            </a:fld>
            <a:endParaRPr lang="en-US" dirty="0"/>
          </a:p>
        </p:txBody>
      </p:sp>
      <p:sp>
        <p:nvSpPr>
          <p:cNvPr id="6" name="Espace réservé du pied de page 5"/>
          <p:cNvSpPr>
            <a:spLocks noGrp="1"/>
          </p:cNvSpPr>
          <p:nvPr>
            <p:ph type="ftr" sz="quarter" idx="12"/>
          </p:nvPr>
        </p:nvSpPr>
        <p:spPr/>
        <p:txBody>
          <a:bodyPr/>
          <a:lstStyle/>
          <a:p>
            <a:endParaRPr lang="en-US" dirty="0"/>
          </a:p>
        </p:txBody>
      </p:sp>
      <p:sp>
        <p:nvSpPr>
          <p:cNvPr id="7" name="Espace réservé du numéro de diapositive 6"/>
          <p:cNvSpPr>
            <a:spLocks noGrp="1"/>
          </p:cNvSpPr>
          <p:nvPr>
            <p:ph type="sldNum" sz="quarter" idx="13"/>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70248450"/>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Deux contenus">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4D9FFFB4-400D-1240-AB24-6F86C96D4DFB}" type="datetimeFigureOut">
              <a:rPr lang="en-US" smtClean="0"/>
              <a:t>6/22/2023</a:t>
            </a:fld>
            <a:endParaRPr lang="en-US" dirty="0"/>
          </a:p>
        </p:txBody>
      </p:sp>
      <p:sp>
        <p:nvSpPr>
          <p:cNvPr id="4" name="Espace réservé du pied de page 3"/>
          <p:cNvSpPr>
            <a:spLocks noGrp="1"/>
          </p:cNvSpPr>
          <p:nvPr>
            <p:ph type="ftr" sz="quarter" idx="11"/>
          </p:nvPr>
        </p:nvSpPr>
        <p:spPr/>
        <p:txBody>
          <a:bodyPr/>
          <a:lstStyle/>
          <a:p>
            <a:endParaRPr lang="en-US" dirty="0"/>
          </a:p>
        </p:txBody>
      </p:sp>
      <p:sp>
        <p:nvSpPr>
          <p:cNvPr id="5" name="Espace réservé du numéro de diapositive 4"/>
          <p:cNvSpPr>
            <a:spLocks noGrp="1"/>
          </p:cNvSpPr>
          <p:nvPr>
            <p:ph type="sldNum" sz="quarter" idx="12"/>
          </p:nvPr>
        </p:nvSpPr>
        <p:spPr/>
        <p:txBody>
          <a:bodyPr/>
          <a:lstStyle/>
          <a:p>
            <a:fld id="{D57F1E4F-1CFF-5643-939E-217C01CDF565}" type="slidenum">
              <a:rPr lang="en-US" smtClean="0"/>
              <a:pPr/>
              <a:t>‹N°›</a:t>
            </a:fld>
            <a:endParaRPr lang="en-US" dirty="0"/>
          </a:p>
        </p:txBody>
      </p:sp>
      <p:sp>
        <p:nvSpPr>
          <p:cNvPr id="7" name="Espace réservé du contenu 6"/>
          <p:cNvSpPr>
            <a:spLocks noGrp="1"/>
          </p:cNvSpPr>
          <p:nvPr>
            <p:ph sz="quarter" idx="13"/>
          </p:nvPr>
        </p:nvSpPr>
        <p:spPr>
          <a:xfrm>
            <a:off x="253604" y="989014"/>
            <a:ext cx="4207669" cy="5337175"/>
          </a:xfrm>
          <a:prstGeom prst="rect">
            <a:avLst/>
          </a:prstGeom>
        </p:spPr>
        <p:txBody>
          <a:bodyPr/>
          <a:lstStyle>
            <a:lvl1pPr>
              <a:defRPr sz="1500">
                <a:latin typeface="Arial" panose="020B0604020202020204" pitchFamily="34" charset="0"/>
                <a:cs typeface="Arial" panose="020B0604020202020204" pitchFamily="34" charset="0"/>
              </a:defRPr>
            </a:lvl1pPr>
            <a:lvl2pPr>
              <a:defRPr sz="1350">
                <a:latin typeface="Arial" panose="020B0604020202020204" pitchFamily="34" charset="0"/>
                <a:cs typeface="Arial" panose="020B0604020202020204" pitchFamily="34" charset="0"/>
              </a:defRPr>
            </a:lvl2pPr>
            <a:lvl3pPr>
              <a:defRPr sz="12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8" name="Espace réservé du contenu 6"/>
          <p:cNvSpPr>
            <a:spLocks noGrp="1"/>
          </p:cNvSpPr>
          <p:nvPr>
            <p:ph sz="quarter" idx="14"/>
          </p:nvPr>
        </p:nvSpPr>
        <p:spPr>
          <a:xfrm>
            <a:off x="4674234" y="989014"/>
            <a:ext cx="4207669" cy="5337175"/>
          </a:xfrm>
          <a:prstGeom prst="rect">
            <a:avLst/>
          </a:prstGeom>
        </p:spPr>
        <p:txBody>
          <a:bodyPr/>
          <a:lstStyle>
            <a:lvl1pPr>
              <a:defRPr sz="1500">
                <a:latin typeface="Arial" panose="020B0604020202020204" pitchFamily="34" charset="0"/>
                <a:cs typeface="Arial" panose="020B0604020202020204" pitchFamily="34" charset="0"/>
              </a:defRPr>
            </a:lvl1pPr>
            <a:lvl2pPr>
              <a:defRPr sz="1350">
                <a:latin typeface="Arial" panose="020B0604020202020204" pitchFamily="34" charset="0"/>
                <a:cs typeface="Arial" panose="020B0604020202020204" pitchFamily="34" charset="0"/>
              </a:defRPr>
            </a:lvl2pPr>
            <a:lvl3pPr>
              <a:defRPr sz="12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9" name="Titre 1"/>
          <p:cNvSpPr>
            <a:spLocks noGrp="1"/>
          </p:cNvSpPr>
          <p:nvPr>
            <p:ph type="title" hasCustomPrompt="1"/>
          </p:nvPr>
        </p:nvSpPr>
        <p:spPr>
          <a:xfrm>
            <a:off x="2409914" y="145562"/>
            <a:ext cx="6734086" cy="648677"/>
          </a:xfrm>
          <a:prstGeom prst="rect">
            <a:avLst/>
          </a:prstGeom>
        </p:spPr>
        <p:txBody>
          <a:bodyPr anchor="ctr">
            <a:normAutofit/>
          </a:bodyPr>
          <a:lstStyle>
            <a:lvl1pPr algn="l">
              <a:defRPr sz="2400" b="1"/>
            </a:lvl1pPr>
          </a:lstStyle>
          <a:p>
            <a:r>
              <a:rPr lang="fr-FR" dirty="0" smtClean="0"/>
              <a:t>Modifiez le titre</a:t>
            </a:r>
            <a:endParaRPr lang="fr-FR" dirty="0"/>
          </a:p>
        </p:txBody>
      </p:sp>
    </p:spTree>
    <p:extLst>
      <p:ext uri="{BB962C8B-B14F-4D97-AF65-F5344CB8AC3E}">
        <p14:creationId xmlns:p14="http://schemas.microsoft.com/office/powerpoint/2010/main" val="25415285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A58C0351-EB03-5444-BA93-B7E778374E24}" type="datetimeFigureOut">
              <a:rPr lang="en-US" smtClean="0"/>
              <a:t>6/22/2023</a:t>
            </a:fld>
            <a:endParaRPr lang="en-US" dirty="0"/>
          </a:p>
        </p:txBody>
      </p:sp>
      <p:sp>
        <p:nvSpPr>
          <p:cNvPr id="4" name="Espace réservé du pied de page 3"/>
          <p:cNvSpPr>
            <a:spLocks noGrp="1"/>
          </p:cNvSpPr>
          <p:nvPr>
            <p:ph type="ftr" sz="quarter" idx="11"/>
          </p:nvPr>
        </p:nvSpPr>
        <p:spPr/>
        <p:txBody>
          <a:bodyPr/>
          <a:lstStyle/>
          <a:p>
            <a:endParaRPr lang="en-US" dirty="0"/>
          </a:p>
        </p:txBody>
      </p:sp>
      <p:sp>
        <p:nvSpPr>
          <p:cNvPr id="5" name="Espace réservé du numéro de diapositive 4"/>
          <p:cNvSpPr>
            <a:spLocks noGrp="1"/>
          </p:cNvSpPr>
          <p:nvPr>
            <p:ph type="sldNum" sz="quarter" idx="12"/>
          </p:nvPr>
        </p:nvSpPr>
        <p:spPr/>
        <p:txBody>
          <a:bodyPr/>
          <a:lstStyle/>
          <a:p>
            <a:fld id="{D57F1E4F-1CFF-5643-939E-217C01CDF565}" type="slidenum">
              <a:rPr lang="en-US" smtClean="0"/>
              <a:pPr/>
              <a:t>‹N°›</a:t>
            </a:fld>
            <a:endParaRPr lang="en-US" dirty="0"/>
          </a:p>
        </p:txBody>
      </p:sp>
      <p:sp>
        <p:nvSpPr>
          <p:cNvPr id="6" name="Titre 1"/>
          <p:cNvSpPr>
            <a:spLocks noGrp="1"/>
          </p:cNvSpPr>
          <p:nvPr>
            <p:ph type="title" hasCustomPrompt="1"/>
          </p:nvPr>
        </p:nvSpPr>
        <p:spPr>
          <a:xfrm>
            <a:off x="2403505" y="145562"/>
            <a:ext cx="6740495" cy="648677"/>
          </a:xfrm>
          <a:prstGeom prst="rect">
            <a:avLst/>
          </a:prstGeom>
        </p:spPr>
        <p:txBody>
          <a:bodyPr anchor="ctr">
            <a:normAutofit/>
          </a:bodyPr>
          <a:lstStyle>
            <a:lvl1pPr algn="l">
              <a:defRPr sz="2400" b="1"/>
            </a:lvl1pPr>
          </a:lstStyle>
          <a:p>
            <a:r>
              <a:rPr lang="fr-FR" dirty="0" smtClean="0"/>
              <a:t>Modifiez le titre</a:t>
            </a:r>
            <a:endParaRPr lang="fr-FR" dirty="0"/>
          </a:p>
        </p:txBody>
      </p:sp>
    </p:spTree>
    <p:extLst>
      <p:ext uri="{BB962C8B-B14F-4D97-AF65-F5344CB8AC3E}">
        <p14:creationId xmlns:p14="http://schemas.microsoft.com/office/powerpoint/2010/main" val="3061608124"/>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Diapositive de section">
    <p:spTree>
      <p:nvGrpSpPr>
        <p:cNvPr id="1" name=""/>
        <p:cNvGrpSpPr/>
        <p:nvPr/>
      </p:nvGrpSpPr>
      <p:grpSpPr>
        <a:xfrm>
          <a:off x="0" y="0"/>
          <a:ext cx="0" cy="0"/>
          <a:chOff x="0" y="0"/>
          <a:chExt cx="0" cy="0"/>
        </a:xfrm>
      </p:grpSpPr>
      <p:pic>
        <p:nvPicPr>
          <p:cNvPr id="3" name="Espace réservé du contenu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9144000" cy="6857997"/>
          </a:xfrm>
          <a:prstGeom prst="rect">
            <a:avLst/>
          </a:prstGeom>
        </p:spPr>
      </p:pic>
      <p:sp>
        <p:nvSpPr>
          <p:cNvPr id="2" name="Titre 1"/>
          <p:cNvSpPr>
            <a:spLocks noGrp="1"/>
          </p:cNvSpPr>
          <p:nvPr>
            <p:ph type="title" hasCustomPrompt="1"/>
          </p:nvPr>
        </p:nvSpPr>
        <p:spPr>
          <a:xfrm>
            <a:off x="554510" y="1279526"/>
            <a:ext cx="7886700" cy="1325563"/>
          </a:xfrm>
          <a:prstGeom prst="rect">
            <a:avLst/>
          </a:prstGeom>
        </p:spPr>
        <p:txBody>
          <a:bodyPr/>
          <a:lstStyle>
            <a:lvl1pPr algn="ctr">
              <a:defRPr sz="3000"/>
            </a:lvl1pPr>
          </a:lstStyle>
          <a:p>
            <a:r>
              <a:rPr lang="fr-FR" dirty="0" smtClean="0"/>
              <a:t>Modifiez le titre</a:t>
            </a:r>
            <a:endParaRPr lang="fr-FR" dirty="0"/>
          </a:p>
        </p:txBody>
      </p:sp>
      <p:sp>
        <p:nvSpPr>
          <p:cNvPr id="5" name="Espace réservé du texte 4"/>
          <p:cNvSpPr>
            <a:spLocks noGrp="1"/>
          </p:cNvSpPr>
          <p:nvPr>
            <p:ph type="body" sz="quarter" idx="10" hasCustomPrompt="1"/>
          </p:nvPr>
        </p:nvSpPr>
        <p:spPr>
          <a:xfrm>
            <a:off x="0" y="3429001"/>
            <a:ext cx="9144000" cy="714375"/>
          </a:xfrm>
          <a:prstGeom prst="rect">
            <a:avLst/>
          </a:prstGeom>
        </p:spPr>
        <p:txBody>
          <a:bodyPr/>
          <a:lstStyle>
            <a:lvl1pPr marL="0" indent="0" algn="ctr">
              <a:buNone/>
              <a:defRPr sz="2100">
                <a:solidFill>
                  <a:schemeClr val="bg1"/>
                </a:solidFill>
                <a:latin typeface="Arial" panose="020B0604020202020204" pitchFamily="34" charset="0"/>
                <a:cs typeface="Arial" panose="020B0604020202020204" pitchFamily="34" charset="0"/>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fr-FR" dirty="0" smtClean="0"/>
              <a:t>Modifier le sous-titre</a:t>
            </a:r>
          </a:p>
        </p:txBody>
      </p:sp>
      <p:sp>
        <p:nvSpPr>
          <p:cNvPr id="6" name="Espace réservé de la date 5"/>
          <p:cNvSpPr>
            <a:spLocks noGrp="1"/>
          </p:cNvSpPr>
          <p:nvPr>
            <p:ph type="dt" sz="half" idx="11"/>
          </p:nvPr>
        </p:nvSpPr>
        <p:spPr/>
        <p:txBody>
          <a:bodyPr/>
          <a:lstStyle/>
          <a:p>
            <a:fld id="{4D9FFFB4-400D-1240-AB24-6F86C96D4DFB}" type="datetimeFigureOut">
              <a:rPr lang="en-US" smtClean="0"/>
              <a:t>6/22/2023</a:t>
            </a:fld>
            <a:endParaRPr lang="en-US" dirty="0"/>
          </a:p>
        </p:txBody>
      </p:sp>
      <p:sp>
        <p:nvSpPr>
          <p:cNvPr id="7" name="Espace réservé du pied de page 6"/>
          <p:cNvSpPr>
            <a:spLocks noGrp="1"/>
          </p:cNvSpPr>
          <p:nvPr>
            <p:ph type="ftr" sz="quarter" idx="12"/>
          </p:nvPr>
        </p:nvSpPr>
        <p:spPr/>
        <p:txBody>
          <a:bodyPr/>
          <a:lstStyle/>
          <a:p>
            <a:endParaRPr lang="en-US" dirty="0"/>
          </a:p>
        </p:txBody>
      </p:sp>
      <p:sp>
        <p:nvSpPr>
          <p:cNvPr id="8" name="Espace réservé du numéro de diapositive 7"/>
          <p:cNvSpPr>
            <a:spLocks noGrp="1"/>
          </p:cNvSpPr>
          <p:nvPr>
            <p:ph type="sldNum" sz="quarter" idx="13"/>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594794679"/>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Diapositive de fin">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Imag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83685" y="5315554"/>
            <a:ext cx="576631" cy="1398143"/>
          </a:xfrm>
          <a:prstGeom prst="rect">
            <a:avLst/>
          </a:prstGeom>
        </p:spPr>
      </p:pic>
    </p:spTree>
    <p:extLst>
      <p:ext uri="{BB962C8B-B14F-4D97-AF65-F5344CB8AC3E}">
        <p14:creationId xmlns:p14="http://schemas.microsoft.com/office/powerpoint/2010/main" val="482857495"/>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ADB90-FF7E-5041-AB9F-1BC0957AB829}" type="datetimeFigureOut">
              <a:rPr lang="en-US" dirty="0"/>
              <a:t>6/22/2023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410165877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fr-FR" smtClean="0"/>
              <a:t>Modifiez le style du titre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2B9A02F-357D-AF42-B110-A7740AFDCA1B}" type="datetimeFigureOut">
              <a:rPr lang="en-US" dirty="0"/>
              <a:t>6/22/2023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342400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4.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image" Target="../media/image27.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image" Target="../media/image26.jpeg"/><Relationship Id="rId2" Type="http://schemas.openxmlformats.org/officeDocument/2006/relationships/slideLayout" Target="../slideLayouts/slideLayout26.xml"/><Relationship Id="rId16" Type="http://schemas.openxmlformats.org/officeDocument/2006/relationships/image" Target="../media/image25.pn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4.jpe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688002" name="Rectangle 2"/>
          <p:cNvSpPr>
            <a:spLocks noChangeArrowheads="1"/>
          </p:cNvSpPr>
          <p:nvPr/>
        </p:nvSpPr>
        <p:spPr bwMode="auto">
          <a:xfrm>
            <a:off x="0" y="0"/>
            <a:ext cx="9144000" cy="836613"/>
          </a:xfrm>
          <a:prstGeom prst="rect">
            <a:avLst/>
          </a:prstGeom>
          <a:gradFill rotWithShape="1">
            <a:gsLst>
              <a:gs pos="0">
                <a:srgbClr val="BDDBE7"/>
              </a:gs>
              <a:gs pos="100000">
                <a:schemeClr val="bg1"/>
              </a:gs>
            </a:gsLst>
            <a:lin ang="0" scaled="1"/>
          </a:gradFill>
          <a:ln w="9525" algn="ctr">
            <a:noFill/>
            <a:miter lim="800000"/>
            <a:headEnd/>
            <a:tailEnd type="none" w="lg" len="lg"/>
          </a:ln>
          <a:effectLst/>
        </p:spPr>
        <p:txBody>
          <a:bodyPr wrap="none" anchor="ctr"/>
          <a:lstStyle/>
          <a:p>
            <a:pPr eaLnBrk="0" hangingPunct="0">
              <a:defRPr/>
            </a:pPr>
            <a:endParaRPr lang="fr-FR">
              <a:effectLst>
                <a:outerShdw blurRad="38100" dist="38100" dir="2700000" algn="tl">
                  <a:srgbClr val="FFFFFF"/>
                </a:outerShdw>
              </a:effectLst>
            </a:endParaRPr>
          </a:p>
        </p:txBody>
      </p:sp>
      <p:sp>
        <p:nvSpPr>
          <p:cNvPr id="2688005" name="Line 5"/>
          <p:cNvSpPr>
            <a:spLocks noChangeShapeType="1"/>
          </p:cNvSpPr>
          <p:nvPr/>
        </p:nvSpPr>
        <p:spPr bwMode="auto">
          <a:xfrm>
            <a:off x="11113" y="836613"/>
            <a:ext cx="9132887" cy="0"/>
          </a:xfrm>
          <a:prstGeom prst="line">
            <a:avLst/>
          </a:prstGeom>
          <a:noFill/>
          <a:ln w="9525">
            <a:solidFill>
              <a:srgbClr val="000066"/>
            </a:solidFill>
            <a:round/>
            <a:headEnd/>
            <a:tailEnd/>
          </a:ln>
          <a:effectLst/>
        </p:spPr>
        <p:txBody>
          <a:bodyPr/>
          <a:lstStyle/>
          <a:p>
            <a:pPr eaLnBrk="0" hangingPunct="0">
              <a:defRPr/>
            </a:pPr>
            <a:endParaRPr lang="fr-FR"/>
          </a:p>
        </p:txBody>
      </p:sp>
      <p:sp>
        <p:nvSpPr>
          <p:cNvPr id="2688007" name="Rectangle 7"/>
          <p:cNvSpPr>
            <a:spLocks noGrp="1" noChangeArrowheads="1"/>
          </p:cNvSpPr>
          <p:nvPr>
            <p:ph type="title"/>
          </p:nvPr>
        </p:nvSpPr>
        <p:spPr bwMode="auto">
          <a:xfrm>
            <a:off x="684213" y="260350"/>
            <a:ext cx="70866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endParaRPr lang="fr-FR" smtClean="0"/>
          </a:p>
        </p:txBody>
      </p:sp>
      <p:pic>
        <p:nvPicPr>
          <p:cNvPr id="7" name="Picture 21" descr="ETRS_JBS"/>
          <p:cNvPicPr>
            <a:picLocks noChangeAspect="1" noChangeArrowheads="1"/>
          </p:cNvPicPr>
          <p:nvPr userDrawn="1"/>
        </p:nvPicPr>
        <p:blipFill>
          <a:blip r:embed="rId13" cstate="print">
            <a:clrChange>
              <a:clrFrom>
                <a:srgbClr val="FFFFFF"/>
              </a:clrFrom>
              <a:clrTo>
                <a:srgbClr val="FFFFFF">
                  <a:alpha val="0"/>
                </a:srgbClr>
              </a:clrTo>
            </a:clrChange>
            <a:lum bright="20000"/>
            <a:extLst/>
          </a:blip>
          <a:srcRect/>
          <a:stretch>
            <a:fillRect/>
          </a:stretch>
        </p:blipFill>
        <p:spPr bwMode="auto">
          <a:xfrm>
            <a:off x="138113" y="44450"/>
            <a:ext cx="401637" cy="720725"/>
          </a:xfrm>
          <a:prstGeom prst="rect">
            <a:avLst/>
          </a:prstGeom>
          <a:noFill/>
          <a:ln w="9525">
            <a:noFill/>
            <a:miter lim="800000"/>
            <a:headEnd/>
            <a:tailEnd/>
          </a:ln>
          <a:effectLst>
            <a:outerShdw blurRad="50800" dist="38100" dir="2700000" algn="tl" rotWithShape="0">
              <a:prstClr val="black">
                <a:alpha val="40000"/>
              </a:prstClr>
            </a:outerShdw>
            <a:softEdge rad="31750"/>
          </a:effectLst>
        </p:spPr>
      </p:pic>
      <p:pic>
        <p:nvPicPr>
          <p:cNvPr id="8" name="Image 7"/>
          <p:cNvPicPr>
            <a:picLocks noChangeAspect="1"/>
          </p:cNvPicPr>
          <p:nvPr userDrawn="1"/>
        </p:nvPicPr>
        <p:blipFill>
          <a:blip r:embed="rId14"/>
          <a:stretch>
            <a:fillRect/>
          </a:stretch>
        </p:blipFill>
        <p:spPr>
          <a:xfrm>
            <a:off x="8532813" y="115888"/>
            <a:ext cx="423862" cy="590550"/>
          </a:xfrm>
          <a:prstGeom prst="rect">
            <a:avLst/>
          </a:prstGeom>
          <a:effectLst>
            <a:outerShdw blurRad="50800" dist="38100" dir="2700000" algn="tl" rotWithShape="0">
              <a:prstClr val="black">
                <a:alpha val="40000"/>
              </a:prstClr>
            </a:outerShdw>
          </a:effectLst>
        </p:spPr>
      </p:pic>
      <p:pic>
        <p:nvPicPr>
          <p:cNvPr id="9" name="Image 8"/>
          <p:cNvPicPr>
            <a:picLocks noChangeAspect="1"/>
          </p:cNvPicPr>
          <p:nvPr userDrawn="1"/>
        </p:nvPicPr>
        <p:blipFill>
          <a:blip r:embed="rId15">
            <a:clrChange>
              <a:clrFrom>
                <a:srgbClr val="FFFFFF"/>
              </a:clrFrom>
              <a:clrTo>
                <a:srgbClr val="FFFFFF">
                  <a:alpha val="0"/>
                </a:srgbClr>
              </a:clrTo>
            </a:clrChange>
          </a:blip>
          <a:stretch>
            <a:fillRect/>
          </a:stretch>
        </p:blipFill>
        <p:spPr>
          <a:xfrm>
            <a:off x="7885113" y="115888"/>
            <a:ext cx="590550" cy="592137"/>
          </a:xfrm>
          <a:prstGeom prst="rect">
            <a:avLst/>
          </a:prstGeom>
          <a:effectLst>
            <a:outerShdw blurRad="50800" dist="38100" dir="2700000" algn="tl" rotWithShape="0">
              <a:prstClr val="black">
                <a:alpha val="40000"/>
              </a:prstClr>
            </a:outerShdw>
          </a:effectLst>
        </p:spPr>
      </p:pic>
    </p:spTree>
  </p:cSld>
  <p:clrMap bg1="lt1" tx1="dk1" bg2="lt2" tx2="dk2" accent1="accent1" accent2="accent2" accent3="accent3" accent4="accent4" accent5="accent5" accent6="accent6" hlink="hlink" folHlink="folHlink"/>
  <p:sldLayoutIdLst>
    <p:sldLayoutId id="2147483696" r:id="rId1"/>
    <p:sldLayoutId id="2147483695" r:id="rId2"/>
    <p:sldLayoutId id="2147483694" r:id="rId3"/>
    <p:sldLayoutId id="2147483693" r:id="rId4"/>
    <p:sldLayoutId id="2147483692" r:id="rId5"/>
    <p:sldLayoutId id="2147483691" r:id="rId6"/>
    <p:sldLayoutId id="2147483690" r:id="rId7"/>
    <p:sldLayoutId id="2147483689" r:id="rId8"/>
    <p:sldLayoutId id="2147483688" r:id="rId9"/>
    <p:sldLayoutId id="2147483687" r:id="rId10"/>
    <p:sldLayoutId id="2147483686" r:id="rId11"/>
  </p:sldLayoutIdLst>
  <p:transition/>
  <p:timing>
    <p:tnLst>
      <p:par>
        <p:cTn id="1" dur="indefinite" restart="never" nodeType="tmRoot"/>
      </p:par>
    </p:tnLst>
  </p:timing>
  <p:txStyles>
    <p:titleStyle>
      <a:lvl1pPr algn="r" rtl="0" eaLnBrk="0" fontAlgn="base" hangingPunct="0">
        <a:spcBef>
          <a:spcPct val="0"/>
        </a:spcBef>
        <a:spcAft>
          <a:spcPct val="0"/>
        </a:spcAft>
        <a:defRPr sz="2400" b="1">
          <a:solidFill>
            <a:srgbClr val="3333CC"/>
          </a:solidFill>
          <a:effectLst>
            <a:outerShdw blurRad="38100" dist="38100" dir="2700000" algn="tl">
              <a:srgbClr val="C0C0C0"/>
            </a:outerShdw>
          </a:effectLst>
          <a:latin typeface="+mj-lt"/>
          <a:ea typeface="+mj-ea"/>
          <a:cs typeface="+mj-cs"/>
        </a:defRPr>
      </a:lvl1pPr>
      <a:lvl2pPr algn="r" rtl="0" eaLnBrk="0" fontAlgn="base" hangingPunct="0">
        <a:spcBef>
          <a:spcPct val="0"/>
        </a:spcBef>
        <a:spcAft>
          <a:spcPct val="0"/>
        </a:spcAft>
        <a:defRPr sz="2400" b="1">
          <a:solidFill>
            <a:srgbClr val="3333CC"/>
          </a:solidFill>
          <a:effectLst>
            <a:outerShdw blurRad="38100" dist="38100" dir="2700000" algn="tl">
              <a:srgbClr val="C0C0C0"/>
            </a:outerShdw>
          </a:effectLst>
          <a:latin typeface="Verdana" pitchFamily="34" charset="0"/>
        </a:defRPr>
      </a:lvl2pPr>
      <a:lvl3pPr algn="r" rtl="0" eaLnBrk="0" fontAlgn="base" hangingPunct="0">
        <a:spcBef>
          <a:spcPct val="0"/>
        </a:spcBef>
        <a:spcAft>
          <a:spcPct val="0"/>
        </a:spcAft>
        <a:defRPr sz="2400" b="1">
          <a:solidFill>
            <a:srgbClr val="3333CC"/>
          </a:solidFill>
          <a:effectLst>
            <a:outerShdw blurRad="38100" dist="38100" dir="2700000" algn="tl">
              <a:srgbClr val="C0C0C0"/>
            </a:outerShdw>
          </a:effectLst>
          <a:latin typeface="Verdana" pitchFamily="34" charset="0"/>
        </a:defRPr>
      </a:lvl3pPr>
      <a:lvl4pPr algn="r" rtl="0" eaLnBrk="0" fontAlgn="base" hangingPunct="0">
        <a:spcBef>
          <a:spcPct val="0"/>
        </a:spcBef>
        <a:spcAft>
          <a:spcPct val="0"/>
        </a:spcAft>
        <a:defRPr sz="2400" b="1">
          <a:solidFill>
            <a:srgbClr val="3333CC"/>
          </a:solidFill>
          <a:effectLst>
            <a:outerShdw blurRad="38100" dist="38100" dir="2700000" algn="tl">
              <a:srgbClr val="C0C0C0"/>
            </a:outerShdw>
          </a:effectLst>
          <a:latin typeface="Verdana" pitchFamily="34" charset="0"/>
        </a:defRPr>
      </a:lvl4pPr>
      <a:lvl5pPr algn="r" rtl="0" eaLnBrk="0" fontAlgn="base" hangingPunct="0">
        <a:spcBef>
          <a:spcPct val="0"/>
        </a:spcBef>
        <a:spcAft>
          <a:spcPct val="0"/>
        </a:spcAft>
        <a:defRPr sz="2400" b="1">
          <a:solidFill>
            <a:srgbClr val="3333CC"/>
          </a:solidFill>
          <a:effectLst>
            <a:outerShdw blurRad="38100" dist="38100" dir="2700000" algn="tl">
              <a:srgbClr val="C0C0C0"/>
            </a:outerShdw>
          </a:effectLst>
          <a:latin typeface="Verdana" pitchFamily="34" charset="0"/>
        </a:defRPr>
      </a:lvl5pPr>
      <a:lvl6pPr marL="457200" algn="r" rtl="0" eaLnBrk="0" fontAlgn="base" hangingPunct="0">
        <a:spcBef>
          <a:spcPct val="0"/>
        </a:spcBef>
        <a:spcAft>
          <a:spcPct val="0"/>
        </a:spcAft>
        <a:defRPr sz="2400" b="1">
          <a:solidFill>
            <a:srgbClr val="3333CC"/>
          </a:solidFill>
          <a:effectLst>
            <a:outerShdw blurRad="38100" dist="38100" dir="2700000" algn="tl">
              <a:srgbClr val="C0C0C0"/>
            </a:outerShdw>
          </a:effectLst>
          <a:latin typeface="Verdana" pitchFamily="34" charset="0"/>
        </a:defRPr>
      </a:lvl6pPr>
      <a:lvl7pPr marL="914400" algn="r" rtl="0" eaLnBrk="0" fontAlgn="base" hangingPunct="0">
        <a:spcBef>
          <a:spcPct val="0"/>
        </a:spcBef>
        <a:spcAft>
          <a:spcPct val="0"/>
        </a:spcAft>
        <a:defRPr sz="2400" b="1">
          <a:solidFill>
            <a:srgbClr val="3333CC"/>
          </a:solidFill>
          <a:effectLst>
            <a:outerShdw blurRad="38100" dist="38100" dir="2700000" algn="tl">
              <a:srgbClr val="C0C0C0"/>
            </a:outerShdw>
          </a:effectLst>
          <a:latin typeface="Verdana" pitchFamily="34" charset="0"/>
        </a:defRPr>
      </a:lvl7pPr>
      <a:lvl8pPr marL="1371600" algn="r" rtl="0" eaLnBrk="0" fontAlgn="base" hangingPunct="0">
        <a:spcBef>
          <a:spcPct val="0"/>
        </a:spcBef>
        <a:spcAft>
          <a:spcPct val="0"/>
        </a:spcAft>
        <a:defRPr sz="2400" b="1">
          <a:solidFill>
            <a:srgbClr val="3333CC"/>
          </a:solidFill>
          <a:effectLst>
            <a:outerShdw blurRad="38100" dist="38100" dir="2700000" algn="tl">
              <a:srgbClr val="C0C0C0"/>
            </a:outerShdw>
          </a:effectLst>
          <a:latin typeface="Verdana" pitchFamily="34" charset="0"/>
        </a:defRPr>
      </a:lvl8pPr>
      <a:lvl9pPr marL="1828800" algn="r" rtl="0" eaLnBrk="0" fontAlgn="base" hangingPunct="0">
        <a:spcBef>
          <a:spcPct val="0"/>
        </a:spcBef>
        <a:spcAft>
          <a:spcPct val="0"/>
        </a:spcAft>
        <a:defRPr sz="2400" b="1">
          <a:solidFill>
            <a:srgbClr val="3333CC"/>
          </a:solidFill>
          <a:effectLst>
            <a:outerShdw blurRad="38100" dist="38100" dir="2700000" algn="tl">
              <a:srgbClr val="C0C0C0"/>
            </a:outerShdw>
          </a:effectLst>
          <a:latin typeface="Verdana" pitchFamily="34" charset="0"/>
        </a:defRPr>
      </a:lvl9pPr>
    </p:titleStyle>
    <p:bodyStyle>
      <a:lvl1pPr marL="61913" indent="-61913" algn="l" rtl="0" eaLnBrk="0" fontAlgn="base" hangingPunct="0">
        <a:lnSpc>
          <a:spcPct val="110000"/>
        </a:lnSpc>
        <a:spcBef>
          <a:spcPct val="20000"/>
        </a:spcBef>
        <a:spcAft>
          <a:spcPct val="0"/>
        </a:spcAft>
        <a:buClr>
          <a:srgbClr val="FF0000"/>
        </a:buClr>
        <a:buFont typeface="Webdings" pitchFamily="18" charset="2"/>
        <a:buChar char="4"/>
        <a:defRPr sz="2000" b="1">
          <a:solidFill>
            <a:schemeClr val="tx1"/>
          </a:solidFill>
          <a:latin typeface="+mn-lt"/>
          <a:ea typeface="+mn-ea"/>
          <a:cs typeface="+mn-cs"/>
        </a:defRPr>
      </a:lvl1pPr>
      <a:lvl2pPr marL="350838" indent="-98425" algn="l" rtl="0" eaLnBrk="0" fontAlgn="base" hangingPunct="0">
        <a:spcBef>
          <a:spcPct val="20000"/>
        </a:spcBef>
        <a:spcAft>
          <a:spcPct val="0"/>
        </a:spcAft>
        <a:buClr>
          <a:schemeClr val="accent2"/>
        </a:buClr>
        <a:defRPr sz="2000">
          <a:solidFill>
            <a:srgbClr val="000099"/>
          </a:solidFill>
          <a:latin typeface="Times New Roman" pitchFamily="18" charset="0"/>
        </a:defRPr>
      </a:lvl2pPr>
      <a:lvl3pPr marL="668338" indent="-127000" algn="l" rtl="0" eaLnBrk="0" fontAlgn="base" hangingPunct="0">
        <a:spcBef>
          <a:spcPct val="20000"/>
        </a:spcBef>
        <a:spcAft>
          <a:spcPct val="0"/>
        </a:spcAft>
        <a:buChar char="&gt;"/>
        <a:defRPr sz="1600">
          <a:solidFill>
            <a:schemeClr val="tx1"/>
          </a:solidFill>
          <a:latin typeface="Times New Roman" pitchFamily="18" charset="0"/>
        </a:defRPr>
      </a:lvl3pPr>
      <a:lvl4pPr marL="1693863" indent="-228600" algn="l" rtl="0" eaLnBrk="0" fontAlgn="base" hangingPunct="0">
        <a:spcBef>
          <a:spcPct val="20000"/>
        </a:spcBef>
        <a:spcAft>
          <a:spcPct val="0"/>
        </a:spcAft>
        <a:buChar char="&gt;"/>
        <a:defRPr sz="1400">
          <a:solidFill>
            <a:schemeClr val="tx1"/>
          </a:solidFill>
          <a:latin typeface="Times New Roman" pitchFamily="18" charset="0"/>
        </a:defRPr>
      </a:lvl4pPr>
      <a:lvl5pPr marL="2112963" indent="-228600" algn="l" rtl="0" eaLnBrk="0" fontAlgn="base" hangingPunct="0">
        <a:spcBef>
          <a:spcPct val="20000"/>
        </a:spcBef>
        <a:spcAft>
          <a:spcPct val="0"/>
        </a:spcAft>
        <a:buChar char="&gt;"/>
        <a:defRPr sz="1400">
          <a:solidFill>
            <a:schemeClr val="tx1"/>
          </a:solidFill>
          <a:latin typeface="Times New Roman" pitchFamily="18" charset="0"/>
        </a:defRPr>
      </a:lvl5pPr>
      <a:lvl6pPr marL="2570163" indent="-228600" algn="l" rtl="0" eaLnBrk="0" fontAlgn="base" hangingPunct="0">
        <a:spcBef>
          <a:spcPct val="20000"/>
        </a:spcBef>
        <a:spcAft>
          <a:spcPct val="0"/>
        </a:spcAft>
        <a:buChar char="&gt;"/>
        <a:defRPr sz="1400">
          <a:solidFill>
            <a:schemeClr val="tx1"/>
          </a:solidFill>
          <a:latin typeface="Times New Roman" pitchFamily="18" charset="0"/>
        </a:defRPr>
      </a:lvl6pPr>
      <a:lvl7pPr marL="3027363" indent="-228600" algn="l" rtl="0" eaLnBrk="0" fontAlgn="base" hangingPunct="0">
        <a:spcBef>
          <a:spcPct val="20000"/>
        </a:spcBef>
        <a:spcAft>
          <a:spcPct val="0"/>
        </a:spcAft>
        <a:buChar char="&gt;"/>
        <a:defRPr sz="1400">
          <a:solidFill>
            <a:schemeClr val="tx1"/>
          </a:solidFill>
          <a:latin typeface="Times New Roman" pitchFamily="18" charset="0"/>
        </a:defRPr>
      </a:lvl7pPr>
      <a:lvl8pPr marL="3484563" indent="-228600" algn="l" rtl="0" eaLnBrk="0" fontAlgn="base" hangingPunct="0">
        <a:spcBef>
          <a:spcPct val="20000"/>
        </a:spcBef>
        <a:spcAft>
          <a:spcPct val="0"/>
        </a:spcAft>
        <a:buChar char="&gt;"/>
        <a:defRPr sz="1400">
          <a:solidFill>
            <a:schemeClr val="tx1"/>
          </a:solidFill>
          <a:latin typeface="Times New Roman" pitchFamily="18" charset="0"/>
        </a:defRPr>
      </a:lvl8pPr>
      <a:lvl9pPr marL="3941763" indent="-228600" algn="l" rtl="0" eaLnBrk="0" fontAlgn="base" hangingPunct="0">
        <a:spcBef>
          <a:spcPct val="20000"/>
        </a:spcBef>
        <a:spcAft>
          <a:spcPct val="0"/>
        </a:spcAft>
        <a:buChar char="&gt;"/>
        <a:defRPr sz="1400">
          <a:solidFill>
            <a:schemeClr val="tx1"/>
          </a:solidFill>
          <a:latin typeface="Times New Roman" pitchFamily="18" charset="0"/>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Espace réservé du contenu 6"/>
          <p:cNvPicPr>
            <a:picLocks noChangeAspect="1"/>
          </p:cNvPicPr>
          <p:nvPr/>
        </p:nvPicPr>
        <p:blipFill rotWithShape="1">
          <a:blip r:embed="rId15" cstate="print">
            <a:extLst>
              <a:ext uri="{28A0092B-C50C-407E-A947-70E740481C1C}">
                <a14:useLocalDpi xmlns:a14="http://schemas.microsoft.com/office/drawing/2010/main" val="0"/>
              </a:ext>
            </a:extLst>
          </a:blip>
          <a:srcRect b="87027"/>
          <a:stretch/>
        </p:blipFill>
        <p:spPr>
          <a:xfrm>
            <a:off x="0" y="0"/>
            <a:ext cx="9144006" cy="889686"/>
          </a:xfrm>
          <a:prstGeom prst="rect">
            <a:avLst/>
          </a:prstGeom>
        </p:spPr>
      </p:pic>
      <p:sp>
        <p:nvSpPr>
          <p:cNvPr id="3" name="Espace réservé du titre 2"/>
          <p:cNvSpPr>
            <a:spLocks noGrp="1"/>
          </p:cNvSpPr>
          <p:nvPr>
            <p:ph type="title"/>
          </p:nvPr>
        </p:nvSpPr>
        <p:spPr>
          <a:xfrm>
            <a:off x="2068211" y="101514"/>
            <a:ext cx="7021728" cy="656367"/>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4" name="Espace réservé de la date 3"/>
          <p:cNvSpPr>
            <a:spLocks noGrp="1"/>
          </p:cNvSpPr>
          <p:nvPr>
            <p:ph type="dt" sz="half" idx="2"/>
          </p:nvPr>
        </p:nvSpPr>
        <p:spPr>
          <a:xfrm>
            <a:off x="54061" y="6430492"/>
            <a:ext cx="2057400" cy="365125"/>
          </a:xfrm>
          <a:prstGeom prst="rect">
            <a:avLst/>
          </a:prstGeom>
        </p:spPr>
        <p:txBody>
          <a:bodyPr vert="horz" lIns="91440" tIns="45720" rIns="91440" bIns="45720" rtlCol="0" anchor="ctr"/>
          <a:lstStyle>
            <a:lvl1pPr algn="l">
              <a:defRPr sz="900">
                <a:solidFill>
                  <a:schemeClr val="tx1">
                    <a:tint val="75000"/>
                  </a:schemeClr>
                </a:solidFill>
                <a:latin typeface="Arial" panose="020B0604020202020204" pitchFamily="34" charset="0"/>
                <a:cs typeface="Arial" panose="020B0604020202020204" pitchFamily="34" charset="0"/>
              </a:defRPr>
            </a:lvl1pPr>
          </a:lstStyle>
          <a:p>
            <a:fld id="{8083940E-CBDD-440A-80DF-75446E7D4293}" type="datetime1">
              <a:rPr lang="fr-FR" smtClean="0"/>
              <a:t>22/06/2023</a:t>
            </a:fld>
            <a:endParaRPr lang="fr-FR"/>
          </a:p>
        </p:txBody>
      </p:sp>
      <p:sp>
        <p:nvSpPr>
          <p:cNvPr id="5" name="Espace réservé du pied de page 4"/>
          <p:cNvSpPr>
            <a:spLocks noGrp="1"/>
          </p:cNvSpPr>
          <p:nvPr>
            <p:ph type="ftr" sz="quarter" idx="3"/>
          </p:nvPr>
        </p:nvSpPr>
        <p:spPr>
          <a:xfrm>
            <a:off x="3028950" y="6430492"/>
            <a:ext cx="3086100" cy="365125"/>
          </a:xfrm>
          <a:prstGeom prst="rect">
            <a:avLst/>
          </a:prstGeom>
        </p:spPr>
        <p:txBody>
          <a:bodyPr vert="horz" lIns="91440" tIns="45720" rIns="91440" bIns="45720" rtlCol="0" anchor="ctr"/>
          <a:lstStyle>
            <a:lvl1pPr algn="ctr">
              <a:defRPr sz="900">
                <a:solidFill>
                  <a:schemeClr val="tx1">
                    <a:tint val="75000"/>
                  </a:schemeClr>
                </a:solidFill>
                <a:latin typeface="Arial" panose="020B0604020202020204" pitchFamily="34" charset="0"/>
                <a:cs typeface="Arial" panose="020B0604020202020204" pitchFamily="34" charset="0"/>
              </a:defRPr>
            </a:lvl1pPr>
          </a:lstStyle>
          <a:p>
            <a:endParaRPr lang="fr-FR"/>
          </a:p>
        </p:txBody>
      </p:sp>
      <p:sp>
        <p:nvSpPr>
          <p:cNvPr id="6" name="Espace réservé du numéro de diapositive 5"/>
          <p:cNvSpPr>
            <a:spLocks noGrp="1"/>
          </p:cNvSpPr>
          <p:nvPr>
            <p:ph type="sldNum" sz="quarter" idx="4"/>
          </p:nvPr>
        </p:nvSpPr>
        <p:spPr>
          <a:xfrm>
            <a:off x="7032539" y="6451945"/>
            <a:ext cx="2057400" cy="365125"/>
          </a:xfrm>
          <a:prstGeom prst="rect">
            <a:avLst/>
          </a:prstGeom>
        </p:spPr>
        <p:txBody>
          <a:bodyPr vert="horz" lIns="91440" tIns="45720" rIns="91440" bIns="45720" rtlCol="0" anchor="ctr"/>
          <a:lstStyle>
            <a:lvl1pPr algn="r">
              <a:defRPr sz="900">
                <a:solidFill>
                  <a:schemeClr val="tx1">
                    <a:tint val="75000"/>
                  </a:schemeClr>
                </a:solidFill>
                <a:latin typeface="Arial" panose="020B0604020202020204" pitchFamily="34" charset="0"/>
                <a:cs typeface="Arial" panose="020B0604020202020204" pitchFamily="34" charset="0"/>
              </a:defRPr>
            </a:lvl1pPr>
          </a:lstStyle>
          <a:p>
            <a:fld id="{88CBE9E5-AEA7-490C-B97F-F2FDFE838290}" type="slidenum">
              <a:rPr lang="fr-FR" smtClean="0"/>
              <a:pPr/>
              <a:t>‹N°›</a:t>
            </a:fld>
            <a:endParaRPr lang="fr-FR"/>
          </a:p>
        </p:txBody>
      </p:sp>
      <p:pic>
        <p:nvPicPr>
          <p:cNvPr id="9" name="Image 8"/>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8764986" y="116660"/>
            <a:ext cx="270703" cy="656367"/>
          </a:xfrm>
          <a:prstGeom prst="rect">
            <a:avLst/>
          </a:prstGeom>
        </p:spPr>
      </p:pic>
    </p:spTree>
    <p:extLst>
      <p:ext uri="{BB962C8B-B14F-4D97-AF65-F5344CB8AC3E}">
        <p14:creationId xmlns:p14="http://schemas.microsoft.com/office/powerpoint/2010/main" val="317208725"/>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65" r:id="rId13"/>
  </p:sldLayoutIdLst>
  <p:timing>
    <p:tnLst>
      <p:par>
        <p:cTn id="1" dur="indefinite" restart="never" nodeType="tmRoot"/>
      </p:par>
    </p:tnLst>
  </p:timing>
  <p:txStyles>
    <p:titleStyle>
      <a:lvl1pPr algn="l" defTabSz="685800" rtl="0" eaLnBrk="1" latinLnBrk="0" hangingPunct="1">
        <a:lnSpc>
          <a:spcPct val="90000"/>
        </a:lnSpc>
        <a:spcBef>
          <a:spcPct val="0"/>
        </a:spcBef>
        <a:buNone/>
        <a:defRPr sz="1800" kern="1200">
          <a:solidFill>
            <a:schemeClr val="bg1"/>
          </a:solidFill>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fr-F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Espace réservé du titre 2"/>
          <p:cNvSpPr>
            <a:spLocks noGrp="1"/>
          </p:cNvSpPr>
          <p:nvPr>
            <p:ph type="title"/>
          </p:nvPr>
        </p:nvSpPr>
        <p:spPr>
          <a:xfrm>
            <a:off x="2068211" y="101514"/>
            <a:ext cx="7021728" cy="656367"/>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4" name="Espace réservé de la date 3"/>
          <p:cNvSpPr>
            <a:spLocks noGrp="1"/>
          </p:cNvSpPr>
          <p:nvPr>
            <p:ph type="dt" sz="half" idx="2"/>
          </p:nvPr>
        </p:nvSpPr>
        <p:spPr>
          <a:xfrm>
            <a:off x="54061" y="6430492"/>
            <a:ext cx="2057400" cy="365125"/>
          </a:xfrm>
          <a:prstGeom prst="rect">
            <a:avLst/>
          </a:prstGeom>
        </p:spPr>
        <p:txBody>
          <a:bodyPr vert="horz" lIns="91440" tIns="45720" rIns="91440" bIns="45720" rtlCol="0" anchor="ctr"/>
          <a:lstStyle>
            <a:lvl1pPr algn="l">
              <a:defRPr sz="900">
                <a:solidFill>
                  <a:schemeClr val="tx1">
                    <a:tint val="75000"/>
                  </a:schemeClr>
                </a:solidFill>
                <a:latin typeface="Arial" panose="020B0604020202020204" pitchFamily="34" charset="0"/>
                <a:cs typeface="Arial" panose="020B0604020202020204" pitchFamily="34" charset="0"/>
              </a:defRPr>
            </a:lvl1pPr>
          </a:lstStyle>
          <a:p>
            <a:fld id="{8083940E-CBDD-440A-80DF-75446E7D4293}" type="datetime1">
              <a:rPr lang="fr-FR" smtClean="0"/>
              <a:t>22/06/2023</a:t>
            </a:fld>
            <a:endParaRPr lang="fr-FR"/>
          </a:p>
        </p:txBody>
      </p:sp>
      <p:sp>
        <p:nvSpPr>
          <p:cNvPr id="5" name="Espace réservé du pied de page 4"/>
          <p:cNvSpPr>
            <a:spLocks noGrp="1"/>
          </p:cNvSpPr>
          <p:nvPr>
            <p:ph type="ftr" sz="quarter" idx="3"/>
          </p:nvPr>
        </p:nvSpPr>
        <p:spPr>
          <a:xfrm>
            <a:off x="3028950" y="6430492"/>
            <a:ext cx="3086100" cy="365125"/>
          </a:xfrm>
          <a:prstGeom prst="rect">
            <a:avLst/>
          </a:prstGeom>
        </p:spPr>
        <p:txBody>
          <a:bodyPr vert="horz" lIns="91440" tIns="45720" rIns="91440" bIns="45720" rtlCol="0" anchor="ctr"/>
          <a:lstStyle>
            <a:lvl1pPr algn="ctr">
              <a:defRPr sz="900">
                <a:solidFill>
                  <a:schemeClr val="tx1">
                    <a:tint val="75000"/>
                  </a:schemeClr>
                </a:solidFill>
                <a:latin typeface="Arial" panose="020B0604020202020204" pitchFamily="34" charset="0"/>
                <a:cs typeface="Arial" panose="020B0604020202020204" pitchFamily="34" charset="0"/>
              </a:defRPr>
            </a:lvl1pPr>
          </a:lstStyle>
          <a:p>
            <a:endParaRPr lang="fr-FR"/>
          </a:p>
        </p:txBody>
      </p:sp>
      <p:sp>
        <p:nvSpPr>
          <p:cNvPr id="6" name="Espace réservé du numéro de diapositive 5"/>
          <p:cNvSpPr>
            <a:spLocks noGrp="1"/>
          </p:cNvSpPr>
          <p:nvPr>
            <p:ph type="sldNum" sz="quarter" idx="4"/>
          </p:nvPr>
        </p:nvSpPr>
        <p:spPr>
          <a:xfrm>
            <a:off x="7032539" y="6451945"/>
            <a:ext cx="2057400" cy="365125"/>
          </a:xfrm>
          <a:prstGeom prst="rect">
            <a:avLst/>
          </a:prstGeom>
        </p:spPr>
        <p:txBody>
          <a:bodyPr vert="horz" lIns="91440" tIns="45720" rIns="91440" bIns="45720" rtlCol="0" anchor="ctr"/>
          <a:lstStyle>
            <a:lvl1pPr algn="r">
              <a:defRPr sz="900">
                <a:solidFill>
                  <a:schemeClr val="tx1">
                    <a:tint val="75000"/>
                  </a:schemeClr>
                </a:solidFill>
                <a:latin typeface="Arial" panose="020B0604020202020204" pitchFamily="34" charset="0"/>
                <a:cs typeface="Arial" panose="020B0604020202020204" pitchFamily="34" charset="0"/>
              </a:defRPr>
            </a:lvl1pPr>
          </a:lstStyle>
          <a:p>
            <a:fld id="{88CBE9E5-AEA7-490C-B97F-F2FDFE838290}" type="slidenum">
              <a:rPr lang="fr-FR" smtClean="0"/>
              <a:pPr/>
              <a:t>‹N°›</a:t>
            </a:fld>
            <a:endParaRPr lang="fr-FR"/>
          </a:p>
        </p:txBody>
      </p:sp>
      <p:pic>
        <p:nvPicPr>
          <p:cNvPr id="11" name="Image 10"/>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0" y="0"/>
            <a:ext cx="9144000" cy="6858000"/>
          </a:xfrm>
          <a:prstGeom prst="rect">
            <a:avLst/>
          </a:prstGeom>
        </p:spPr>
      </p:pic>
      <p:pic>
        <p:nvPicPr>
          <p:cNvPr id="10" name="Image 9"/>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8691802" y="42373"/>
            <a:ext cx="319486" cy="774649"/>
          </a:xfrm>
          <a:prstGeom prst="rect">
            <a:avLst/>
          </a:prstGeom>
        </p:spPr>
      </p:pic>
      <p:pic>
        <p:nvPicPr>
          <p:cNvPr id="8" name="Picture 7" descr="Image présentation PPT 2011"/>
          <p:cNvPicPr>
            <a:picLocks noChangeAspect="1" noChangeArrowheads="1"/>
          </p:cNvPicPr>
          <p:nvPr userDrawn="1"/>
        </p:nvPicPr>
        <p:blipFill>
          <a:blip r:embed="rId17"/>
          <a:srcRect/>
          <a:stretch>
            <a:fillRect/>
          </a:stretch>
        </p:blipFill>
        <p:spPr bwMode="auto">
          <a:xfrm>
            <a:off x="-1588" y="0"/>
            <a:ext cx="1549401" cy="6858000"/>
          </a:xfrm>
          <a:prstGeom prst="rect">
            <a:avLst/>
          </a:prstGeom>
          <a:noFill/>
          <a:ln w="9525">
            <a:noFill/>
            <a:miter lim="800000"/>
            <a:headEnd/>
            <a:tailEnd/>
          </a:ln>
        </p:spPr>
      </p:pic>
      <p:sp>
        <p:nvSpPr>
          <p:cNvPr id="9" name="Line 6"/>
          <p:cNvSpPr>
            <a:spLocks noChangeShapeType="1"/>
          </p:cNvSpPr>
          <p:nvPr userDrawn="1"/>
        </p:nvSpPr>
        <p:spPr bwMode="auto">
          <a:xfrm flipV="1">
            <a:off x="1547813" y="760413"/>
            <a:ext cx="6407150" cy="4762"/>
          </a:xfrm>
          <a:prstGeom prst="line">
            <a:avLst/>
          </a:prstGeom>
          <a:noFill/>
          <a:ln w="28575">
            <a:solidFill>
              <a:srgbClr val="000066"/>
            </a:solidFill>
            <a:round/>
            <a:headEnd/>
            <a:tailEnd/>
          </a:ln>
          <a:extLst/>
        </p:spPr>
        <p:txBody>
          <a:bodyPr/>
          <a:lstStyle/>
          <a:p>
            <a:pPr eaLnBrk="0" hangingPunct="0">
              <a:lnSpc>
                <a:spcPct val="110000"/>
              </a:lnSpc>
              <a:spcBef>
                <a:spcPct val="20000"/>
              </a:spcBef>
              <a:buClr>
                <a:srgbClr val="FF0000"/>
              </a:buClr>
              <a:buFont typeface="Webdings" pitchFamily="18" charset="2"/>
              <a:buNone/>
              <a:defRPr/>
            </a:pPr>
            <a:endParaRPr lang="fr-FR" sz="1400" b="1">
              <a:latin typeface="Verdana" pitchFamily="34" charset="0"/>
            </a:endParaRPr>
          </a:p>
        </p:txBody>
      </p:sp>
      <p:pic>
        <p:nvPicPr>
          <p:cNvPr id="12" name="Picture 7" descr="stylo-plume 3"/>
          <p:cNvPicPr>
            <a:picLocks noChangeAspect="1" noChangeArrowheads="1"/>
          </p:cNvPicPr>
          <p:nvPr userDrawn="1"/>
        </p:nvPicPr>
        <p:blipFill>
          <a:blip r:embed="rId18"/>
          <a:srcRect/>
          <a:stretch>
            <a:fillRect/>
          </a:stretch>
        </p:blipFill>
        <p:spPr bwMode="auto">
          <a:xfrm>
            <a:off x="7962900" y="188913"/>
            <a:ext cx="1146175" cy="585787"/>
          </a:xfrm>
          <a:prstGeom prst="rect">
            <a:avLst/>
          </a:prstGeom>
          <a:noFill/>
          <a:ln w="9525">
            <a:noFill/>
            <a:miter lim="800000"/>
            <a:headEnd/>
            <a:tailEnd/>
          </a:ln>
        </p:spPr>
      </p:pic>
    </p:spTree>
    <p:extLst>
      <p:ext uri="{BB962C8B-B14F-4D97-AF65-F5344CB8AC3E}">
        <p14:creationId xmlns:p14="http://schemas.microsoft.com/office/powerpoint/2010/main" val="3789830720"/>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timing>
    <p:tnLst>
      <p:par>
        <p:cTn id="1" dur="indefinite" restart="never" nodeType="tmRoot"/>
      </p:par>
    </p:tnLst>
  </p:timing>
  <p:txStyles>
    <p:titleStyle>
      <a:lvl1pPr algn="l" defTabSz="685800" rtl="0" eaLnBrk="1" latinLnBrk="0" hangingPunct="1">
        <a:lnSpc>
          <a:spcPct val="90000"/>
        </a:lnSpc>
        <a:spcBef>
          <a:spcPct val="0"/>
        </a:spcBef>
        <a:buNone/>
        <a:defRPr sz="1800" kern="1200">
          <a:solidFill>
            <a:schemeClr val="bg1"/>
          </a:solidFill>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fr-F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15"/>
          <p:cNvSpPr>
            <a:spLocks noGrp="1" noChangeArrowheads="1"/>
          </p:cNvSpPr>
          <p:nvPr>
            <p:ph type="title" idx="4294967295"/>
          </p:nvPr>
        </p:nvSpPr>
        <p:spPr>
          <a:xfrm>
            <a:off x="2374900" y="3429000"/>
            <a:ext cx="6769100" cy="1393825"/>
          </a:xfrm>
        </p:spPr>
        <p:txBody>
          <a:bodyPr anchor="b">
            <a:normAutofit/>
          </a:bodyPr>
          <a:lstStyle/>
          <a:p>
            <a:pPr eaLnBrk="1" hangingPunct="1"/>
            <a:r>
              <a:rPr lang="fr-FR" sz="3600" b="0" dirty="0" smtClean="0">
                <a:solidFill>
                  <a:schemeClr val="tx1"/>
                </a:solidFill>
                <a:latin typeface="+mn-lt"/>
              </a:rPr>
              <a:t>Utilisation des dates en Java</a:t>
            </a:r>
          </a:p>
        </p:txBody>
      </p:sp>
      <p:pic>
        <p:nvPicPr>
          <p:cNvPr id="55298" name="Picture 4"/>
          <p:cNvPicPr>
            <a:picLocks noChangeAspect="1" noChangeArrowheads="1"/>
          </p:cNvPicPr>
          <p:nvPr/>
        </p:nvPicPr>
        <p:blipFill>
          <a:blip r:embed="rId3"/>
          <a:srcRect/>
          <a:stretch>
            <a:fillRect/>
          </a:stretch>
        </p:blipFill>
        <p:spPr bwMode="auto">
          <a:xfrm>
            <a:off x="6877050" y="1557338"/>
            <a:ext cx="1976438" cy="2279650"/>
          </a:xfrm>
          <a:prstGeom prst="rect">
            <a:avLst/>
          </a:prstGeom>
          <a:noFill/>
          <a:ln w="9525">
            <a:noFill/>
            <a:round/>
            <a:headEnd/>
            <a:tailEnd/>
          </a:ln>
        </p:spPr>
      </p:pic>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Grp="1" noChangeArrowheads="1"/>
          </p:cNvSpPr>
          <p:nvPr>
            <p:ph type="title" idx="4294967295"/>
          </p:nvPr>
        </p:nvSpPr>
        <p:spPr>
          <a:xfrm>
            <a:off x="2057400" y="188640"/>
            <a:ext cx="7086600" cy="457200"/>
          </a:xfrm>
          <a:noFill/>
        </p:spPr>
        <p:txBody>
          <a:bodyPr>
            <a:normAutofit/>
          </a:bodyPr>
          <a:lstStyle/>
          <a:p>
            <a:r>
              <a:rPr lang="fr-FR" dirty="0" smtClean="0">
                <a:effectLst/>
              </a:rPr>
              <a:t>La classe </a:t>
            </a:r>
            <a:r>
              <a:rPr lang="fr-FR" dirty="0" err="1" smtClean="0">
                <a:effectLst/>
              </a:rPr>
              <a:t>java.text.SimpleDateFormat</a:t>
            </a:r>
            <a:endParaRPr lang="fr-FR" dirty="0" smtClean="0">
              <a:effectLst/>
            </a:endParaRPr>
          </a:p>
        </p:txBody>
      </p:sp>
      <p:sp>
        <p:nvSpPr>
          <p:cNvPr id="86018" name="Text Box 3"/>
          <p:cNvSpPr txBox="1">
            <a:spLocks noChangeArrowheads="1"/>
          </p:cNvSpPr>
          <p:nvPr/>
        </p:nvSpPr>
        <p:spPr bwMode="auto">
          <a:xfrm>
            <a:off x="592138" y="928688"/>
            <a:ext cx="184150" cy="366712"/>
          </a:xfrm>
          <a:prstGeom prst="rect">
            <a:avLst/>
          </a:prstGeom>
          <a:noFill/>
          <a:ln w="9525">
            <a:noFill/>
            <a:miter lim="800000"/>
            <a:headEnd/>
            <a:tailEnd/>
          </a:ln>
        </p:spPr>
        <p:txBody>
          <a:bodyPr wrap="none">
            <a:spAutoFit/>
          </a:bodyPr>
          <a:lstStyle/>
          <a:p>
            <a:endParaRPr lang="fr-FR"/>
          </a:p>
        </p:txBody>
      </p:sp>
      <p:sp>
        <p:nvSpPr>
          <p:cNvPr id="86019" name="Text Box 93"/>
          <p:cNvSpPr txBox="1">
            <a:spLocks noChangeArrowheads="1"/>
          </p:cNvSpPr>
          <p:nvPr/>
        </p:nvSpPr>
        <p:spPr bwMode="auto">
          <a:xfrm>
            <a:off x="107950" y="1125538"/>
            <a:ext cx="8858250" cy="4943475"/>
          </a:xfrm>
          <a:prstGeom prst="rect">
            <a:avLst/>
          </a:prstGeom>
          <a:noFill/>
          <a:ln w="9525">
            <a:noFill/>
            <a:miter lim="800000"/>
            <a:headEnd/>
            <a:tailEnd/>
          </a:ln>
        </p:spPr>
        <p:txBody>
          <a:bodyPr wrap="none">
            <a:spAutoFit/>
          </a:bodyPr>
          <a:lstStyle/>
          <a:p>
            <a:r>
              <a:rPr lang="fr-FR" b="1" u="sng" dirty="0"/>
              <a:t>Exemples :</a:t>
            </a:r>
          </a:p>
          <a:p>
            <a:endParaRPr lang="fr-FR" u="sng" dirty="0"/>
          </a:p>
          <a:p>
            <a:r>
              <a:rPr lang="fr-FR" dirty="0">
                <a:latin typeface="Candara" pitchFamily="34" charset="0"/>
              </a:rPr>
              <a:t>Date </a:t>
            </a:r>
            <a:r>
              <a:rPr lang="fr-FR" dirty="0" err="1">
                <a:latin typeface="Candara" pitchFamily="34" charset="0"/>
              </a:rPr>
              <a:t>aujourdhui</a:t>
            </a:r>
            <a:r>
              <a:rPr lang="fr-FR" dirty="0">
                <a:latin typeface="Candara" pitchFamily="34" charset="0"/>
              </a:rPr>
              <a:t> = </a:t>
            </a:r>
            <a:r>
              <a:rPr lang="fr-FR" b="1" dirty="0">
                <a:solidFill>
                  <a:srgbClr val="7030A0"/>
                </a:solidFill>
                <a:latin typeface="Candara" pitchFamily="34" charset="0"/>
              </a:rPr>
              <a:t>new</a:t>
            </a:r>
            <a:r>
              <a:rPr lang="fr-FR" dirty="0">
                <a:solidFill>
                  <a:srgbClr val="7030A0"/>
                </a:solidFill>
                <a:latin typeface="Candara" pitchFamily="34" charset="0"/>
              </a:rPr>
              <a:t> </a:t>
            </a:r>
            <a:r>
              <a:rPr lang="fr-FR" dirty="0">
                <a:latin typeface="Candara" pitchFamily="34" charset="0"/>
              </a:rPr>
              <a:t>Date();</a:t>
            </a:r>
          </a:p>
          <a:p>
            <a:endParaRPr lang="fr-FR" dirty="0">
              <a:latin typeface="Candara" pitchFamily="34" charset="0"/>
            </a:endParaRPr>
          </a:p>
          <a:p>
            <a:r>
              <a:rPr lang="fr-FR" dirty="0" err="1">
                <a:latin typeface="Candara" pitchFamily="34" charset="0"/>
              </a:rPr>
              <a:t>SimpleDateFormat</a:t>
            </a:r>
            <a:r>
              <a:rPr lang="fr-FR" dirty="0">
                <a:latin typeface="Candara" pitchFamily="34" charset="0"/>
              </a:rPr>
              <a:t> formater;</a:t>
            </a:r>
          </a:p>
          <a:p>
            <a:endParaRPr lang="fr-FR" dirty="0">
              <a:latin typeface="Candara" pitchFamily="34" charset="0"/>
            </a:endParaRPr>
          </a:p>
          <a:p>
            <a:r>
              <a:rPr lang="fr-FR" dirty="0">
                <a:latin typeface="Candara" pitchFamily="34" charset="0"/>
              </a:rPr>
              <a:t>formater = </a:t>
            </a:r>
            <a:r>
              <a:rPr lang="fr-FR" b="1" dirty="0">
                <a:solidFill>
                  <a:srgbClr val="7030A0"/>
                </a:solidFill>
                <a:latin typeface="Candara" pitchFamily="34" charset="0"/>
              </a:rPr>
              <a:t>new</a:t>
            </a:r>
            <a:r>
              <a:rPr lang="fr-FR" dirty="0">
                <a:solidFill>
                  <a:srgbClr val="7030A0"/>
                </a:solidFill>
                <a:latin typeface="Candara" pitchFamily="34" charset="0"/>
              </a:rPr>
              <a:t> </a:t>
            </a:r>
            <a:r>
              <a:rPr lang="fr-FR" dirty="0" err="1">
                <a:latin typeface="Candara" pitchFamily="34" charset="0"/>
              </a:rPr>
              <a:t>SimpleDateFormat</a:t>
            </a:r>
            <a:r>
              <a:rPr lang="fr-FR" dirty="0">
                <a:latin typeface="Candara" pitchFamily="34" charset="0"/>
              </a:rPr>
              <a:t>(</a:t>
            </a:r>
            <a:r>
              <a:rPr lang="fr-FR" dirty="0">
                <a:solidFill>
                  <a:srgbClr val="0066FF"/>
                </a:solidFill>
                <a:latin typeface="Candara" pitchFamily="34" charset="0"/>
              </a:rPr>
              <a:t>"dd-MM-</a:t>
            </a:r>
            <a:r>
              <a:rPr lang="fr-FR" dirty="0" err="1">
                <a:solidFill>
                  <a:srgbClr val="0066FF"/>
                </a:solidFill>
                <a:latin typeface="Candara" pitchFamily="34" charset="0"/>
              </a:rPr>
              <a:t>yy</a:t>
            </a:r>
            <a:r>
              <a:rPr lang="fr-FR" dirty="0">
                <a:solidFill>
                  <a:srgbClr val="0066FF"/>
                </a:solidFill>
                <a:latin typeface="Candara" pitchFamily="34" charset="0"/>
              </a:rPr>
              <a:t>"</a:t>
            </a:r>
            <a:r>
              <a:rPr lang="fr-FR" dirty="0">
                <a:latin typeface="Candara" pitchFamily="34" charset="0"/>
              </a:rPr>
              <a:t>);</a:t>
            </a:r>
          </a:p>
          <a:p>
            <a:r>
              <a:rPr lang="fr-FR" dirty="0" err="1">
                <a:latin typeface="Candara" pitchFamily="34" charset="0"/>
              </a:rPr>
              <a:t>System.</a:t>
            </a:r>
            <a:r>
              <a:rPr lang="fr-FR" i="1" dirty="0" err="1">
                <a:solidFill>
                  <a:srgbClr val="0066FF"/>
                </a:solidFill>
                <a:latin typeface="Candara" pitchFamily="34" charset="0"/>
              </a:rPr>
              <a:t>out</a:t>
            </a:r>
            <a:r>
              <a:rPr lang="fr-FR" dirty="0" err="1">
                <a:latin typeface="Candara" pitchFamily="34" charset="0"/>
              </a:rPr>
              <a:t>.println</a:t>
            </a:r>
            <a:r>
              <a:rPr lang="fr-FR" dirty="0">
                <a:solidFill>
                  <a:srgbClr val="0066FF"/>
                </a:solidFill>
                <a:latin typeface="Candara" pitchFamily="34" charset="0"/>
              </a:rPr>
              <a:t>("</a:t>
            </a:r>
            <a:r>
              <a:rPr lang="fr-FR" dirty="0" err="1">
                <a:solidFill>
                  <a:srgbClr val="0066FF"/>
                </a:solidFill>
                <a:latin typeface="Candara" pitchFamily="34" charset="0"/>
              </a:rPr>
              <a:t>SimpleDateFormat</a:t>
            </a:r>
            <a:r>
              <a:rPr lang="fr-FR" dirty="0">
                <a:solidFill>
                  <a:srgbClr val="0066FF"/>
                </a:solidFill>
                <a:latin typeface="Candara" pitchFamily="34" charset="0"/>
              </a:rPr>
              <a:t>(\"dd-MM-</a:t>
            </a:r>
            <a:r>
              <a:rPr lang="fr-FR" dirty="0" err="1">
                <a:solidFill>
                  <a:srgbClr val="0066FF"/>
                </a:solidFill>
                <a:latin typeface="Candara" pitchFamily="34" charset="0"/>
              </a:rPr>
              <a:t>yy</a:t>
            </a:r>
            <a:r>
              <a:rPr lang="fr-FR" dirty="0">
                <a:solidFill>
                  <a:srgbClr val="0066FF"/>
                </a:solidFill>
                <a:latin typeface="Candara" pitchFamily="34" charset="0"/>
              </a:rPr>
              <a:t>\") : "</a:t>
            </a:r>
            <a:r>
              <a:rPr lang="fr-FR" dirty="0">
                <a:latin typeface="Candara" pitchFamily="34" charset="0"/>
              </a:rPr>
              <a:t>+</a:t>
            </a:r>
            <a:r>
              <a:rPr lang="fr-FR" dirty="0" err="1">
                <a:latin typeface="Candara" pitchFamily="34" charset="0"/>
              </a:rPr>
              <a:t>formater.format</a:t>
            </a:r>
            <a:r>
              <a:rPr lang="fr-FR" dirty="0">
                <a:latin typeface="Candara" pitchFamily="34" charset="0"/>
              </a:rPr>
              <a:t>(</a:t>
            </a:r>
            <a:r>
              <a:rPr lang="fr-FR" dirty="0" err="1">
                <a:latin typeface="Candara" pitchFamily="34" charset="0"/>
              </a:rPr>
              <a:t>aujourdhui</a:t>
            </a:r>
            <a:r>
              <a:rPr lang="fr-FR" dirty="0">
                <a:latin typeface="Candara" pitchFamily="34" charset="0"/>
              </a:rPr>
              <a:t>));</a:t>
            </a:r>
          </a:p>
          <a:p>
            <a:endParaRPr lang="fr-FR" dirty="0">
              <a:latin typeface="Candara" pitchFamily="34" charset="0"/>
            </a:endParaRPr>
          </a:p>
          <a:p>
            <a:r>
              <a:rPr lang="fr-FR" dirty="0">
                <a:latin typeface="Candara" pitchFamily="34" charset="0"/>
              </a:rPr>
              <a:t>formater = </a:t>
            </a:r>
            <a:r>
              <a:rPr lang="fr-FR" b="1" dirty="0">
                <a:solidFill>
                  <a:srgbClr val="7030A0"/>
                </a:solidFill>
                <a:latin typeface="Candara" pitchFamily="34" charset="0"/>
              </a:rPr>
              <a:t>new</a:t>
            </a:r>
            <a:r>
              <a:rPr lang="fr-FR" dirty="0">
                <a:solidFill>
                  <a:srgbClr val="7030A0"/>
                </a:solidFill>
                <a:latin typeface="Candara" pitchFamily="34" charset="0"/>
              </a:rPr>
              <a:t> </a:t>
            </a:r>
            <a:r>
              <a:rPr lang="fr-FR" dirty="0" err="1">
                <a:latin typeface="Candara" pitchFamily="34" charset="0"/>
              </a:rPr>
              <a:t>SimpleDateFormat</a:t>
            </a:r>
            <a:r>
              <a:rPr lang="fr-FR" dirty="0">
                <a:latin typeface="Candara" pitchFamily="34" charset="0"/>
              </a:rPr>
              <a:t>(</a:t>
            </a:r>
            <a:r>
              <a:rPr lang="fr-FR" dirty="0">
                <a:solidFill>
                  <a:srgbClr val="0066FF"/>
                </a:solidFill>
                <a:latin typeface="Candara" pitchFamily="34" charset="0"/>
              </a:rPr>
              <a:t>"</a:t>
            </a:r>
            <a:r>
              <a:rPr lang="fr-FR" dirty="0" err="1">
                <a:solidFill>
                  <a:srgbClr val="0066FF"/>
                </a:solidFill>
                <a:latin typeface="Candara" pitchFamily="34" charset="0"/>
              </a:rPr>
              <a:t>ddMMyy</a:t>
            </a:r>
            <a:r>
              <a:rPr lang="fr-FR" dirty="0">
                <a:solidFill>
                  <a:srgbClr val="0066FF"/>
                </a:solidFill>
                <a:latin typeface="Candara" pitchFamily="34" charset="0"/>
              </a:rPr>
              <a:t>"</a:t>
            </a:r>
            <a:r>
              <a:rPr lang="fr-FR" dirty="0">
                <a:latin typeface="Candara" pitchFamily="34" charset="0"/>
              </a:rPr>
              <a:t>);</a:t>
            </a:r>
          </a:p>
          <a:p>
            <a:r>
              <a:rPr lang="fr-FR" dirty="0" err="1">
                <a:latin typeface="Candara" pitchFamily="34" charset="0"/>
              </a:rPr>
              <a:t>System.</a:t>
            </a:r>
            <a:r>
              <a:rPr lang="fr-FR" i="1" dirty="0" err="1">
                <a:solidFill>
                  <a:srgbClr val="0066FF"/>
                </a:solidFill>
                <a:latin typeface="Candara" pitchFamily="34" charset="0"/>
              </a:rPr>
              <a:t>out</a:t>
            </a:r>
            <a:r>
              <a:rPr lang="fr-FR" dirty="0" err="1">
                <a:latin typeface="Candara" pitchFamily="34" charset="0"/>
              </a:rPr>
              <a:t>.println</a:t>
            </a:r>
            <a:r>
              <a:rPr lang="fr-FR" dirty="0">
                <a:latin typeface="Candara" pitchFamily="34" charset="0"/>
              </a:rPr>
              <a:t>(</a:t>
            </a:r>
            <a:r>
              <a:rPr lang="fr-FR" dirty="0">
                <a:solidFill>
                  <a:srgbClr val="0066FF"/>
                </a:solidFill>
                <a:latin typeface="Candara" pitchFamily="34" charset="0"/>
              </a:rPr>
              <a:t>"</a:t>
            </a:r>
            <a:r>
              <a:rPr lang="fr-FR" dirty="0" err="1">
                <a:solidFill>
                  <a:srgbClr val="0066FF"/>
                </a:solidFill>
                <a:latin typeface="Candara" pitchFamily="34" charset="0"/>
              </a:rPr>
              <a:t>SimpleDateFormat</a:t>
            </a:r>
            <a:r>
              <a:rPr lang="fr-FR" dirty="0">
                <a:solidFill>
                  <a:srgbClr val="0066FF"/>
                </a:solidFill>
                <a:latin typeface="Candara" pitchFamily="34" charset="0"/>
              </a:rPr>
              <a:t>(\"</a:t>
            </a:r>
            <a:r>
              <a:rPr lang="fr-FR" dirty="0" err="1">
                <a:solidFill>
                  <a:srgbClr val="0066FF"/>
                </a:solidFill>
                <a:latin typeface="Candara" pitchFamily="34" charset="0"/>
              </a:rPr>
              <a:t>ddMMyy</a:t>
            </a:r>
            <a:r>
              <a:rPr lang="fr-FR" dirty="0">
                <a:solidFill>
                  <a:srgbClr val="0066FF"/>
                </a:solidFill>
                <a:latin typeface="Candara" pitchFamily="34" charset="0"/>
              </a:rPr>
              <a:t>\") : "</a:t>
            </a:r>
            <a:r>
              <a:rPr lang="fr-FR" dirty="0">
                <a:latin typeface="Candara" pitchFamily="34" charset="0"/>
              </a:rPr>
              <a:t> +</a:t>
            </a:r>
            <a:r>
              <a:rPr lang="fr-FR" dirty="0" err="1">
                <a:latin typeface="Candara" pitchFamily="34" charset="0"/>
              </a:rPr>
              <a:t>formater.format</a:t>
            </a:r>
            <a:r>
              <a:rPr lang="fr-FR" dirty="0">
                <a:latin typeface="Candara" pitchFamily="34" charset="0"/>
              </a:rPr>
              <a:t>(</a:t>
            </a:r>
            <a:r>
              <a:rPr lang="fr-FR" dirty="0" err="1">
                <a:latin typeface="Candara" pitchFamily="34" charset="0"/>
              </a:rPr>
              <a:t>aujourdhui</a:t>
            </a:r>
            <a:r>
              <a:rPr lang="fr-FR" dirty="0">
                <a:latin typeface="Candara" pitchFamily="34" charset="0"/>
              </a:rPr>
              <a:t>));</a:t>
            </a:r>
          </a:p>
          <a:p>
            <a:endParaRPr lang="fr-FR" dirty="0">
              <a:latin typeface="Candara" pitchFamily="34" charset="0"/>
            </a:endParaRPr>
          </a:p>
          <a:p>
            <a:r>
              <a:rPr lang="fr-FR" dirty="0">
                <a:latin typeface="Candara" pitchFamily="34" charset="0"/>
              </a:rPr>
              <a:t>formater = </a:t>
            </a:r>
            <a:r>
              <a:rPr lang="fr-FR" b="1" dirty="0">
                <a:solidFill>
                  <a:srgbClr val="7030A0"/>
                </a:solidFill>
                <a:latin typeface="Candara" pitchFamily="34" charset="0"/>
              </a:rPr>
              <a:t>new</a:t>
            </a:r>
            <a:r>
              <a:rPr lang="fr-FR" dirty="0">
                <a:solidFill>
                  <a:srgbClr val="7030A0"/>
                </a:solidFill>
                <a:latin typeface="Candara" pitchFamily="34" charset="0"/>
              </a:rPr>
              <a:t> </a:t>
            </a:r>
            <a:r>
              <a:rPr lang="fr-FR" dirty="0" err="1">
                <a:latin typeface="Candara" pitchFamily="34" charset="0"/>
              </a:rPr>
              <a:t>SimpleDateFormat</a:t>
            </a:r>
            <a:r>
              <a:rPr lang="fr-FR" dirty="0">
                <a:latin typeface="Candara" pitchFamily="34" charset="0"/>
              </a:rPr>
              <a:t>(</a:t>
            </a:r>
            <a:r>
              <a:rPr lang="fr-FR" dirty="0">
                <a:solidFill>
                  <a:srgbClr val="0066FF"/>
                </a:solidFill>
                <a:latin typeface="Candara" pitchFamily="34" charset="0"/>
              </a:rPr>
              <a:t>"</a:t>
            </a:r>
            <a:r>
              <a:rPr lang="fr-FR" dirty="0" err="1">
                <a:solidFill>
                  <a:srgbClr val="0066FF"/>
                </a:solidFill>
                <a:latin typeface="Candara" pitchFamily="34" charset="0"/>
              </a:rPr>
              <a:t>yyMMdd</a:t>
            </a:r>
            <a:r>
              <a:rPr lang="fr-FR" dirty="0">
                <a:solidFill>
                  <a:srgbClr val="0066FF"/>
                </a:solidFill>
                <a:latin typeface="Candara" pitchFamily="34" charset="0"/>
              </a:rPr>
              <a:t>"</a:t>
            </a:r>
            <a:r>
              <a:rPr lang="fr-FR" dirty="0">
                <a:latin typeface="Candara" pitchFamily="34" charset="0"/>
              </a:rPr>
              <a:t>);</a:t>
            </a:r>
          </a:p>
          <a:p>
            <a:r>
              <a:rPr lang="fr-FR" dirty="0" err="1">
                <a:latin typeface="Candara" pitchFamily="34" charset="0"/>
              </a:rPr>
              <a:t>System.</a:t>
            </a:r>
            <a:r>
              <a:rPr lang="fr-FR" i="1" dirty="0" err="1">
                <a:solidFill>
                  <a:srgbClr val="0066FF"/>
                </a:solidFill>
                <a:latin typeface="Candara" pitchFamily="34" charset="0"/>
              </a:rPr>
              <a:t>out</a:t>
            </a:r>
            <a:r>
              <a:rPr lang="fr-FR" dirty="0" err="1">
                <a:latin typeface="Candara" pitchFamily="34" charset="0"/>
              </a:rPr>
              <a:t>.println</a:t>
            </a:r>
            <a:r>
              <a:rPr lang="fr-FR" dirty="0">
                <a:latin typeface="Candara" pitchFamily="34" charset="0"/>
              </a:rPr>
              <a:t>(</a:t>
            </a:r>
            <a:r>
              <a:rPr lang="fr-FR" dirty="0">
                <a:solidFill>
                  <a:srgbClr val="0066FF"/>
                </a:solidFill>
                <a:latin typeface="Candara" pitchFamily="34" charset="0"/>
              </a:rPr>
              <a:t>"</a:t>
            </a:r>
            <a:r>
              <a:rPr lang="fr-FR" dirty="0" err="1">
                <a:solidFill>
                  <a:srgbClr val="0066FF"/>
                </a:solidFill>
                <a:latin typeface="Candara" pitchFamily="34" charset="0"/>
              </a:rPr>
              <a:t>SimpleDateFormat</a:t>
            </a:r>
            <a:r>
              <a:rPr lang="fr-FR" dirty="0">
                <a:solidFill>
                  <a:srgbClr val="0066FF"/>
                </a:solidFill>
                <a:latin typeface="Candara" pitchFamily="34" charset="0"/>
              </a:rPr>
              <a:t>(\"</a:t>
            </a:r>
            <a:r>
              <a:rPr lang="fr-FR" dirty="0" err="1">
                <a:solidFill>
                  <a:srgbClr val="0066FF"/>
                </a:solidFill>
                <a:latin typeface="Candara" pitchFamily="34" charset="0"/>
              </a:rPr>
              <a:t>yyMMdd</a:t>
            </a:r>
            <a:r>
              <a:rPr lang="fr-FR" dirty="0">
                <a:solidFill>
                  <a:srgbClr val="0066FF"/>
                </a:solidFill>
                <a:latin typeface="Candara" pitchFamily="34" charset="0"/>
              </a:rPr>
              <a:t>\") : "</a:t>
            </a:r>
            <a:r>
              <a:rPr lang="fr-FR" dirty="0">
                <a:latin typeface="Candara" pitchFamily="34" charset="0"/>
              </a:rPr>
              <a:t>+</a:t>
            </a:r>
            <a:r>
              <a:rPr lang="fr-FR" dirty="0" err="1">
                <a:latin typeface="Candara" pitchFamily="34" charset="0"/>
              </a:rPr>
              <a:t>formater.format</a:t>
            </a:r>
            <a:r>
              <a:rPr lang="fr-FR" dirty="0">
                <a:latin typeface="Candara" pitchFamily="34" charset="0"/>
              </a:rPr>
              <a:t>(</a:t>
            </a:r>
            <a:r>
              <a:rPr lang="fr-FR" dirty="0" err="1">
                <a:latin typeface="Candara" pitchFamily="34" charset="0"/>
              </a:rPr>
              <a:t>aujourdhui</a:t>
            </a:r>
            <a:r>
              <a:rPr lang="fr-FR" dirty="0">
                <a:latin typeface="Candara" pitchFamily="34" charset="0"/>
              </a:rPr>
              <a:t>));</a:t>
            </a:r>
          </a:p>
          <a:p>
            <a:endParaRPr lang="fr-FR" dirty="0">
              <a:latin typeface="Candara" pitchFamily="34" charset="0"/>
            </a:endParaRPr>
          </a:p>
          <a:p>
            <a:r>
              <a:rPr lang="fr-FR" dirty="0">
                <a:latin typeface="Candara" pitchFamily="34" charset="0"/>
              </a:rPr>
              <a:t>formater = </a:t>
            </a:r>
            <a:r>
              <a:rPr lang="fr-FR" b="1" dirty="0">
                <a:solidFill>
                  <a:srgbClr val="7030A0"/>
                </a:solidFill>
                <a:latin typeface="Candara" pitchFamily="34" charset="0"/>
              </a:rPr>
              <a:t>new</a:t>
            </a:r>
            <a:r>
              <a:rPr lang="fr-FR" dirty="0">
                <a:solidFill>
                  <a:srgbClr val="7030A0"/>
                </a:solidFill>
                <a:latin typeface="Candara" pitchFamily="34" charset="0"/>
              </a:rPr>
              <a:t> </a:t>
            </a:r>
            <a:r>
              <a:rPr lang="fr-FR" dirty="0" err="1">
                <a:latin typeface="Candara" pitchFamily="34" charset="0"/>
              </a:rPr>
              <a:t>SimpleDateFormat</a:t>
            </a:r>
            <a:r>
              <a:rPr lang="fr-FR" dirty="0">
                <a:latin typeface="Candara" pitchFamily="34" charset="0"/>
              </a:rPr>
              <a:t>(</a:t>
            </a:r>
            <a:r>
              <a:rPr lang="fr-FR" dirty="0">
                <a:solidFill>
                  <a:srgbClr val="0066FF"/>
                </a:solidFill>
                <a:latin typeface="Candara" pitchFamily="34" charset="0"/>
              </a:rPr>
              <a:t>"</a:t>
            </a:r>
            <a:r>
              <a:rPr lang="fr-FR" dirty="0" err="1">
                <a:solidFill>
                  <a:srgbClr val="0066FF"/>
                </a:solidFill>
                <a:latin typeface="Candara" pitchFamily="34" charset="0"/>
              </a:rPr>
              <a:t>h:mm</a:t>
            </a:r>
            <a:r>
              <a:rPr lang="fr-FR" dirty="0">
                <a:solidFill>
                  <a:srgbClr val="0066FF"/>
                </a:solidFill>
                <a:latin typeface="Candara" pitchFamily="34" charset="0"/>
              </a:rPr>
              <a:t> a"</a:t>
            </a:r>
            <a:r>
              <a:rPr lang="fr-FR" dirty="0">
                <a:latin typeface="Candara" pitchFamily="34" charset="0"/>
              </a:rPr>
              <a:t>);</a:t>
            </a:r>
          </a:p>
          <a:p>
            <a:r>
              <a:rPr lang="fr-FR" dirty="0" err="1">
                <a:latin typeface="Candara" pitchFamily="34" charset="0"/>
              </a:rPr>
              <a:t>System.</a:t>
            </a:r>
            <a:r>
              <a:rPr lang="fr-FR" i="1" dirty="0" err="1">
                <a:solidFill>
                  <a:srgbClr val="0066FF"/>
                </a:solidFill>
                <a:latin typeface="Candara" pitchFamily="34" charset="0"/>
              </a:rPr>
              <a:t>out</a:t>
            </a:r>
            <a:r>
              <a:rPr lang="fr-FR" dirty="0" err="1">
                <a:latin typeface="Candara" pitchFamily="34" charset="0"/>
              </a:rPr>
              <a:t>.println</a:t>
            </a:r>
            <a:r>
              <a:rPr lang="fr-FR" dirty="0">
                <a:latin typeface="Candara" pitchFamily="34" charset="0"/>
              </a:rPr>
              <a:t>(</a:t>
            </a:r>
            <a:r>
              <a:rPr lang="fr-FR" dirty="0">
                <a:solidFill>
                  <a:srgbClr val="0066FF"/>
                </a:solidFill>
                <a:latin typeface="Candara" pitchFamily="34" charset="0"/>
              </a:rPr>
              <a:t>"</a:t>
            </a:r>
            <a:r>
              <a:rPr lang="fr-FR" dirty="0" err="1">
                <a:solidFill>
                  <a:srgbClr val="0066FF"/>
                </a:solidFill>
                <a:latin typeface="Candara" pitchFamily="34" charset="0"/>
              </a:rPr>
              <a:t>SimpleDateFormat</a:t>
            </a:r>
            <a:r>
              <a:rPr lang="fr-FR" dirty="0">
                <a:solidFill>
                  <a:srgbClr val="0066FF"/>
                </a:solidFill>
                <a:latin typeface="Candara" pitchFamily="34" charset="0"/>
              </a:rPr>
              <a:t>(\"</a:t>
            </a:r>
            <a:r>
              <a:rPr lang="fr-FR" dirty="0" err="1">
                <a:solidFill>
                  <a:srgbClr val="0066FF"/>
                </a:solidFill>
                <a:latin typeface="Candara" pitchFamily="34" charset="0"/>
              </a:rPr>
              <a:t>h:mm</a:t>
            </a:r>
            <a:r>
              <a:rPr lang="fr-FR" dirty="0">
                <a:solidFill>
                  <a:srgbClr val="0066FF"/>
                </a:solidFill>
                <a:latin typeface="Candara" pitchFamily="34" charset="0"/>
              </a:rPr>
              <a:t> a\") : "</a:t>
            </a:r>
            <a:r>
              <a:rPr lang="fr-FR" dirty="0">
                <a:latin typeface="Candara" pitchFamily="34" charset="0"/>
              </a:rPr>
              <a:t>+</a:t>
            </a:r>
            <a:r>
              <a:rPr lang="fr-FR" dirty="0" err="1">
                <a:latin typeface="Candara" pitchFamily="34" charset="0"/>
              </a:rPr>
              <a:t>formater.format</a:t>
            </a:r>
            <a:r>
              <a:rPr lang="fr-FR" dirty="0">
                <a:latin typeface="Candara" pitchFamily="34" charset="0"/>
              </a:rPr>
              <a:t>(</a:t>
            </a:r>
            <a:r>
              <a:rPr lang="fr-FR" dirty="0" err="1">
                <a:latin typeface="Candara" pitchFamily="34" charset="0"/>
              </a:rPr>
              <a:t>aujourdhui</a:t>
            </a:r>
            <a:r>
              <a:rPr lang="fr-FR" dirty="0">
                <a:latin typeface="Candara" pitchFamily="34" charset="0"/>
              </a:rPr>
              <a:t>));</a:t>
            </a:r>
          </a:p>
          <a:p>
            <a:endParaRPr lang="fr-FR" sz="1200" dirty="0">
              <a:latin typeface="Courier New" pitchFamily="49"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4936" name="Rectangle 8"/>
          <p:cNvSpPr>
            <a:spLocks noGrp="1" noChangeArrowheads="1"/>
          </p:cNvSpPr>
          <p:nvPr>
            <p:ph type="title" idx="4294967295"/>
          </p:nvPr>
        </p:nvSpPr>
        <p:spPr>
          <a:xfrm>
            <a:off x="0" y="922438"/>
            <a:ext cx="7086600" cy="457200"/>
          </a:xfrm>
          <a:noFill/>
          <a:ln w="9525">
            <a:noFill/>
            <a:miter lim="800000"/>
            <a:headEnd/>
            <a:tailEnd/>
          </a:ln>
        </p:spPr>
        <p:txBody>
          <a:bodyPr wrap="none" anchor="ctr">
            <a:noAutofit/>
          </a:bodyPr>
          <a:lstStyle/>
          <a:p>
            <a:pPr defTabSz="762000" eaLnBrk="0" fontAlgn="base" hangingPunct="0">
              <a:spcAft>
                <a:spcPct val="0"/>
              </a:spcAft>
            </a:pPr>
            <a:r>
              <a:rPr lang="fr-FR" sz="2800" b="1" dirty="0">
                <a:solidFill>
                  <a:srgbClr val="660033"/>
                </a:solidFill>
                <a:latin typeface="Verdana" pitchFamily="34" charset="0"/>
                <a:ea typeface="+mn-ea"/>
                <a:cs typeface="+mn-cs"/>
              </a:rPr>
              <a:t>Plan de la </a:t>
            </a:r>
            <a:r>
              <a:rPr lang="fr-FR" sz="2800" b="1" dirty="0" smtClean="0">
                <a:solidFill>
                  <a:srgbClr val="660033"/>
                </a:solidFill>
                <a:latin typeface="Verdana" pitchFamily="34" charset="0"/>
                <a:ea typeface="+mn-ea"/>
                <a:cs typeface="+mn-cs"/>
              </a:rPr>
              <a:t>séance :</a:t>
            </a:r>
            <a:endParaRPr lang="fr-FR" sz="2800" b="1" dirty="0">
              <a:solidFill>
                <a:srgbClr val="660033"/>
              </a:solidFill>
              <a:latin typeface="Verdana" pitchFamily="34" charset="0"/>
              <a:ea typeface="+mn-ea"/>
              <a:cs typeface="+mn-cs"/>
            </a:endParaRPr>
          </a:p>
        </p:txBody>
      </p:sp>
      <p:sp>
        <p:nvSpPr>
          <p:cNvPr id="7" name="Text Box 8"/>
          <p:cNvSpPr txBox="1">
            <a:spLocks noChangeArrowheads="1"/>
          </p:cNvSpPr>
          <p:nvPr/>
        </p:nvSpPr>
        <p:spPr bwMode="auto">
          <a:xfrm>
            <a:off x="1516063" y="1773238"/>
            <a:ext cx="7377112" cy="609600"/>
          </a:xfrm>
          <a:prstGeom prst="rect">
            <a:avLst/>
          </a:prstGeom>
          <a:noFill/>
          <a:ln w="9525">
            <a:noFill/>
            <a:miter lim="800000"/>
            <a:headEnd/>
            <a:tailEnd/>
          </a:ln>
        </p:spPr>
        <p:txBody>
          <a:bodyPr wrap="none" anchor="ctr"/>
          <a:lstStyle/>
          <a:p>
            <a:pPr defTabSz="762000" eaLnBrk="0" hangingPunct="0"/>
            <a:r>
              <a:rPr lang="fr-FR" b="1" dirty="0">
                <a:solidFill>
                  <a:srgbClr val="660033"/>
                </a:solidFill>
                <a:latin typeface="Verdana" pitchFamily="34" charset="0"/>
              </a:rPr>
              <a:t>Classes </a:t>
            </a:r>
            <a:r>
              <a:rPr lang="fr-FR" b="1" dirty="0" smtClean="0">
                <a:solidFill>
                  <a:srgbClr val="660033"/>
                </a:solidFill>
                <a:latin typeface="Verdana" pitchFamily="34" charset="0"/>
              </a:rPr>
              <a:t>historique</a:t>
            </a:r>
            <a:r>
              <a:rPr lang="fr-FR" b="1" dirty="0" smtClean="0">
                <a:solidFill>
                  <a:srgbClr val="660033"/>
                </a:solidFill>
                <a:latin typeface="Verdana" pitchFamily="34" charset="0"/>
              </a:rPr>
              <a:t> </a:t>
            </a:r>
            <a:r>
              <a:rPr lang="fr-FR" b="1" dirty="0">
                <a:solidFill>
                  <a:srgbClr val="660033"/>
                </a:solidFill>
                <a:latin typeface="Verdana" pitchFamily="34" charset="0"/>
              </a:rPr>
              <a:t>du JDK</a:t>
            </a:r>
          </a:p>
        </p:txBody>
      </p:sp>
      <p:sp>
        <p:nvSpPr>
          <p:cNvPr id="10" name="Text Box 8"/>
          <p:cNvSpPr txBox="1">
            <a:spLocks noChangeArrowheads="1"/>
          </p:cNvSpPr>
          <p:nvPr/>
        </p:nvSpPr>
        <p:spPr bwMode="auto">
          <a:xfrm>
            <a:off x="1500033" y="2574231"/>
            <a:ext cx="7377112" cy="609600"/>
          </a:xfrm>
          <a:prstGeom prst="rect">
            <a:avLst/>
          </a:prstGeom>
          <a:noFill/>
          <a:ln w="9525">
            <a:noFill/>
            <a:miter lim="800000"/>
            <a:headEnd/>
            <a:tailEnd/>
          </a:ln>
        </p:spPr>
        <p:txBody>
          <a:bodyPr wrap="none" anchor="ctr"/>
          <a:lstStyle/>
          <a:p>
            <a:pPr defTabSz="762000" eaLnBrk="0" hangingPunct="0"/>
            <a:r>
              <a:rPr lang="fr-FR" b="1" dirty="0">
                <a:solidFill>
                  <a:srgbClr val="660033"/>
                </a:solidFill>
                <a:latin typeface="Verdana" pitchFamily="34" charset="0"/>
              </a:rPr>
              <a:t>La classe </a:t>
            </a:r>
            <a:r>
              <a:rPr lang="fr-FR" b="1" dirty="0" err="1">
                <a:solidFill>
                  <a:srgbClr val="660033"/>
                </a:solidFill>
                <a:latin typeface="Verdana" pitchFamily="34" charset="0"/>
              </a:rPr>
              <a:t>java.text.Format</a:t>
            </a:r>
            <a:endParaRPr lang="fr-FR" b="1" dirty="0">
              <a:solidFill>
                <a:srgbClr val="660033"/>
              </a:solidFill>
              <a:latin typeface="Verdana" pitchFamily="34" charset="0"/>
            </a:endParaRPr>
          </a:p>
        </p:txBody>
      </p:sp>
      <p:sp>
        <p:nvSpPr>
          <p:cNvPr id="11" name="Text Box 8"/>
          <p:cNvSpPr txBox="1">
            <a:spLocks noChangeArrowheads="1"/>
          </p:cNvSpPr>
          <p:nvPr/>
        </p:nvSpPr>
        <p:spPr bwMode="auto">
          <a:xfrm>
            <a:off x="1519836" y="3385001"/>
            <a:ext cx="7377112" cy="609600"/>
          </a:xfrm>
          <a:prstGeom prst="rect">
            <a:avLst/>
          </a:prstGeom>
          <a:noFill/>
          <a:ln w="9525">
            <a:noFill/>
            <a:miter lim="800000"/>
            <a:headEnd/>
            <a:tailEnd/>
          </a:ln>
        </p:spPr>
        <p:txBody>
          <a:bodyPr wrap="none" anchor="ctr"/>
          <a:lstStyle/>
          <a:p>
            <a:pPr defTabSz="762000" eaLnBrk="0" hangingPunct="0"/>
            <a:r>
              <a:rPr lang="fr-FR" b="1" dirty="0" smtClean="0">
                <a:solidFill>
                  <a:srgbClr val="660033"/>
                </a:solidFill>
                <a:latin typeface="Verdana" pitchFamily="34" charset="0"/>
              </a:rPr>
              <a:t>Java 8 : l’API </a:t>
            </a:r>
            <a:r>
              <a:rPr lang="fr-FR" b="1" dirty="0" err="1" smtClean="0">
                <a:solidFill>
                  <a:srgbClr val="660033"/>
                </a:solidFill>
                <a:latin typeface="Verdana" pitchFamily="34" charset="0"/>
              </a:rPr>
              <a:t>java.time</a:t>
            </a:r>
            <a:endParaRPr lang="fr-FR" b="1" dirty="0">
              <a:solidFill>
                <a:srgbClr val="660033"/>
              </a:solidFill>
              <a:latin typeface="Verdana" pitchFamily="34" charset="0"/>
            </a:endParaRPr>
          </a:p>
        </p:txBody>
      </p:sp>
      <p:pic>
        <p:nvPicPr>
          <p:cNvPr id="1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1147" y="2574231"/>
            <a:ext cx="481013"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Lst>
        </p:spPr>
      </p:pic>
      <p:pic>
        <p:nvPicPr>
          <p:cNvPr id="1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1844824"/>
            <a:ext cx="481013"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Lst>
        </p:spPr>
      </p:pic>
    </p:spTree>
    <p:extLst>
      <p:ext uri="{BB962C8B-B14F-4D97-AF65-F5344CB8AC3E}">
        <p14:creationId xmlns:p14="http://schemas.microsoft.com/office/powerpoint/2010/main" val="295893672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3"/>
          <p:cNvSpPr txBox="1">
            <a:spLocks noChangeArrowheads="1"/>
          </p:cNvSpPr>
          <p:nvPr/>
        </p:nvSpPr>
        <p:spPr bwMode="auto">
          <a:xfrm>
            <a:off x="592138" y="928688"/>
            <a:ext cx="184150" cy="366712"/>
          </a:xfrm>
          <a:prstGeom prst="rect">
            <a:avLst/>
          </a:prstGeom>
          <a:noFill/>
          <a:ln w="9525">
            <a:noFill/>
            <a:miter lim="800000"/>
            <a:headEnd/>
            <a:tailEnd/>
          </a:ln>
        </p:spPr>
        <p:txBody>
          <a:bodyPr wrap="none">
            <a:spAutoFit/>
          </a:bodyPr>
          <a:lstStyle/>
          <a:p>
            <a:endParaRPr lang="fr-FR">
              <a:solidFill>
                <a:srgbClr val="000000"/>
              </a:solidFill>
            </a:endParaRPr>
          </a:p>
        </p:txBody>
      </p:sp>
      <p:sp>
        <p:nvSpPr>
          <p:cNvPr id="86019" name="Text Box 93"/>
          <p:cNvSpPr txBox="1">
            <a:spLocks noChangeArrowheads="1"/>
          </p:cNvSpPr>
          <p:nvPr/>
        </p:nvSpPr>
        <p:spPr bwMode="auto">
          <a:xfrm>
            <a:off x="107950" y="1125538"/>
            <a:ext cx="8712522" cy="4524315"/>
          </a:xfrm>
          <a:prstGeom prst="rect">
            <a:avLst/>
          </a:prstGeom>
          <a:noFill/>
          <a:ln w="9525">
            <a:noFill/>
            <a:miter lim="800000"/>
            <a:headEnd/>
            <a:tailEnd/>
          </a:ln>
        </p:spPr>
        <p:txBody>
          <a:bodyPr wrap="square">
            <a:spAutoFit/>
          </a:bodyPr>
          <a:lstStyle/>
          <a:p>
            <a:r>
              <a:rPr lang="fr-FR" dirty="0" smtClean="0">
                <a:solidFill>
                  <a:srgbClr val="000000"/>
                </a:solidFill>
                <a:latin typeface="Candara" panose="020E0502030303020204" pitchFamily="34" charset="0"/>
              </a:rPr>
              <a:t>Le JDK8 intègre la nouvelle API </a:t>
            </a:r>
            <a:r>
              <a:rPr lang="fr-FR" dirty="0" err="1" smtClean="0">
                <a:solidFill>
                  <a:srgbClr val="FF0000"/>
                </a:solidFill>
                <a:latin typeface="Candara" panose="020E0502030303020204" pitchFamily="34" charset="0"/>
              </a:rPr>
              <a:t>java.time</a:t>
            </a:r>
            <a:r>
              <a:rPr lang="fr-FR" dirty="0" smtClean="0">
                <a:solidFill>
                  <a:srgbClr val="000000"/>
                </a:solidFill>
                <a:latin typeface="Candara" panose="020E0502030303020204" pitchFamily="34" charset="0"/>
              </a:rPr>
              <a:t>, inspirée par la librairie </a:t>
            </a:r>
            <a:r>
              <a:rPr lang="fr-FR" dirty="0" err="1" smtClean="0">
                <a:solidFill>
                  <a:srgbClr val="FF0000"/>
                </a:solidFill>
                <a:latin typeface="Candara" panose="020E0502030303020204" pitchFamily="34" charset="0"/>
              </a:rPr>
              <a:t>JodaTime</a:t>
            </a:r>
            <a:r>
              <a:rPr lang="fr-FR" dirty="0" smtClean="0">
                <a:solidFill>
                  <a:srgbClr val="000000"/>
                </a:solidFill>
                <a:latin typeface="Candara" panose="020E0502030303020204" pitchFamily="34" charset="0"/>
              </a:rPr>
              <a:t>.</a:t>
            </a:r>
          </a:p>
          <a:p>
            <a:endParaRPr lang="fr-FR" dirty="0">
              <a:solidFill>
                <a:srgbClr val="000000"/>
              </a:solidFill>
              <a:latin typeface="Candara" panose="020E0502030303020204" pitchFamily="34" charset="0"/>
            </a:endParaRPr>
          </a:p>
          <a:p>
            <a:r>
              <a:rPr lang="fr-FR" dirty="0" smtClean="0">
                <a:solidFill>
                  <a:srgbClr val="000000"/>
                </a:solidFill>
                <a:latin typeface="Candara" panose="020E0502030303020204" pitchFamily="34" charset="0"/>
              </a:rPr>
              <a:t>2 modèles de conception :</a:t>
            </a:r>
          </a:p>
          <a:p>
            <a:pPr marL="449263" indent="-103188">
              <a:buFontTx/>
              <a:buChar char="-"/>
            </a:pPr>
            <a:r>
              <a:rPr lang="fr-FR" dirty="0" smtClean="0">
                <a:solidFill>
                  <a:srgbClr val="000000"/>
                </a:solidFill>
                <a:latin typeface="Candara" panose="020E0502030303020204" pitchFamily="34" charset="0"/>
              </a:rPr>
              <a:t>Le </a:t>
            </a:r>
            <a:r>
              <a:rPr lang="fr-FR" dirty="0" smtClean="0">
                <a:solidFill>
                  <a:srgbClr val="FF0000"/>
                </a:solidFill>
                <a:latin typeface="Candara" panose="020E0502030303020204" pitchFamily="34" charset="0"/>
              </a:rPr>
              <a:t>temps machine </a:t>
            </a:r>
            <a:r>
              <a:rPr lang="fr-FR" dirty="0" smtClean="0">
                <a:solidFill>
                  <a:srgbClr val="000000"/>
                </a:solidFill>
                <a:latin typeface="Candara" panose="020E0502030303020204" pitchFamily="34" charset="0"/>
              </a:rPr>
              <a:t>(entier augmentant depuis l’</a:t>
            </a:r>
            <a:r>
              <a:rPr lang="fr-FR" i="1" dirty="0" err="1" smtClean="0">
                <a:solidFill>
                  <a:srgbClr val="000000"/>
                </a:solidFill>
                <a:latin typeface="Candara" panose="020E0502030303020204" pitchFamily="34" charset="0"/>
              </a:rPr>
              <a:t>epoch</a:t>
            </a:r>
            <a:r>
              <a:rPr lang="fr-FR" dirty="0" smtClean="0">
                <a:solidFill>
                  <a:srgbClr val="000000"/>
                </a:solidFill>
                <a:latin typeface="Candara" panose="020E0502030303020204" pitchFamily="34" charset="0"/>
              </a:rPr>
              <a:t>)</a:t>
            </a:r>
          </a:p>
          <a:p>
            <a:pPr marL="906463" lvl="1" indent="-103188">
              <a:buFontTx/>
              <a:buChar char="-"/>
            </a:pPr>
            <a:r>
              <a:rPr lang="fr-FR" dirty="0" err="1" smtClean="0">
                <a:solidFill>
                  <a:srgbClr val="000000"/>
                </a:solidFill>
                <a:latin typeface="Candara" panose="020E0502030303020204" pitchFamily="34" charset="0"/>
              </a:rPr>
              <a:t>java.time.</a:t>
            </a:r>
            <a:r>
              <a:rPr lang="fr-FR" dirty="0" err="1" smtClean="0">
                <a:solidFill>
                  <a:srgbClr val="FF0000"/>
                </a:solidFill>
                <a:latin typeface="Candara" panose="020E0502030303020204" pitchFamily="34" charset="0"/>
              </a:rPr>
              <a:t>Instant</a:t>
            </a:r>
            <a:endParaRPr lang="fr-FR" dirty="0">
              <a:solidFill>
                <a:srgbClr val="FF0000"/>
              </a:solidFill>
              <a:latin typeface="Candara" panose="020E0502030303020204" pitchFamily="34" charset="0"/>
            </a:endParaRPr>
          </a:p>
          <a:p>
            <a:pPr marL="906463" lvl="1" indent="-103188">
              <a:buFontTx/>
              <a:buChar char="-"/>
            </a:pPr>
            <a:r>
              <a:rPr lang="fr-FR" dirty="0" err="1" smtClean="0">
                <a:solidFill>
                  <a:srgbClr val="000000"/>
                </a:solidFill>
                <a:latin typeface="Candara" panose="020E0502030303020204" pitchFamily="34" charset="0"/>
              </a:rPr>
              <a:t>java.time.</a:t>
            </a:r>
            <a:r>
              <a:rPr lang="fr-FR" dirty="0" err="1" smtClean="0">
                <a:solidFill>
                  <a:srgbClr val="FF0000"/>
                </a:solidFill>
                <a:latin typeface="Candara" panose="020E0502030303020204" pitchFamily="34" charset="0"/>
              </a:rPr>
              <a:t>Duration</a:t>
            </a:r>
            <a:r>
              <a:rPr lang="fr-FR" dirty="0" smtClean="0">
                <a:solidFill>
                  <a:srgbClr val="000000"/>
                </a:solidFill>
                <a:latin typeface="Candara" panose="020E0502030303020204" pitchFamily="34" charset="0"/>
              </a:rPr>
              <a:t> </a:t>
            </a:r>
            <a:r>
              <a:rPr lang="fr-FR" dirty="0">
                <a:solidFill>
                  <a:srgbClr val="000000"/>
                </a:solidFill>
                <a:latin typeface="Candara" panose="020E0502030303020204" pitchFamily="34" charset="0"/>
              </a:rPr>
              <a:t>: représente une durée</a:t>
            </a:r>
          </a:p>
          <a:p>
            <a:pPr marL="803275" lvl="1"/>
            <a:endParaRPr lang="fr-FR" i="1" dirty="0" smtClean="0">
              <a:solidFill>
                <a:srgbClr val="000000"/>
              </a:solidFill>
              <a:latin typeface="Candara" panose="020E0502030303020204" pitchFamily="34" charset="0"/>
            </a:endParaRPr>
          </a:p>
          <a:p>
            <a:pPr marL="803275" lvl="1"/>
            <a:endParaRPr lang="fr-FR" i="1" dirty="0" smtClean="0">
              <a:solidFill>
                <a:srgbClr val="000000"/>
              </a:solidFill>
              <a:latin typeface="Candara" panose="020E0502030303020204" pitchFamily="34" charset="0"/>
            </a:endParaRPr>
          </a:p>
          <a:p>
            <a:pPr marL="449263" indent="-103188">
              <a:buFontTx/>
              <a:buChar char="-"/>
            </a:pPr>
            <a:r>
              <a:rPr lang="fr-FR" dirty="0" smtClean="0">
                <a:solidFill>
                  <a:srgbClr val="000000"/>
                </a:solidFill>
                <a:latin typeface="Candara" panose="020E0502030303020204" pitchFamily="34" charset="0"/>
              </a:rPr>
              <a:t>Le </a:t>
            </a:r>
            <a:r>
              <a:rPr lang="fr-FR" dirty="0" smtClean="0">
                <a:solidFill>
                  <a:srgbClr val="FF0000"/>
                </a:solidFill>
                <a:latin typeface="Candara" panose="020E0502030303020204" pitchFamily="34" charset="0"/>
              </a:rPr>
              <a:t>temps humain </a:t>
            </a:r>
            <a:r>
              <a:rPr lang="fr-FR" dirty="0" smtClean="0">
                <a:solidFill>
                  <a:srgbClr val="000000"/>
                </a:solidFill>
                <a:latin typeface="Candara" panose="020E0502030303020204" pitchFamily="34" charset="0"/>
              </a:rPr>
              <a:t>(champs ayant une unité : année, mois, jour, heure,…etc…)</a:t>
            </a:r>
          </a:p>
          <a:p>
            <a:pPr marL="906463" lvl="1" indent="-103188">
              <a:buFontTx/>
              <a:buChar char="-"/>
            </a:pPr>
            <a:r>
              <a:rPr lang="fr-FR" dirty="0" err="1" smtClean="0">
                <a:solidFill>
                  <a:srgbClr val="000000"/>
                </a:solidFill>
                <a:latin typeface="Candara" panose="020E0502030303020204" pitchFamily="34" charset="0"/>
              </a:rPr>
              <a:t>java.time.</a:t>
            </a:r>
            <a:r>
              <a:rPr lang="fr-FR" dirty="0" err="1" smtClean="0">
                <a:solidFill>
                  <a:srgbClr val="FF0000"/>
                </a:solidFill>
                <a:latin typeface="Candara" panose="020E0502030303020204" pitchFamily="34" charset="0"/>
              </a:rPr>
              <a:t>LocalDateTime</a:t>
            </a:r>
            <a:r>
              <a:rPr lang="fr-FR" dirty="0" smtClean="0">
                <a:latin typeface="Candara" panose="020E0502030303020204" pitchFamily="34" charset="0"/>
              </a:rPr>
              <a:t>, </a:t>
            </a:r>
            <a:r>
              <a:rPr lang="fr-FR" dirty="0" err="1" smtClean="0">
                <a:solidFill>
                  <a:srgbClr val="000000"/>
                </a:solidFill>
                <a:latin typeface="Candara" panose="020E0502030303020204" pitchFamily="34" charset="0"/>
              </a:rPr>
              <a:t>java.time.</a:t>
            </a:r>
            <a:r>
              <a:rPr lang="fr-FR" dirty="0" err="1" smtClean="0">
                <a:solidFill>
                  <a:srgbClr val="FF0000"/>
                </a:solidFill>
                <a:latin typeface="Candara" panose="020E0502030303020204" pitchFamily="34" charset="0"/>
              </a:rPr>
              <a:t>LocalDate</a:t>
            </a:r>
            <a:r>
              <a:rPr lang="fr-FR" dirty="0" smtClean="0">
                <a:latin typeface="Candara" panose="020E0502030303020204" pitchFamily="34" charset="0"/>
              </a:rPr>
              <a:t>,</a:t>
            </a:r>
            <a:r>
              <a:rPr lang="fr-FR" dirty="0" smtClean="0">
                <a:solidFill>
                  <a:srgbClr val="FF0000"/>
                </a:solidFill>
                <a:latin typeface="Candara" panose="020E0502030303020204" pitchFamily="34" charset="0"/>
              </a:rPr>
              <a:t> </a:t>
            </a:r>
            <a:r>
              <a:rPr lang="fr-FR" dirty="0" err="1" smtClean="0">
                <a:solidFill>
                  <a:srgbClr val="000000"/>
                </a:solidFill>
                <a:latin typeface="Candara" panose="020E0502030303020204" pitchFamily="34" charset="0"/>
              </a:rPr>
              <a:t>java.time.</a:t>
            </a:r>
            <a:r>
              <a:rPr lang="fr-FR" dirty="0" err="1" smtClean="0">
                <a:solidFill>
                  <a:srgbClr val="FF0000"/>
                </a:solidFill>
                <a:latin typeface="Candara" panose="020E0502030303020204" pitchFamily="34" charset="0"/>
              </a:rPr>
              <a:t>LocalTime</a:t>
            </a:r>
            <a:endParaRPr lang="fr-FR" dirty="0" smtClean="0">
              <a:solidFill>
                <a:srgbClr val="FF0000"/>
              </a:solidFill>
              <a:latin typeface="Candara" panose="020E0502030303020204" pitchFamily="34" charset="0"/>
            </a:endParaRPr>
          </a:p>
          <a:p>
            <a:pPr marL="3854450" lvl="1" indent="-3051175"/>
            <a:r>
              <a:rPr lang="fr-FR" u="sng" dirty="0" smtClean="0">
                <a:latin typeface="Candara" panose="020E0502030303020204" pitchFamily="34" charset="0"/>
              </a:rPr>
              <a:t>Gestion des fuseaux horaires : </a:t>
            </a:r>
            <a:r>
              <a:rPr lang="fr-FR" dirty="0" smtClean="0">
                <a:latin typeface="Candara" panose="020E0502030303020204" pitchFamily="34" charset="0"/>
              </a:rPr>
              <a:t>	</a:t>
            </a:r>
          </a:p>
          <a:p>
            <a:pPr marL="1079500" lvl="1"/>
            <a:r>
              <a:rPr lang="fr-FR" dirty="0" smtClean="0"/>
              <a:t>Chaque </a:t>
            </a:r>
            <a:r>
              <a:rPr lang="fr-FR" dirty="0"/>
              <a:t>fuseau horaire a un identifiant (par exemple Europe/Paris) et un décalage par rapport à UTC/Greenwich (comme +01:00) qui change lorsque l’heure d’été est en vigueur.</a:t>
            </a:r>
            <a:endParaRPr lang="fr-FR" dirty="0">
              <a:latin typeface="Candara" panose="020E0502030303020204" pitchFamily="34" charset="0"/>
            </a:endParaRPr>
          </a:p>
          <a:p>
            <a:pPr marL="2782888" lvl="1" indent="-1979613"/>
            <a:r>
              <a:rPr lang="fr-FR" dirty="0" smtClean="0">
                <a:latin typeface="Candara" panose="020E0502030303020204" pitchFamily="34" charset="0"/>
              </a:rPr>
              <a:t>- </a:t>
            </a:r>
            <a:r>
              <a:rPr lang="fr-FR" dirty="0" err="1" smtClean="0">
                <a:latin typeface="Candara" panose="020E0502030303020204" pitchFamily="34" charset="0"/>
              </a:rPr>
              <a:t>java.time.</a:t>
            </a:r>
            <a:r>
              <a:rPr lang="fr-FR" dirty="0" err="1" smtClean="0">
                <a:solidFill>
                  <a:srgbClr val="FF0000"/>
                </a:solidFill>
                <a:latin typeface="Candara" panose="020E0502030303020204" pitchFamily="34" charset="0"/>
              </a:rPr>
              <a:t>ZoneId</a:t>
            </a:r>
            <a:r>
              <a:rPr lang="fr-FR" dirty="0" smtClean="0">
                <a:latin typeface="Candara" panose="020E0502030303020204" pitchFamily="34" charset="0"/>
              </a:rPr>
              <a:t>, </a:t>
            </a:r>
            <a:r>
              <a:rPr lang="fr-FR" dirty="0" err="1" smtClean="0">
                <a:latin typeface="Candara" panose="020E0502030303020204" pitchFamily="34" charset="0"/>
              </a:rPr>
              <a:t>java.time.</a:t>
            </a:r>
            <a:r>
              <a:rPr lang="fr-FR" dirty="0" err="1" smtClean="0">
                <a:solidFill>
                  <a:srgbClr val="FF0000"/>
                </a:solidFill>
                <a:latin typeface="Candara" panose="020E0502030303020204" pitchFamily="34" charset="0"/>
              </a:rPr>
              <a:t>ZoneOffset</a:t>
            </a:r>
            <a:r>
              <a:rPr lang="fr-FR" dirty="0" smtClean="0">
                <a:latin typeface="Candara" panose="020E0502030303020204" pitchFamily="34" charset="0"/>
              </a:rPr>
              <a:t>, </a:t>
            </a:r>
            <a:r>
              <a:rPr lang="fr-FR" dirty="0" err="1" smtClean="0">
                <a:latin typeface="Candara" panose="020E0502030303020204" pitchFamily="34" charset="0"/>
              </a:rPr>
              <a:t>java.time.</a:t>
            </a:r>
            <a:r>
              <a:rPr lang="fr-FR" dirty="0" err="1" smtClean="0">
                <a:solidFill>
                  <a:srgbClr val="FF0000"/>
                </a:solidFill>
                <a:latin typeface="Candara" panose="020E0502030303020204" pitchFamily="34" charset="0"/>
              </a:rPr>
              <a:t>ZonedDateTime</a:t>
            </a:r>
            <a:r>
              <a:rPr lang="fr-FR" dirty="0" smtClean="0">
                <a:latin typeface="Candara" panose="020E0502030303020204" pitchFamily="34" charset="0"/>
              </a:rPr>
              <a:t>, </a:t>
            </a:r>
            <a:r>
              <a:rPr lang="fr-FR" dirty="0" err="1" smtClean="0">
                <a:latin typeface="Candara" panose="020E0502030303020204" pitchFamily="34" charset="0"/>
              </a:rPr>
              <a:t>java.time.</a:t>
            </a:r>
            <a:r>
              <a:rPr lang="fr-FR" dirty="0" err="1" smtClean="0">
                <a:solidFill>
                  <a:srgbClr val="FF0000"/>
                </a:solidFill>
                <a:latin typeface="Candara" panose="020E0502030303020204" pitchFamily="34" charset="0"/>
              </a:rPr>
              <a:t>OffsetDateTime</a:t>
            </a:r>
            <a:endParaRPr lang="fr-FR" dirty="0" smtClean="0">
              <a:solidFill>
                <a:srgbClr val="FF0000"/>
              </a:solidFill>
              <a:latin typeface="Candara" panose="020E0502030303020204" pitchFamily="34" charset="0"/>
            </a:endParaRPr>
          </a:p>
        </p:txBody>
      </p:sp>
      <p:sp>
        <p:nvSpPr>
          <p:cNvPr id="5" name="Rectangle 2"/>
          <p:cNvSpPr txBox="1">
            <a:spLocks noChangeArrowheads="1"/>
          </p:cNvSpPr>
          <p:nvPr/>
        </p:nvSpPr>
        <p:spPr bwMode="auto">
          <a:xfrm>
            <a:off x="684213" y="260350"/>
            <a:ext cx="70866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2400" b="1">
                <a:solidFill>
                  <a:srgbClr val="3333CC"/>
                </a:solidFill>
                <a:effectLst>
                  <a:outerShdw blurRad="38100" dist="38100" dir="2700000" algn="tl">
                    <a:srgbClr val="C0C0C0"/>
                  </a:outerShdw>
                </a:effectLst>
                <a:latin typeface="+mj-lt"/>
                <a:ea typeface="+mj-ea"/>
                <a:cs typeface="+mj-cs"/>
              </a:defRPr>
            </a:lvl1pPr>
            <a:lvl2pPr algn="r" rtl="0" eaLnBrk="0" fontAlgn="base" hangingPunct="0">
              <a:spcBef>
                <a:spcPct val="0"/>
              </a:spcBef>
              <a:spcAft>
                <a:spcPct val="0"/>
              </a:spcAft>
              <a:defRPr sz="2400" b="1">
                <a:solidFill>
                  <a:srgbClr val="3333CC"/>
                </a:solidFill>
                <a:effectLst>
                  <a:outerShdw blurRad="38100" dist="38100" dir="2700000" algn="tl">
                    <a:srgbClr val="C0C0C0"/>
                  </a:outerShdw>
                </a:effectLst>
                <a:latin typeface="Verdana" pitchFamily="34" charset="0"/>
              </a:defRPr>
            </a:lvl2pPr>
            <a:lvl3pPr algn="r" rtl="0" eaLnBrk="0" fontAlgn="base" hangingPunct="0">
              <a:spcBef>
                <a:spcPct val="0"/>
              </a:spcBef>
              <a:spcAft>
                <a:spcPct val="0"/>
              </a:spcAft>
              <a:defRPr sz="2400" b="1">
                <a:solidFill>
                  <a:srgbClr val="3333CC"/>
                </a:solidFill>
                <a:effectLst>
                  <a:outerShdw blurRad="38100" dist="38100" dir="2700000" algn="tl">
                    <a:srgbClr val="C0C0C0"/>
                  </a:outerShdw>
                </a:effectLst>
                <a:latin typeface="Verdana" pitchFamily="34" charset="0"/>
              </a:defRPr>
            </a:lvl3pPr>
            <a:lvl4pPr algn="r" rtl="0" eaLnBrk="0" fontAlgn="base" hangingPunct="0">
              <a:spcBef>
                <a:spcPct val="0"/>
              </a:spcBef>
              <a:spcAft>
                <a:spcPct val="0"/>
              </a:spcAft>
              <a:defRPr sz="2400" b="1">
                <a:solidFill>
                  <a:srgbClr val="3333CC"/>
                </a:solidFill>
                <a:effectLst>
                  <a:outerShdw blurRad="38100" dist="38100" dir="2700000" algn="tl">
                    <a:srgbClr val="C0C0C0"/>
                  </a:outerShdw>
                </a:effectLst>
                <a:latin typeface="Verdana" pitchFamily="34" charset="0"/>
              </a:defRPr>
            </a:lvl4pPr>
            <a:lvl5pPr algn="r" rtl="0" eaLnBrk="0" fontAlgn="base" hangingPunct="0">
              <a:spcBef>
                <a:spcPct val="0"/>
              </a:spcBef>
              <a:spcAft>
                <a:spcPct val="0"/>
              </a:spcAft>
              <a:defRPr sz="2400" b="1">
                <a:solidFill>
                  <a:srgbClr val="3333CC"/>
                </a:solidFill>
                <a:effectLst>
                  <a:outerShdw blurRad="38100" dist="38100" dir="2700000" algn="tl">
                    <a:srgbClr val="C0C0C0"/>
                  </a:outerShdw>
                </a:effectLst>
                <a:latin typeface="Verdana" pitchFamily="34" charset="0"/>
              </a:defRPr>
            </a:lvl5pPr>
            <a:lvl6pPr marL="457200" algn="r" rtl="0" eaLnBrk="0" fontAlgn="base" hangingPunct="0">
              <a:spcBef>
                <a:spcPct val="0"/>
              </a:spcBef>
              <a:spcAft>
                <a:spcPct val="0"/>
              </a:spcAft>
              <a:defRPr sz="2400" b="1">
                <a:solidFill>
                  <a:srgbClr val="3333CC"/>
                </a:solidFill>
                <a:effectLst>
                  <a:outerShdw blurRad="38100" dist="38100" dir="2700000" algn="tl">
                    <a:srgbClr val="C0C0C0"/>
                  </a:outerShdw>
                </a:effectLst>
                <a:latin typeface="Verdana" pitchFamily="34" charset="0"/>
              </a:defRPr>
            </a:lvl6pPr>
            <a:lvl7pPr marL="914400" algn="r" rtl="0" eaLnBrk="0" fontAlgn="base" hangingPunct="0">
              <a:spcBef>
                <a:spcPct val="0"/>
              </a:spcBef>
              <a:spcAft>
                <a:spcPct val="0"/>
              </a:spcAft>
              <a:defRPr sz="2400" b="1">
                <a:solidFill>
                  <a:srgbClr val="3333CC"/>
                </a:solidFill>
                <a:effectLst>
                  <a:outerShdw blurRad="38100" dist="38100" dir="2700000" algn="tl">
                    <a:srgbClr val="C0C0C0"/>
                  </a:outerShdw>
                </a:effectLst>
                <a:latin typeface="Verdana" pitchFamily="34" charset="0"/>
              </a:defRPr>
            </a:lvl7pPr>
            <a:lvl8pPr marL="1371600" algn="r" rtl="0" eaLnBrk="0" fontAlgn="base" hangingPunct="0">
              <a:spcBef>
                <a:spcPct val="0"/>
              </a:spcBef>
              <a:spcAft>
                <a:spcPct val="0"/>
              </a:spcAft>
              <a:defRPr sz="2400" b="1">
                <a:solidFill>
                  <a:srgbClr val="3333CC"/>
                </a:solidFill>
                <a:effectLst>
                  <a:outerShdw blurRad="38100" dist="38100" dir="2700000" algn="tl">
                    <a:srgbClr val="C0C0C0"/>
                  </a:outerShdw>
                </a:effectLst>
                <a:latin typeface="Verdana" pitchFamily="34" charset="0"/>
              </a:defRPr>
            </a:lvl8pPr>
            <a:lvl9pPr marL="1828800" algn="r" rtl="0" eaLnBrk="0" fontAlgn="base" hangingPunct="0">
              <a:spcBef>
                <a:spcPct val="0"/>
              </a:spcBef>
              <a:spcAft>
                <a:spcPct val="0"/>
              </a:spcAft>
              <a:defRPr sz="2400" b="1">
                <a:solidFill>
                  <a:srgbClr val="3333CC"/>
                </a:solidFill>
                <a:effectLst>
                  <a:outerShdw blurRad="38100" dist="38100" dir="2700000" algn="tl">
                    <a:srgbClr val="C0C0C0"/>
                  </a:outerShdw>
                </a:effectLst>
                <a:latin typeface="Verdana" pitchFamily="34" charset="0"/>
              </a:defRPr>
            </a:lvl9pPr>
          </a:lstStyle>
          <a:p>
            <a:r>
              <a:rPr lang="fr-FR" kern="0" dirty="0" smtClean="0">
                <a:solidFill>
                  <a:schemeClr val="bg1"/>
                </a:solidFill>
                <a:effectLst/>
              </a:rPr>
              <a:t>Java8 : l’API </a:t>
            </a:r>
            <a:r>
              <a:rPr lang="fr-FR" kern="0" dirty="0" err="1" smtClean="0">
                <a:solidFill>
                  <a:schemeClr val="bg1"/>
                </a:solidFill>
                <a:effectLst/>
              </a:rPr>
              <a:t>java.time</a:t>
            </a:r>
            <a:endParaRPr lang="fr-FR" kern="0" dirty="0" smtClean="0">
              <a:solidFill>
                <a:schemeClr val="bg1"/>
              </a:solidFill>
              <a:effectLst/>
            </a:endParaRPr>
          </a:p>
        </p:txBody>
      </p:sp>
    </p:spTree>
    <p:extLst>
      <p:ext uri="{BB962C8B-B14F-4D97-AF65-F5344CB8AC3E}">
        <p14:creationId xmlns:p14="http://schemas.microsoft.com/office/powerpoint/2010/main" val="27115809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3"/>
          <p:cNvSpPr txBox="1">
            <a:spLocks noChangeArrowheads="1"/>
          </p:cNvSpPr>
          <p:nvPr/>
        </p:nvSpPr>
        <p:spPr bwMode="auto">
          <a:xfrm>
            <a:off x="592138" y="928688"/>
            <a:ext cx="184150" cy="366712"/>
          </a:xfrm>
          <a:prstGeom prst="rect">
            <a:avLst/>
          </a:prstGeom>
          <a:noFill/>
          <a:ln w="9525">
            <a:noFill/>
            <a:miter lim="800000"/>
            <a:headEnd/>
            <a:tailEnd/>
          </a:ln>
        </p:spPr>
        <p:txBody>
          <a:bodyPr wrap="none">
            <a:spAutoFit/>
          </a:bodyPr>
          <a:lstStyle/>
          <a:p>
            <a:endParaRPr lang="fr-FR">
              <a:solidFill>
                <a:srgbClr val="000000"/>
              </a:solidFill>
            </a:endParaRPr>
          </a:p>
        </p:txBody>
      </p:sp>
      <p:sp>
        <p:nvSpPr>
          <p:cNvPr id="86019" name="Text Box 93"/>
          <p:cNvSpPr txBox="1">
            <a:spLocks noChangeArrowheads="1"/>
          </p:cNvSpPr>
          <p:nvPr/>
        </p:nvSpPr>
        <p:spPr bwMode="auto">
          <a:xfrm>
            <a:off x="107950" y="1125538"/>
            <a:ext cx="7677102" cy="1200329"/>
          </a:xfrm>
          <a:prstGeom prst="rect">
            <a:avLst/>
          </a:prstGeom>
          <a:noFill/>
          <a:ln w="9525">
            <a:noFill/>
            <a:miter lim="800000"/>
            <a:headEnd/>
            <a:tailEnd/>
          </a:ln>
        </p:spPr>
        <p:txBody>
          <a:bodyPr wrap="none">
            <a:spAutoFit/>
          </a:bodyPr>
          <a:lstStyle/>
          <a:p>
            <a:pPr marL="346075"/>
            <a:r>
              <a:rPr lang="fr-FR" dirty="0" smtClean="0">
                <a:solidFill>
                  <a:srgbClr val="000000"/>
                </a:solidFill>
                <a:latin typeface="Candara" panose="020E0502030303020204" pitchFamily="34" charset="0"/>
              </a:rPr>
              <a:t>Le </a:t>
            </a:r>
            <a:r>
              <a:rPr lang="fr-FR" dirty="0" smtClean="0">
                <a:solidFill>
                  <a:srgbClr val="FF0000"/>
                </a:solidFill>
                <a:latin typeface="Candara" panose="020E0502030303020204" pitchFamily="34" charset="0"/>
              </a:rPr>
              <a:t>temps machine </a:t>
            </a:r>
            <a:r>
              <a:rPr lang="fr-FR" dirty="0" smtClean="0">
                <a:solidFill>
                  <a:srgbClr val="000000"/>
                </a:solidFill>
                <a:latin typeface="Candara" panose="020E0502030303020204" pitchFamily="34" charset="0"/>
              </a:rPr>
              <a:t>:</a:t>
            </a:r>
          </a:p>
          <a:p>
            <a:pPr marL="906463" lvl="1" indent="-103188">
              <a:buFontTx/>
              <a:buChar char="-"/>
            </a:pPr>
            <a:r>
              <a:rPr lang="fr-FR" dirty="0" err="1">
                <a:solidFill>
                  <a:srgbClr val="000000"/>
                </a:solidFill>
                <a:latin typeface="Candara" panose="020E0502030303020204" pitchFamily="34" charset="0"/>
              </a:rPr>
              <a:t>java.time.</a:t>
            </a:r>
            <a:r>
              <a:rPr lang="fr-FR" dirty="0" err="1">
                <a:solidFill>
                  <a:srgbClr val="FF0000"/>
                </a:solidFill>
                <a:latin typeface="Candara" panose="020E0502030303020204" pitchFamily="34" charset="0"/>
              </a:rPr>
              <a:t>Instant</a:t>
            </a:r>
            <a:r>
              <a:rPr lang="fr-FR" dirty="0">
                <a:solidFill>
                  <a:srgbClr val="000000"/>
                </a:solidFill>
                <a:latin typeface="Candara" panose="020E0502030303020204" pitchFamily="34" charset="0"/>
              </a:rPr>
              <a:t> : </a:t>
            </a:r>
          </a:p>
          <a:p>
            <a:pPr marL="803275" lvl="1"/>
            <a:r>
              <a:rPr lang="fr-FR" dirty="0">
                <a:solidFill>
                  <a:srgbClr val="000000"/>
                </a:solidFill>
                <a:latin typeface="Candara" panose="020E0502030303020204" pitchFamily="34" charset="0"/>
              </a:rPr>
              <a:t>	représente le nombre de </a:t>
            </a:r>
            <a:r>
              <a:rPr lang="fr-FR" dirty="0" smtClean="0">
                <a:solidFill>
                  <a:srgbClr val="000000"/>
                </a:solidFill>
                <a:latin typeface="Candara" panose="020E0502030303020204" pitchFamily="34" charset="0"/>
              </a:rPr>
              <a:t>nanosecondes </a:t>
            </a:r>
            <a:r>
              <a:rPr lang="fr-FR" dirty="0">
                <a:solidFill>
                  <a:srgbClr val="000000"/>
                </a:solidFill>
                <a:latin typeface="Candara" panose="020E0502030303020204" pitchFamily="34" charset="0"/>
              </a:rPr>
              <a:t>depuis l’</a:t>
            </a:r>
            <a:r>
              <a:rPr lang="fr-FR" i="1" dirty="0" err="1">
                <a:solidFill>
                  <a:srgbClr val="000000"/>
                </a:solidFill>
                <a:latin typeface="Candara" panose="020E0502030303020204" pitchFamily="34" charset="0"/>
              </a:rPr>
              <a:t>epoch</a:t>
            </a:r>
            <a:r>
              <a:rPr lang="fr-FR" dirty="0">
                <a:solidFill>
                  <a:srgbClr val="000000"/>
                </a:solidFill>
                <a:latin typeface="Candara" panose="020E0502030303020204" pitchFamily="34" charset="0"/>
              </a:rPr>
              <a:t> (01/01/1970).</a:t>
            </a:r>
          </a:p>
          <a:p>
            <a:pPr marL="803275" lvl="1"/>
            <a:r>
              <a:rPr lang="fr-FR" dirty="0">
                <a:solidFill>
                  <a:srgbClr val="000000"/>
                </a:solidFill>
                <a:latin typeface="Candara" panose="020E0502030303020204" pitchFamily="34" charset="0"/>
              </a:rPr>
              <a:t>	Ce rapproche le plus de </a:t>
            </a:r>
            <a:r>
              <a:rPr lang="fr-FR" dirty="0" err="1">
                <a:solidFill>
                  <a:srgbClr val="000000"/>
                </a:solidFill>
                <a:latin typeface="Candara" panose="020E0502030303020204" pitchFamily="34" charset="0"/>
              </a:rPr>
              <a:t>java.util.Date</a:t>
            </a:r>
            <a:r>
              <a:rPr lang="fr-FR" dirty="0" smtClean="0">
                <a:solidFill>
                  <a:srgbClr val="000000"/>
                </a:solidFill>
                <a:latin typeface="Candara" panose="020E0502030303020204" pitchFamily="34" charset="0"/>
              </a:rPr>
              <a:t>.</a:t>
            </a:r>
            <a:endParaRPr lang="fr-FR" dirty="0">
              <a:solidFill>
                <a:srgbClr val="000000"/>
              </a:solidFill>
              <a:latin typeface="Candara" panose="020E0502030303020204" pitchFamily="34" charset="0"/>
            </a:endParaRPr>
          </a:p>
        </p:txBody>
      </p:sp>
      <p:sp>
        <p:nvSpPr>
          <p:cNvPr id="5" name="Rectangle 2"/>
          <p:cNvSpPr txBox="1">
            <a:spLocks noChangeArrowheads="1"/>
          </p:cNvSpPr>
          <p:nvPr/>
        </p:nvSpPr>
        <p:spPr bwMode="auto">
          <a:xfrm>
            <a:off x="684213" y="260350"/>
            <a:ext cx="70866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2400" b="1">
                <a:solidFill>
                  <a:srgbClr val="3333CC"/>
                </a:solidFill>
                <a:effectLst>
                  <a:outerShdw blurRad="38100" dist="38100" dir="2700000" algn="tl">
                    <a:srgbClr val="C0C0C0"/>
                  </a:outerShdw>
                </a:effectLst>
                <a:latin typeface="+mj-lt"/>
                <a:ea typeface="+mj-ea"/>
                <a:cs typeface="+mj-cs"/>
              </a:defRPr>
            </a:lvl1pPr>
            <a:lvl2pPr algn="r" rtl="0" eaLnBrk="0" fontAlgn="base" hangingPunct="0">
              <a:spcBef>
                <a:spcPct val="0"/>
              </a:spcBef>
              <a:spcAft>
                <a:spcPct val="0"/>
              </a:spcAft>
              <a:defRPr sz="2400" b="1">
                <a:solidFill>
                  <a:srgbClr val="3333CC"/>
                </a:solidFill>
                <a:effectLst>
                  <a:outerShdw blurRad="38100" dist="38100" dir="2700000" algn="tl">
                    <a:srgbClr val="C0C0C0"/>
                  </a:outerShdw>
                </a:effectLst>
                <a:latin typeface="Verdana" pitchFamily="34" charset="0"/>
              </a:defRPr>
            </a:lvl2pPr>
            <a:lvl3pPr algn="r" rtl="0" eaLnBrk="0" fontAlgn="base" hangingPunct="0">
              <a:spcBef>
                <a:spcPct val="0"/>
              </a:spcBef>
              <a:spcAft>
                <a:spcPct val="0"/>
              </a:spcAft>
              <a:defRPr sz="2400" b="1">
                <a:solidFill>
                  <a:srgbClr val="3333CC"/>
                </a:solidFill>
                <a:effectLst>
                  <a:outerShdw blurRad="38100" dist="38100" dir="2700000" algn="tl">
                    <a:srgbClr val="C0C0C0"/>
                  </a:outerShdw>
                </a:effectLst>
                <a:latin typeface="Verdana" pitchFamily="34" charset="0"/>
              </a:defRPr>
            </a:lvl3pPr>
            <a:lvl4pPr algn="r" rtl="0" eaLnBrk="0" fontAlgn="base" hangingPunct="0">
              <a:spcBef>
                <a:spcPct val="0"/>
              </a:spcBef>
              <a:spcAft>
                <a:spcPct val="0"/>
              </a:spcAft>
              <a:defRPr sz="2400" b="1">
                <a:solidFill>
                  <a:srgbClr val="3333CC"/>
                </a:solidFill>
                <a:effectLst>
                  <a:outerShdw blurRad="38100" dist="38100" dir="2700000" algn="tl">
                    <a:srgbClr val="C0C0C0"/>
                  </a:outerShdw>
                </a:effectLst>
                <a:latin typeface="Verdana" pitchFamily="34" charset="0"/>
              </a:defRPr>
            </a:lvl4pPr>
            <a:lvl5pPr algn="r" rtl="0" eaLnBrk="0" fontAlgn="base" hangingPunct="0">
              <a:spcBef>
                <a:spcPct val="0"/>
              </a:spcBef>
              <a:spcAft>
                <a:spcPct val="0"/>
              </a:spcAft>
              <a:defRPr sz="2400" b="1">
                <a:solidFill>
                  <a:srgbClr val="3333CC"/>
                </a:solidFill>
                <a:effectLst>
                  <a:outerShdw blurRad="38100" dist="38100" dir="2700000" algn="tl">
                    <a:srgbClr val="C0C0C0"/>
                  </a:outerShdw>
                </a:effectLst>
                <a:latin typeface="Verdana" pitchFamily="34" charset="0"/>
              </a:defRPr>
            </a:lvl5pPr>
            <a:lvl6pPr marL="457200" algn="r" rtl="0" eaLnBrk="0" fontAlgn="base" hangingPunct="0">
              <a:spcBef>
                <a:spcPct val="0"/>
              </a:spcBef>
              <a:spcAft>
                <a:spcPct val="0"/>
              </a:spcAft>
              <a:defRPr sz="2400" b="1">
                <a:solidFill>
                  <a:srgbClr val="3333CC"/>
                </a:solidFill>
                <a:effectLst>
                  <a:outerShdw blurRad="38100" dist="38100" dir="2700000" algn="tl">
                    <a:srgbClr val="C0C0C0"/>
                  </a:outerShdw>
                </a:effectLst>
                <a:latin typeface="Verdana" pitchFamily="34" charset="0"/>
              </a:defRPr>
            </a:lvl6pPr>
            <a:lvl7pPr marL="914400" algn="r" rtl="0" eaLnBrk="0" fontAlgn="base" hangingPunct="0">
              <a:spcBef>
                <a:spcPct val="0"/>
              </a:spcBef>
              <a:spcAft>
                <a:spcPct val="0"/>
              </a:spcAft>
              <a:defRPr sz="2400" b="1">
                <a:solidFill>
                  <a:srgbClr val="3333CC"/>
                </a:solidFill>
                <a:effectLst>
                  <a:outerShdw blurRad="38100" dist="38100" dir="2700000" algn="tl">
                    <a:srgbClr val="C0C0C0"/>
                  </a:outerShdw>
                </a:effectLst>
                <a:latin typeface="Verdana" pitchFamily="34" charset="0"/>
              </a:defRPr>
            </a:lvl7pPr>
            <a:lvl8pPr marL="1371600" algn="r" rtl="0" eaLnBrk="0" fontAlgn="base" hangingPunct="0">
              <a:spcBef>
                <a:spcPct val="0"/>
              </a:spcBef>
              <a:spcAft>
                <a:spcPct val="0"/>
              </a:spcAft>
              <a:defRPr sz="2400" b="1">
                <a:solidFill>
                  <a:srgbClr val="3333CC"/>
                </a:solidFill>
                <a:effectLst>
                  <a:outerShdw blurRad="38100" dist="38100" dir="2700000" algn="tl">
                    <a:srgbClr val="C0C0C0"/>
                  </a:outerShdw>
                </a:effectLst>
                <a:latin typeface="Verdana" pitchFamily="34" charset="0"/>
              </a:defRPr>
            </a:lvl8pPr>
            <a:lvl9pPr marL="1828800" algn="r" rtl="0" eaLnBrk="0" fontAlgn="base" hangingPunct="0">
              <a:spcBef>
                <a:spcPct val="0"/>
              </a:spcBef>
              <a:spcAft>
                <a:spcPct val="0"/>
              </a:spcAft>
              <a:defRPr sz="2400" b="1">
                <a:solidFill>
                  <a:srgbClr val="3333CC"/>
                </a:solidFill>
                <a:effectLst>
                  <a:outerShdw blurRad="38100" dist="38100" dir="2700000" algn="tl">
                    <a:srgbClr val="C0C0C0"/>
                  </a:outerShdw>
                </a:effectLst>
                <a:latin typeface="Verdana" pitchFamily="34" charset="0"/>
              </a:defRPr>
            </a:lvl9pPr>
          </a:lstStyle>
          <a:p>
            <a:r>
              <a:rPr lang="fr-FR" kern="0" dirty="0" smtClean="0">
                <a:solidFill>
                  <a:schemeClr val="bg1"/>
                </a:solidFill>
                <a:effectLst/>
              </a:rPr>
              <a:t>Java8 : l’API </a:t>
            </a:r>
            <a:r>
              <a:rPr lang="fr-FR" kern="0" dirty="0" err="1" smtClean="0">
                <a:solidFill>
                  <a:schemeClr val="bg1"/>
                </a:solidFill>
                <a:effectLst/>
              </a:rPr>
              <a:t>java.time.Instant</a:t>
            </a:r>
            <a:endParaRPr lang="fr-FR" kern="0" dirty="0" smtClean="0">
              <a:solidFill>
                <a:schemeClr val="bg1"/>
              </a:solidFill>
              <a:effectLst/>
            </a:endParaRPr>
          </a:p>
        </p:txBody>
      </p:sp>
      <p:graphicFrame>
        <p:nvGraphicFramePr>
          <p:cNvPr id="86021" name="Tableau 86020"/>
          <p:cNvGraphicFramePr>
            <a:graphicFrameLocks noGrp="1"/>
          </p:cNvGraphicFramePr>
          <p:nvPr>
            <p:extLst>
              <p:ext uri="{D42A27DB-BD31-4B8C-83A1-F6EECF244321}">
                <p14:modId xmlns:p14="http://schemas.microsoft.com/office/powerpoint/2010/main" val="1599012132"/>
              </p:ext>
            </p:extLst>
          </p:nvPr>
        </p:nvGraphicFramePr>
        <p:xfrm>
          <a:off x="49651" y="2636912"/>
          <a:ext cx="8982434" cy="3241040"/>
        </p:xfrm>
        <a:graphic>
          <a:graphicData uri="http://schemas.openxmlformats.org/drawingml/2006/table">
            <a:tbl>
              <a:tblPr firstRow="1" bandRow="1">
                <a:tableStyleId>{D7AC3CCA-C797-4891-BE02-D94E43425B78}</a:tableStyleId>
              </a:tblPr>
              <a:tblGrid>
                <a:gridCol w="4608512">
                  <a:extLst>
                    <a:ext uri="{9D8B030D-6E8A-4147-A177-3AD203B41FA5}">
                      <a16:colId xmlns:a16="http://schemas.microsoft.com/office/drawing/2014/main" val="20000"/>
                    </a:ext>
                  </a:extLst>
                </a:gridCol>
                <a:gridCol w="4373922">
                  <a:extLst>
                    <a:ext uri="{9D8B030D-6E8A-4147-A177-3AD203B41FA5}">
                      <a16:colId xmlns:a16="http://schemas.microsoft.com/office/drawing/2014/main" val="20001"/>
                    </a:ext>
                  </a:extLst>
                </a:gridCol>
              </a:tblGrid>
              <a:tr h="28803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b="1" dirty="0" err="1" smtClean="0">
                          <a:latin typeface="+mj-lt"/>
                        </a:rPr>
                        <a:t>Instant.EPOCH</a:t>
                      </a:r>
                      <a:r>
                        <a:rPr lang="fr-FR" sz="1400" b="1" dirty="0" smtClean="0">
                          <a:latin typeface="+mj-lt"/>
                        </a:rPr>
                        <a:t> </a:t>
                      </a:r>
                      <a:r>
                        <a:rPr lang="fr-FR" sz="1400" dirty="0" smtClean="0">
                          <a:latin typeface="+mj-lt"/>
                          <a:cs typeface="Courier New" panose="02070309020205020404" pitchFamily="49" charset="0"/>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b="0" dirty="0" smtClean="0">
                          <a:latin typeface="+mj-lt"/>
                          <a:cs typeface="Courier New" panose="02070309020205020404" pitchFamily="49" charset="0"/>
                        </a:rPr>
                        <a:t>Représente l’</a:t>
                      </a:r>
                      <a:r>
                        <a:rPr lang="fr-FR" sz="1400" b="0" i="1" dirty="0" err="1" smtClean="0">
                          <a:latin typeface="+mj-lt"/>
                          <a:cs typeface="Courier New" panose="02070309020205020404" pitchFamily="49" charset="0"/>
                        </a:rPr>
                        <a:t>epoch</a:t>
                      </a:r>
                      <a:r>
                        <a:rPr lang="fr-FR" sz="1400" b="0" dirty="0" smtClean="0">
                          <a:latin typeface="+mj-lt"/>
                          <a:cs typeface="Courier New" panose="02070309020205020404" pitchFamily="49" charset="0"/>
                        </a:rPr>
                        <a:t>.</a:t>
                      </a:r>
                    </a:p>
                  </a:txBody>
                  <a:tcPr/>
                </a:tc>
                <a:extLst>
                  <a:ext uri="{0D108BD9-81ED-4DB2-BD59-A6C34878D82A}">
                    <a16:rowId xmlns:a16="http://schemas.microsoft.com/office/drawing/2014/main" val="10000"/>
                  </a:ext>
                </a:extLst>
              </a:tr>
              <a:tr h="370840">
                <a:tc>
                  <a:txBody>
                    <a:bodyPr/>
                    <a:lstStyle/>
                    <a:p>
                      <a:r>
                        <a:rPr lang="fr-FR" sz="1400" b="1" dirty="0" err="1" smtClean="0">
                          <a:latin typeface="+mj-lt"/>
                        </a:rPr>
                        <a:t>Instant.parse</a:t>
                      </a:r>
                      <a:r>
                        <a:rPr lang="fr-FR" sz="1400" b="1" dirty="0" smtClean="0">
                          <a:latin typeface="+mj-lt"/>
                        </a:rPr>
                        <a:t>(</a:t>
                      </a:r>
                      <a:r>
                        <a:rPr lang="fr-FR" sz="1400" b="1" dirty="0" err="1" smtClean="0">
                          <a:latin typeface="+mj-lt"/>
                        </a:rPr>
                        <a:t>CharSequence</a:t>
                      </a:r>
                      <a:r>
                        <a:rPr lang="fr-FR" sz="1400" b="1" dirty="0" smtClean="0">
                          <a:latin typeface="+mj-lt"/>
                        </a:rPr>
                        <a:t> </a:t>
                      </a:r>
                      <a:r>
                        <a:rPr lang="fr-FR" sz="1400" b="1" dirty="0" err="1" smtClean="0">
                          <a:latin typeface="+mj-lt"/>
                        </a:rPr>
                        <a:t>text</a:t>
                      </a:r>
                      <a:r>
                        <a:rPr lang="fr-FR" sz="1400" b="1" dirty="0" smtClean="0">
                          <a:latin typeface="+mj-lt"/>
                        </a:rPr>
                        <a:t>)</a:t>
                      </a:r>
                      <a:endParaRPr lang="fr-FR" sz="1400" b="1" dirty="0">
                        <a:solidFill>
                          <a:schemeClr val="tx1"/>
                        </a:solidFill>
                        <a:latin typeface="+mj-lt"/>
                        <a:cs typeface="Courier New" panose="02070309020205020404" pitchFamily="49" charset="0"/>
                      </a:endParaRPr>
                    </a:p>
                  </a:txBody>
                  <a:tcPr/>
                </a:tc>
                <a:tc>
                  <a:txBody>
                    <a:bodyPr/>
                    <a:lstStyle/>
                    <a:p>
                      <a:r>
                        <a:rPr lang="fr-FR" sz="1400" dirty="0" smtClean="0">
                          <a:solidFill>
                            <a:schemeClr val="tx1"/>
                          </a:solidFill>
                          <a:latin typeface="+mj-lt"/>
                          <a:cs typeface="Courier New" panose="02070309020205020404" pitchFamily="49" charset="0"/>
                        </a:rPr>
                        <a:t>Retourne un objet Instant correspondant à une</a:t>
                      </a:r>
                      <a:r>
                        <a:rPr lang="fr-FR" sz="1400" dirty="0" smtClean="0">
                          <a:latin typeface="+mj-lt"/>
                          <a:cs typeface="Courier New" panose="02070309020205020404" pitchFamily="49" charset="0"/>
                        </a:rPr>
                        <a:t> chaine de caractères au format ISO-8601: </a:t>
                      </a:r>
                    </a:p>
                    <a:p>
                      <a:pPr marL="180975"/>
                      <a:r>
                        <a:rPr lang="fr-FR" sz="1400" dirty="0" smtClean="0">
                          <a:latin typeface="+mj-lt"/>
                          <a:cs typeface="Courier New" panose="02070309020205020404" pitchFamily="49" charset="0"/>
                        </a:rPr>
                        <a:t>T : précède l’heure</a:t>
                      </a:r>
                    </a:p>
                    <a:p>
                      <a:pPr marL="180975"/>
                      <a:r>
                        <a:rPr lang="fr-FR" sz="1400" dirty="0" smtClean="0">
                          <a:latin typeface="+mj-lt"/>
                          <a:cs typeface="Courier New" panose="02070309020205020404" pitchFamily="49" charset="0"/>
                        </a:rPr>
                        <a:t>Z : date UTC (</a:t>
                      </a:r>
                      <a:r>
                        <a:rPr lang="fr-FR" sz="1400" dirty="0" err="1" smtClean="0">
                          <a:latin typeface="+mj-lt"/>
                          <a:cs typeface="Courier New" panose="02070309020205020404" pitchFamily="49" charset="0"/>
                        </a:rPr>
                        <a:t>Coordinated</a:t>
                      </a:r>
                      <a:r>
                        <a:rPr lang="fr-FR" sz="1400" dirty="0" smtClean="0">
                          <a:latin typeface="+mj-lt"/>
                          <a:cs typeface="Courier New" panose="02070309020205020404" pitchFamily="49" charset="0"/>
                        </a:rPr>
                        <a:t> Universal Time)</a:t>
                      </a:r>
                    </a:p>
                    <a:p>
                      <a:pPr marL="0" indent="0"/>
                      <a:r>
                        <a:rPr lang="fr-FR" sz="1400" u="sng" dirty="0" smtClean="0">
                          <a:latin typeface="+mj-lt"/>
                          <a:cs typeface="Courier New" panose="02070309020205020404" pitchFamily="49" charset="0"/>
                        </a:rPr>
                        <a:t>Ex : </a:t>
                      </a:r>
                      <a:r>
                        <a:rPr lang="fr-FR" sz="1400" dirty="0" err="1" smtClean="0"/>
                        <a:t>Instant.parse</a:t>
                      </a:r>
                      <a:r>
                        <a:rPr lang="fr-FR" sz="1400" dirty="0" smtClean="0"/>
                        <a:t>("1970-01-01T00:00:00Z");</a:t>
                      </a:r>
                      <a:endParaRPr lang="fr-FR" sz="1400" dirty="0" smtClean="0">
                        <a:latin typeface="+mj-lt"/>
                        <a:cs typeface="Courier New" panose="02070309020205020404" pitchFamily="49" charset="0"/>
                      </a:endParaRPr>
                    </a:p>
                  </a:txBody>
                  <a:tcPr/>
                </a:tc>
                <a:extLst>
                  <a:ext uri="{0D108BD9-81ED-4DB2-BD59-A6C34878D82A}">
                    <a16:rowId xmlns:a16="http://schemas.microsoft.com/office/drawing/2014/main" val="10001"/>
                  </a:ext>
                </a:extLst>
              </a:tr>
              <a:tr h="370840">
                <a:tc>
                  <a:txBody>
                    <a:bodyPr/>
                    <a:lstStyle/>
                    <a:p>
                      <a:r>
                        <a:rPr lang="fr-FR" sz="1400" b="1" u="none" dirty="0" smtClean="0">
                          <a:solidFill>
                            <a:schemeClr val="tx1"/>
                          </a:solidFill>
                          <a:latin typeface="+mj-lt"/>
                        </a:rPr>
                        <a:t>Instant ofEpochSecond(long </a:t>
                      </a:r>
                      <a:r>
                        <a:rPr lang="fr-FR" sz="1400" b="1" u="none" dirty="0" err="1" smtClean="0">
                          <a:solidFill>
                            <a:schemeClr val="tx1"/>
                          </a:solidFill>
                          <a:latin typeface="+mj-lt"/>
                        </a:rPr>
                        <a:t>epochSecond</a:t>
                      </a:r>
                      <a:r>
                        <a:rPr lang="fr-FR" sz="1400" b="1" u="none" dirty="0" smtClean="0">
                          <a:solidFill>
                            <a:schemeClr val="tx1"/>
                          </a:solidFill>
                          <a:latin typeface="+mj-lt"/>
                        </a:rPr>
                        <a:t>)</a:t>
                      </a:r>
                      <a:endParaRPr lang="fr-FR" sz="1400" b="1" u="none" dirty="0">
                        <a:solidFill>
                          <a:schemeClr val="tx1"/>
                        </a:solidFill>
                        <a:latin typeface="+mj-lt"/>
                        <a:cs typeface="Courier New" panose="02070309020205020404" pitchFamily="49" charset="0"/>
                      </a:endParaRPr>
                    </a:p>
                  </a:txBody>
                  <a:tcPr/>
                </a:tc>
                <a:tc>
                  <a:txBody>
                    <a:bodyPr/>
                    <a:lstStyle/>
                    <a:p>
                      <a:r>
                        <a:rPr lang="fr-FR" sz="1400" dirty="0" smtClean="0">
                          <a:latin typeface="+mj-lt"/>
                        </a:rPr>
                        <a:t>retourne un objet de type Instant à partir d’un offset de x secondes par rapport à l’</a:t>
                      </a:r>
                      <a:r>
                        <a:rPr lang="fr-FR" sz="1400" i="1" dirty="0" err="1" smtClean="0">
                          <a:latin typeface="+mj-lt"/>
                        </a:rPr>
                        <a:t>epoch</a:t>
                      </a:r>
                      <a:r>
                        <a:rPr lang="fr-FR" sz="1400" dirty="0" smtClean="0">
                          <a:latin typeface="+mj-lt"/>
                        </a:rPr>
                        <a:t>.</a:t>
                      </a:r>
                      <a:endParaRPr lang="fr-FR" sz="1400" dirty="0">
                        <a:solidFill>
                          <a:schemeClr val="tx1"/>
                        </a:solidFill>
                        <a:latin typeface="+mj-lt"/>
                        <a:cs typeface="Courier New" panose="02070309020205020404" pitchFamily="49" charset="0"/>
                      </a:endParaRPr>
                    </a:p>
                  </a:txBody>
                  <a:tcPr/>
                </a:tc>
                <a:extLst>
                  <a:ext uri="{0D108BD9-81ED-4DB2-BD59-A6C34878D82A}">
                    <a16:rowId xmlns:a16="http://schemas.microsoft.com/office/drawing/2014/main" val="10002"/>
                  </a:ext>
                </a:extLst>
              </a:tr>
              <a:tr h="370840">
                <a:tc>
                  <a:txBody>
                    <a:bodyPr/>
                    <a:lstStyle/>
                    <a:p>
                      <a:r>
                        <a:rPr lang="fr-FR" sz="1400" b="1" dirty="0" err="1" smtClean="0">
                          <a:latin typeface="+mj-lt"/>
                        </a:rPr>
                        <a:t>Instant.now</a:t>
                      </a:r>
                      <a:r>
                        <a:rPr lang="fr-FR" sz="1400" b="1" dirty="0" smtClean="0">
                          <a:latin typeface="+mj-lt"/>
                        </a:rPr>
                        <a:t>()</a:t>
                      </a:r>
                      <a:endParaRPr lang="fr-FR" sz="1400" b="1" u="none" dirty="0">
                        <a:solidFill>
                          <a:schemeClr val="tx1"/>
                        </a:solidFill>
                        <a:latin typeface="+mj-lt"/>
                        <a:cs typeface="Courier New" panose="02070309020205020404" pitchFamily="49" charset="0"/>
                      </a:endParaRPr>
                    </a:p>
                  </a:txBody>
                  <a:tcPr/>
                </a:tc>
                <a:tc>
                  <a:txBody>
                    <a:bodyPr/>
                    <a:lstStyle/>
                    <a:p>
                      <a:r>
                        <a:rPr lang="fr-FR" sz="1400" dirty="0" smtClean="0">
                          <a:latin typeface="+mj-lt"/>
                        </a:rPr>
                        <a:t>retourne un objet de type </a:t>
                      </a:r>
                      <a:r>
                        <a:rPr lang="fr-FR" sz="1400" i="1" dirty="0" smtClean="0">
                          <a:latin typeface="+mj-lt"/>
                        </a:rPr>
                        <a:t>Instant</a:t>
                      </a:r>
                      <a:r>
                        <a:rPr lang="fr-FR" sz="1400" dirty="0" smtClean="0">
                          <a:latin typeface="+mj-lt"/>
                        </a:rPr>
                        <a:t> représentant la date UTC actuelle.</a:t>
                      </a:r>
                      <a:endParaRPr lang="fr-FR" sz="1400" dirty="0">
                        <a:solidFill>
                          <a:schemeClr val="tx1"/>
                        </a:solidFill>
                        <a:latin typeface="+mj-lt"/>
                        <a:cs typeface="Courier New" panose="02070309020205020404" pitchFamily="49" charset="0"/>
                      </a:endParaRPr>
                    </a:p>
                  </a:txBody>
                  <a:tcPr/>
                </a:tc>
                <a:extLst>
                  <a:ext uri="{0D108BD9-81ED-4DB2-BD59-A6C34878D82A}">
                    <a16:rowId xmlns:a16="http://schemas.microsoft.com/office/drawing/2014/main" val="10003"/>
                  </a:ext>
                </a:extLst>
              </a:tr>
              <a:tr h="370840">
                <a:tc>
                  <a:txBody>
                    <a:bodyPr/>
                    <a:lstStyle/>
                    <a:p>
                      <a:r>
                        <a:rPr lang="fr-FR" sz="1400" b="1" dirty="0" err="1" smtClean="0"/>
                        <a:t>isAfter</a:t>
                      </a:r>
                      <a:r>
                        <a:rPr lang="fr-FR" sz="1400" b="1" dirty="0" smtClean="0"/>
                        <a:t>(Instant </a:t>
                      </a:r>
                      <a:r>
                        <a:rPr lang="fr-FR" sz="1400" b="1" dirty="0" err="1" smtClean="0"/>
                        <a:t>otherInstant</a:t>
                      </a:r>
                      <a:r>
                        <a:rPr lang="fr-FR" sz="1400" b="1" dirty="0" smtClean="0"/>
                        <a:t>)</a:t>
                      </a:r>
                      <a:endParaRPr lang="fr-FR" sz="1400" b="1" u="none" dirty="0">
                        <a:solidFill>
                          <a:schemeClr val="tx1"/>
                        </a:solidFill>
                        <a:latin typeface="+mj-lt"/>
                        <a:cs typeface="Courier New" panose="02070309020205020404" pitchFamily="49" charset="0"/>
                      </a:endParaRPr>
                    </a:p>
                  </a:txBody>
                  <a:tcPr/>
                </a:tc>
                <a:tc>
                  <a:txBody>
                    <a:bodyPr/>
                    <a:lstStyle/>
                    <a:p>
                      <a:r>
                        <a:rPr lang="fr-FR" sz="1400" dirty="0" smtClean="0">
                          <a:solidFill>
                            <a:schemeClr val="tx1"/>
                          </a:solidFill>
                          <a:latin typeface="+mj-lt"/>
                          <a:cs typeface="Courier New" panose="02070309020205020404" pitchFamily="49" charset="0"/>
                        </a:rPr>
                        <a:t>Retourne</a:t>
                      </a:r>
                      <a:r>
                        <a:rPr lang="fr-FR" sz="1400" baseline="0" dirty="0" smtClean="0">
                          <a:solidFill>
                            <a:schemeClr val="tx1"/>
                          </a:solidFill>
                          <a:latin typeface="+mj-lt"/>
                          <a:cs typeface="Courier New" panose="02070309020205020404" pitchFamily="49" charset="0"/>
                        </a:rPr>
                        <a:t> </a:t>
                      </a:r>
                      <a:r>
                        <a:rPr lang="fr-FR" sz="1400" baseline="0" dirty="0" err="1" smtClean="0">
                          <a:solidFill>
                            <a:schemeClr val="tx1"/>
                          </a:solidFill>
                          <a:latin typeface="+mj-lt"/>
                          <a:cs typeface="Courier New" panose="02070309020205020404" pitchFamily="49" charset="0"/>
                        </a:rPr>
                        <a:t>true</a:t>
                      </a:r>
                      <a:r>
                        <a:rPr lang="fr-FR" sz="1400" baseline="0" dirty="0" smtClean="0">
                          <a:solidFill>
                            <a:schemeClr val="tx1"/>
                          </a:solidFill>
                          <a:latin typeface="+mj-lt"/>
                          <a:cs typeface="Courier New" panose="02070309020205020404" pitchFamily="49" charset="0"/>
                        </a:rPr>
                        <a:t> si la date est après </a:t>
                      </a:r>
                      <a:r>
                        <a:rPr lang="fr-FR" sz="1400" b="0" i="1" dirty="0" err="1" smtClean="0"/>
                        <a:t>otherInstant</a:t>
                      </a:r>
                      <a:r>
                        <a:rPr lang="fr-FR" sz="1400" b="0" dirty="0" smtClean="0"/>
                        <a:t>.</a:t>
                      </a:r>
                      <a:r>
                        <a:rPr lang="fr-FR" sz="1400" baseline="0" dirty="0" smtClean="0">
                          <a:solidFill>
                            <a:schemeClr val="tx1"/>
                          </a:solidFill>
                          <a:latin typeface="+mj-lt"/>
                          <a:cs typeface="Courier New" panose="02070309020205020404" pitchFamily="49" charset="0"/>
                        </a:rPr>
                        <a:t> </a:t>
                      </a:r>
                      <a:endParaRPr lang="fr-FR" sz="1400" dirty="0">
                        <a:solidFill>
                          <a:schemeClr val="tx1"/>
                        </a:solidFill>
                        <a:latin typeface="+mj-lt"/>
                        <a:cs typeface="Courier New" panose="02070309020205020404" pitchFamily="49" charset="0"/>
                      </a:endParaRP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b="1" dirty="0" err="1" smtClean="0"/>
                        <a:t>isBefore</a:t>
                      </a:r>
                      <a:r>
                        <a:rPr lang="fr-FR" sz="1400" b="1" dirty="0" smtClean="0"/>
                        <a:t>(Instant </a:t>
                      </a:r>
                      <a:r>
                        <a:rPr lang="fr-FR" sz="1400" b="1" dirty="0" err="1" smtClean="0"/>
                        <a:t>otherInstant</a:t>
                      </a:r>
                      <a:r>
                        <a:rPr lang="fr-FR" sz="1400" b="1" dirty="0" smtClean="0"/>
                        <a:t>)</a:t>
                      </a:r>
                      <a:endParaRPr lang="fr-FR" sz="1400" b="1" u="none" kern="1200" dirty="0" smtClean="0">
                        <a:solidFill>
                          <a:schemeClr val="tx1"/>
                        </a:solidFill>
                        <a:latin typeface="+mn-lt"/>
                        <a:ea typeface="+mn-ea"/>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kern="1200" dirty="0" smtClean="0">
                          <a:solidFill>
                            <a:schemeClr val="tx1"/>
                          </a:solidFill>
                          <a:latin typeface="+mn-lt"/>
                          <a:ea typeface="+mn-ea"/>
                          <a:cs typeface="Courier New" panose="02070309020205020404" pitchFamily="49" charset="0"/>
                        </a:rPr>
                        <a:t>Retourne</a:t>
                      </a:r>
                      <a:r>
                        <a:rPr lang="fr-FR" sz="1400" kern="1200" baseline="0" dirty="0" smtClean="0">
                          <a:solidFill>
                            <a:schemeClr val="tx1"/>
                          </a:solidFill>
                          <a:latin typeface="+mn-lt"/>
                          <a:ea typeface="+mn-ea"/>
                          <a:cs typeface="Courier New" panose="02070309020205020404" pitchFamily="49" charset="0"/>
                        </a:rPr>
                        <a:t> </a:t>
                      </a:r>
                      <a:r>
                        <a:rPr lang="fr-FR" sz="1400" kern="1200" baseline="0" dirty="0" err="1" smtClean="0">
                          <a:solidFill>
                            <a:schemeClr val="tx1"/>
                          </a:solidFill>
                          <a:latin typeface="+mn-lt"/>
                          <a:ea typeface="+mn-ea"/>
                          <a:cs typeface="Courier New" panose="02070309020205020404" pitchFamily="49" charset="0"/>
                        </a:rPr>
                        <a:t>true</a:t>
                      </a:r>
                      <a:r>
                        <a:rPr lang="fr-FR" sz="1400" kern="1200" baseline="0" dirty="0" smtClean="0">
                          <a:solidFill>
                            <a:schemeClr val="tx1"/>
                          </a:solidFill>
                          <a:latin typeface="+mn-lt"/>
                          <a:ea typeface="+mn-ea"/>
                          <a:cs typeface="Courier New" panose="02070309020205020404" pitchFamily="49" charset="0"/>
                        </a:rPr>
                        <a:t> si la date est avant </a:t>
                      </a:r>
                      <a:r>
                        <a:rPr lang="fr-FR" sz="1400" b="0" i="1" dirty="0" err="1" smtClean="0"/>
                        <a:t>otherInstant</a:t>
                      </a:r>
                      <a:r>
                        <a:rPr lang="fr-FR" sz="1400" b="0" dirty="0" smtClean="0"/>
                        <a:t>.</a:t>
                      </a:r>
                      <a:r>
                        <a:rPr lang="fr-FR" sz="1400" kern="1200" baseline="0" dirty="0" smtClean="0">
                          <a:solidFill>
                            <a:schemeClr val="tx1"/>
                          </a:solidFill>
                          <a:latin typeface="+mn-lt"/>
                          <a:ea typeface="+mn-ea"/>
                          <a:cs typeface="Courier New" panose="02070309020205020404" pitchFamily="49" charset="0"/>
                        </a:rPr>
                        <a:t> </a:t>
                      </a:r>
                      <a:endParaRPr lang="fr-FR" sz="1400" kern="1200" dirty="0" smtClean="0">
                        <a:solidFill>
                          <a:schemeClr val="tx1"/>
                        </a:solidFill>
                        <a:latin typeface="+mn-lt"/>
                        <a:ea typeface="+mn-ea"/>
                        <a:cs typeface="Courier New" panose="02070309020205020404" pitchFamily="49" charset="0"/>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2107137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3"/>
          <p:cNvSpPr txBox="1">
            <a:spLocks noChangeArrowheads="1"/>
          </p:cNvSpPr>
          <p:nvPr/>
        </p:nvSpPr>
        <p:spPr bwMode="auto">
          <a:xfrm>
            <a:off x="592138" y="928688"/>
            <a:ext cx="184150" cy="366712"/>
          </a:xfrm>
          <a:prstGeom prst="rect">
            <a:avLst/>
          </a:prstGeom>
          <a:noFill/>
          <a:ln w="9525">
            <a:noFill/>
            <a:miter lim="800000"/>
            <a:headEnd/>
            <a:tailEnd/>
          </a:ln>
        </p:spPr>
        <p:txBody>
          <a:bodyPr wrap="none">
            <a:spAutoFit/>
          </a:bodyPr>
          <a:lstStyle/>
          <a:p>
            <a:endParaRPr lang="fr-FR">
              <a:solidFill>
                <a:srgbClr val="000000"/>
              </a:solidFill>
            </a:endParaRPr>
          </a:p>
        </p:txBody>
      </p:sp>
      <p:sp>
        <p:nvSpPr>
          <p:cNvPr id="86019" name="Text Box 93"/>
          <p:cNvSpPr txBox="1">
            <a:spLocks noChangeArrowheads="1"/>
          </p:cNvSpPr>
          <p:nvPr/>
        </p:nvSpPr>
        <p:spPr bwMode="auto">
          <a:xfrm>
            <a:off x="107950" y="1125538"/>
            <a:ext cx="5220019" cy="646331"/>
          </a:xfrm>
          <a:prstGeom prst="rect">
            <a:avLst/>
          </a:prstGeom>
          <a:noFill/>
          <a:ln w="9525">
            <a:noFill/>
            <a:miter lim="800000"/>
            <a:headEnd/>
            <a:tailEnd/>
          </a:ln>
        </p:spPr>
        <p:txBody>
          <a:bodyPr wrap="none">
            <a:spAutoFit/>
          </a:bodyPr>
          <a:lstStyle/>
          <a:p>
            <a:pPr marL="346075"/>
            <a:r>
              <a:rPr lang="fr-FR" dirty="0" smtClean="0">
                <a:solidFill>
                  <a:srgbClr val="000000"/>
                </a:solidFill>
                <a:latin typeface="Candara" panose="020E0502030303020204" pitchFamily="34" charset="0"/>
              </a:rPr>
              <a:t>Le </a:t>
            </a:r>
            <a:r>
              <a:rPr lang="fr-FR" dirty="0" smtClean="0">
                <a:solidFill>
                  <a:srgbClr val="FF0000"/>
                </a:solidFill>
                <a:latin typeface="Candara" panose="020E0502030303020204" pitchFamily="34" charset="0"/>
              </a:rPr>
              <a:t>temps machine </a:t>
            </a:r>
            <a:r>
              <a:rPr lang="fr-FR" dirty="0" smtClean="0">
                <a:solidFill>
                  <a:srgbClr val="000000"/>
                </a:solidFill>
                <a:latin typeface="Candara" panose="020E0502030303020204" pitchFamily="34" charset="0"/>
              </a:rPr>
              <a:t>:</a:t>
            </a:r>
          </a:p>
          <a:p>
            <a:pPr marL="906463" lvl="1" indent="-103188">
              <a:buFontTx/>
              <a:buChar char="-"/>
            </a:pPr>
            <a:r>
              <a:rPr lang="fr-FR" dirty="0" err="1" smtClean="0">
                <a:solidFill>
                  <a:srgbClr val="000000"/>
                </a:solidFill>
                <a:latin typeface="Candara" panose="020E0502030303020204" pitchFamily="34" charset="0"/>
              </a:rPr>
              <a:t>java.time.</a:t>
            </a:r>
            <a:r>
              <a:rPr lang="fr-FR" dirty="0" err="1" smtClean="0">
                <a:solidFill>
                  <a:srgbClr val="FF0000"/>
                </a:solidFill>
                <a:latin typeface="Candara" panose="020E0502030303020204" pitchFamily="34" charset="0"/>
              </a:rPr>
              <a:t>Duration</a:t>
            </a:r>
            <a:r>
              <a:rPr lang="fr-FR" dirty="0" smtClean="0">
                <a:solidFill>
                  <a:srgbClr val="000000"/>
                </a:solidFill>
                <a:latin typeface="Candara" panose="020E0502030303020204" pitchFamily="34" charset="0"/>
              </a:rPr>
              <a:t> </a:t>
            </a:r>
            <a:r>
              <a:rPr lang="fr-FR" dirty="0">
                <a:solidFill>
                  <a:srgbClr val="000000"/>
                </a:solidFill>
                <a:latin typeface="Candara" panose="020E0502030303020204" pitchFamily="34" charset="0"/>
              </a:rPr>
              <a:t>: </a:t>
            </a:r>
            <a:r>
              <a:rPr lang="fr-FR" dirty="0" smtClean="0">
                <a:solidFill>
                  <a:srgbClr val="000000"/>
                </a:solidFill>
                <a:latin typeface="Candara" panose="020E0502030303020204" pitchFamily="34" charset="0"/>
              </a:rPr>
              <a:t>représente une durée.</a:t>
            </a:r>
            <a:endParaRPr lang="fr-FR" dirty="0">
              <a:solidFill>
                <a:srgbClr val="000000"/>
              </a:solidFill>
              <a:latin typeface="Candara" panose="020E0502030303020204" pitchFamily="34" charset="0"/>
            </a:endParaRPr>
          </a:p>
        </p:txBody>
      </p:sp>
      <p:sp>
        <p:nvSpPr>
          <p:cNvPr id="5" name="Rectangle 2"/>
          <p:cNvSpPr txBox="1">
            <a:spLocks noChangeArrowheads="1"/>
          </p:cNvSpPr>
          <p:nvPr/>
        </p:nvSpPr>
        <p:spPr bwMode="auto">
          <a:xfrm>
            <a:off x="684213" y="260350"/>
            <a:ext cx="70866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2400" b="1">
                <a:solidFill>
                  <a:srgbClr val="3333CC"/>
                </a:solidFill>
                <a:effectLst>
                  <a:outerShdw blurRad="38100" dist="38100" dir="2700000" algn="tl">
                    <a:srgbClr val="C0C0C0"/>
                  </a:outerShdw>
                </a:effectLst>
                <a:latin typeface="+mj-lt"/>
                <a:ea typeface="+mj-ea"/>
                <a:cs typeface="+mj-cs"/>
              </a:defRPr>
            </a:lvl1pPr>
            <a:lvl2pPr algn="r" rtl="0" eaLnBrk="0" fontAlgn="base" hangingPunct="0">
              <a:spcBef>
                <a:spcPct val="0"/>
              </a:spcBef>
              <a:spcAft>
                <a:spcPct val="0"/>
              </a:spcAft>
              <a:defRPr sz="2400" b="1">
                <a:solidFill>
                  <a:srgbClr val="3333CC"/>
                </a:solidFill>
                <a:effectLst>
                  <a:outerShdw blurRad="38100" dist="38100" dir="2700000" algn="tl">
                    <a:srgbClr val="C0C0C0"/>
                  </a:outerShdw>
                </a:effectLst>
                <a:latin typeface="Verdana" pitchFamily="34" charset="0"/>
              </a:defRPr>
            </a:lvl2pPr>
            <a:lvl3pPr algn="r" rtl="0" eaLnBrk="0" fontAlgn="base" hangingPunct="0">
              <a:spcBef>
                <a:spcPct val="0"/>
              </a:spcBef>
              <a:spcAft>
                <a:spcPct val="0"/>
              </a:spcAft>
              <a:defRPr sz="2400" b="1">
                <a:solidFill>
                  <a:srgbClr val="3333CC"/>
                </a:solidFill>
                <a:effectLst>
                  <a:outerShdw blurRad="38100" dist="38100" dir="2700000" algn="tl">
                    <a:srgbClr val="C0C0C0"/>
                  </a:outerShdw>
                </a:effectLst>
                <a:latin typeface="Verdana" pitchFamily="34" charset="0"/>
              </a:defRPr>
            </a:lvl3pPr>
            <a:lvl4pPr algn="r" rtl="0" eaLnBrk="0" fontAlgn="base" hangingPunct="0">
              <a:spcBef>
                <a:spcPct val="0"/>
              </a:spcBef>
              <a:spcAft>
                <a:spcPct val="0"/>
              </a:spcAft>
              <a:defRPr sz="2400" b="1">
                <a:solidFill>
                  <a:srgbClr val="3333CC"/>
                </a:solidFill>
                <a:effectLst>
                  <a:outerShdw blurRad="38100" dist="38100" dir="2700000" algn="tl">
                    <a:srgbClr val="C0C0C0"/>
                  </a:outerShdw>
                </a:effectLst>
                <a:latin typeface="Verdana" pitchFamily="34" charset="0"/>
              </a:defRPr>
            </a:lvl4pPr>
            <a:lvl5pPr algn="r" rtl="0" eaLnBrk="0" fontAlgn="base" hangingPunct="0">
              <a:spcBef>
                <a:spcPct val="0"/>
              </a:spcBef>
              <a:spcAft>
                <a:spcPct val="0"/>
              </a:spcAft>
              <a:defRPr sz="2400" b="1">
                <a:solidFill>
                  <a:srgbClr val="3333CC"/>
                </a:solidFill>
                <a:effectLst>
                  <a:outerShdw blurRad="38100" dist="38100" dir="2700000" algn="tl">
                    <a:srgbClr val="C0C0C0"/>
                  </a:outerShdw>
                </a:effectLst>
                <a:latin typeface="Verdana" pitchFamily="34" charset="0"/>
              </a:defRPr>
            </a:lvl5pPr>
            <a:lvl6pPr marL="457200" algn="r" rtl="0" eaLnBrk="0" fontAlgn="base" hangingPunct="0">
              <a:spcBef>
                <a:spcPct val="0"/>
              </a:spcBef>
              <a:spcAft>
                <a:spcPct val="0"/>
              </a:spcAft>
              <a:defRPr sz="2400" b="1">
                <a:solidFill>
                  <a:srgbClr val="3333CC"/>
                </a:solidFill>
                <a:effectLst>
                  <a:outerShdw blurRad="38100" dist="38100" dir="2700000" algn="tl">
                    <a:srgbClr val="C0C0C0"/>
                  </a:outerShdw>
                </a:effectLst>
                <a:latin typeface="Verdana" pitchFamily="34" charset="0"/>
              </a:defRPr>
            </a:lvl6pPr>
            <a:lvl7pPr marL="914400" algn="r" rtl="0" eaLnBrk="0" fontAlgn="base" hangingPunct="0">
              <a:spcBef>
                <a:spcPct val="0"/>
              </a:spcBef>
              <a:spcAft>
                <a:spcPct val="0"/>
              </a:spcAft>
              <a:defRPr sz="2400" b="1">
                <a:solidFill>
                  <a:srgbClr val="3333CC"/>
                </a:solidFill>
                <a:effectLst>
                  <a:outerShdw blurRad="38100" dist="38100" dir="2700000" algn="tl">
                    <a:srgbClr val="C0C0C0"/>
                  </a:outerShdw>
                </a:effectLst>
                <a:latin typeface="Verdana" pitchFamily="34" charset="0"/>
              </a:defRPr>
            </a:lvl7pPr>
            <a:lvl8pPr marL="1371600" algn="r" rtl="0" eaLnBrk="0" fontAlgn="base" hangingPunct="0">
              <a:spcBef>
                <a:spcPct val="0"/>
              </a:spcBef>
              <a:spcAft>
                <a:spcPct val="0"/>
              </a:spcAft>
              <a:defRPr sz="2400" b="1">
                <a:solidFill>
                  <a:srgbClr val="3333CC"/>
                </a:solidFill>
                <a:effectLst>
                  <a:outerShdw blurRad="38100" dist="38100" dir="2700000" algn="tl">
                    <a:srgbClr val="C0C0C0"/>
                  </a:outerShdw>
                </a:effectLst>
                <a:latin typeface="Verdana" pitchFamily="34" charset="0"/>
              </a:defRPr>
            </a:lvl8pPr>
            <a:lvl9pPr marL="1828800" algn="r" rtl="0" eaLnBrk="0" fontAlgn="base" hangingPunct="0">
              <a:spcBef>
                <a:spcPct val="0"/>
              </a:spcBef>
              <a:spcAft>
                <a:spcPct val="0"/>
              </a:spcAft>
              <a:defRPr sz="2400" b="1">
                <a:solidFill>
                  <a:srgbClr val="3333CC"/>
                </a:solidFill>
                <a:effectLst>
                  <a:outerShdw blurRad="38100" dist="38100" dir="2700000" algn="tl">
                    <a:srgbClr val="C0C0C0"/>
                  </a:outerShdw>
                </a:effectLst>
                <a:latin typeface="Verdana" pitchFamily="34" charset="0"/>
              </a:defRPr>
            </a:lvl9pPr>
          </a:lstStyle>
          <a:p>
            <a:r>
              <a:rPr lang="fr-FR" kern="0" dirty="0" smtClean="0">
                <a:solidFill>
                  <a:schemeClr val="bg1"/>
                </a:solidFill>
                <a:effectLst/>
              </a:rPr>
              <a:t>Java8 : l’API </a:t>
            </a:r>
            <a:r>
              <a:rPr lang="fr-FR" kern="0" dirty="0" err="1" smtClean="0">
                <a:solidFill>
                  <a:schemeClr val="bg1"/>
                </a:solidFill>
                <a:effectLst/>
              </a:rPr>
              <a:t>java.time.Duration</a:t>
            </a:r>
            <a:endParaRPr lang="fr-FR" kern="0" dirty="0" smtClean="0">
              <a:solidFill>
                <a:schemeClr val="bg1"/>
              </a:solidFill>
              <a:effectLst/>
            </a:endParaRPr>
          </a:p>
        </p:txBody>
      </p:sp>
      <p:graphicFrame>
        <p:nvGraphicFramePr>
          <p:cNvPr id="86021" name="Tableau 86020"/>
          <p:cNvGraphicFramePr>
            <a:graphicFrameLocks noGrp="1"/>
          </p:cNvGraphicFramePr>
          <p:nvPr>
            <p:extLst>
              <p:ext uri="{D42A27DB-BD31-4B8C-83A1-F6EECF244321}">
                <p14:modId xmlns:p14="http://schemas.microsoft.com/office/powerpoint/2010/main" val="1573650242"/>
              </p:ext>
            </p:extLst>
          </p:nvPr>
        </p:nvGraphicFramePr>
        <p:xfrm>
          <a:off x="251520" y="1988840"/>
          <a:ext cx="8726731" cy="2956560"/>
        </p:xfrm>
        <a:graphic>
          <a:graphicData uri="http://schemas.openxmlformats.org/drawingml/2006/table">
            <a:tbl>
              <a:tblPr firstRow="1" bandRow="1">
                <a:tableStyleId>{D7AC3CCA-C797-4891-BE02-D94E43425B78}</a:tableStyleId>
              </a:tblPr>
              <a:tblGrid>
                <a:gridCol w="4009699">
                  <a:extLst>
                    <a:ext uri="{9D8B030D-6E8A-4147-A177-3AD203B41FA5}">
                      <a16:colId xmlns:a16="http://schemas.microsoft.com/office/drawing/2014/main" val="20000"/>
                    </a:ext>
                  </a:extLst>
                </a:gridCol>
                <a:gridCol w="4717032">
                  <a:extLst>
                    <a:ext uri="{9D8B030D-6E8A-4147-A177-3AD203B41FA5}">
                      <a16:colId xmlns:a16="http://schemas.microsoft.com/office/drawing/2014/main" val="20001"/>
                    </a:ext>
                  </a:extLst>
                </a:gridCol>
              </a:tblGrid>
              <a:tr h="370840">
                <a:tc>
                  <a:txBody>
                    <a:bodyPr/>
                    <a:lstStyle/>
                    <a:p>
                      <a:r>
                        <a:rPr lang="fr-FR" sz="1400" b="1" dirty="0" err="1" smtClean="0">
                          <a:latin typeface="+mj-lt"/>
                        </a:rPr>
                        <a:t>Duration.parse</a:t>
                      </a:r>
                      <a:r>
                        <a:rPr lang="fr-FR" sz="1400" b="1" dirty="0" smtClean="0">
                          <a:latin typeface="+mj-lt"/>
                        </a:rPr>
                        <a:t>(</a:t>
                      </a:r>
                      <a:r>
                        <a:rPr lang="fr-FR" sz="1400" dirty="0" err="1" smtClean="0">
                          <a:latin typeface="+mj-lt"/>
                        </a:rPr>
                        <a:t>CharSequence</a:t>
                      </a:r>
                      <a:r>
                        <a:rPr lang="fr-FR" sz="1400" dirty="0" smtClean="0">
                          <a:latin typeface="+mj-lt"/>
                        </a:rPr>
                        <a:t> </a:t>
                      </a:r>
                      <a:r>
                        <a:rPr lang="fr-FR" sz="1400" dirty="0" err="1" smtClean="0">
                          <a:latin typeface="+mj-lt"/>
                        </a:rPr>
                        <a:t>text</a:t>
                      </a:r>
                      <a:r>
                        <a:rPr lang="fr-FR" sz="1400" b="1" dirty="0" smtClean="0">
                          <a:latin typeface="+mj-lt"/>
                        </a:rPr>
                        <a:t>)</a:t>
                      </a:r>
                      <a:endParaRPr lang="fr-FR" sz="1400" b="1" dirty="0">
                        <a:solidFill>
                          <a:schemeClr val="tx1"/>
                        </a:solidFill>
                        <a:latin typeface="+mj-lt"/>
                        <a:cs typeface="Courier New" panose="02070309020205020404" pitchFamily="49" charset="0"/>
                      </a:endParaRPr>
                    </a:p>
                  </a:txBody>
                  <a:tcPr/>
                </a:tc>
                <a:tc>
                  <a:txBody>
                    <a:bodyPr/>
                    <a:lstStyle/>
                    <a:p>
                      <a:r>
                        <a:rPr lang="fr-FR" sz="1400" b="0" dirty="0" smtClean="0"/>
                        <a:t>Retourne un objet de type </a:t>
                      </a:r>
                      <a:r>
                        <a:rPr lang="fr-FR" sz="1400" b="0" i="1" dirty="0" smtClean="0"/>
                        <a:t>Duration</a:t>
                      </a:r>
                      <a:r>
                        <a:rPr lang="fr-FR" sz="1400" b="0" dirty="0" smtClean="0"/>
                        <a:t> à partir d’une chaîne de caractère représentant une durée au format ISO-8601</a:t>
                      </a:r>
                      <a:r>
                        <a:rPr lang="fr-FR" sz="1400" b="0" baseline="0" dirty="0" smtClean="0"/>
                        <a:t>. Ex : P</a:t>
                      </a:r>
                      <a:r>
                        <a:rPr lang="fr-FR" sz="1400" b="0" dirty="0" smtClean="0"/>
                        <a:t>4DT11H9M8S ou</a:t>
                      </a:r>
                      <a:r>
                        <a:rPr lang="fr-FR" sz="1400" b="0" baseline="0" dirty="0" smtClean="0"/>
                        <a:t> PT5S</a:t>
                      </a:r>
                      <a:endParaRPr lang="fr-FR" sz="1400" b="0" dirty="0" smtClean="0">
                        <a:solidFill>
                          <a:schemeClr val="tx1"/>
                        </a:solidFill>
                        <a:latin typeface="+mj-lt"/>
                        <a:cs typeface="Courier New" panose="02070309020205020404" pitchFamily="49" charset="0"/>
                      </a:endParaRPr>
                    </a:p>
                    <a:p>
                      <a:pPr marL="1520825" indent="0"/>
                      <a:r>
                        <a:rPr lang="fr-FR" sz="1400" b="0" dirty="0" smtClean="0">
                          <a:latin typeface="+mj-lt"/>
                          <a:cs typeface="Courier New" panose="02070309020205020404" pitchFamily="49" charset="0"/>
                        </a:rPr>
                        <a:t>P : période</a:t>
                      </a:r>
                    </a:p>
                    <a:p>
                      <a:pPr marL="1520825" indent="0"/>
                      <a:r>
                        <a:rPr lang="fr-FR" sz="1400" b="0" dirty="0" smtClean="0">
                          <a:latin typeface="+mj-lt"/>
                          <a:cs typeface="Courier New" panose="02070309020205020404" pitchFamily="49" charset="0"/>
                        </a:rPr>
                        <a:t>T : </a:t>
                      </a:r>
                      <a:r>
                        <a:rPr lang="fr-FR" sz="1400" b="0" kern="1200" dirty="0" smtClean="0">
                          <a:solidFill>
                            <a:schemeClr val="dk1"/>
                          </a:solidFill>
                          <a:latin typeface="+mn-lt"/>
                          <a:ea typeface="+mn-ea"/>
                          <a:cs typeface="Courier New" panose="02070309020205020404" pitchFamily="49" charset="0"/>
                        </a:rPr>
                        <a:t>précède l’heure</a:t>
                      </a:r>
                    </a:p>
                    <a:p>
                      <a:pPr marL="1520825" indent="0"/>
                      <a:r>
                        <a:rPr lang="fr-FR" sz="1400" b="0" kern="1200" dirty="0" smtClean="0">
                          <a:solidFill>
                            <a:schemeClr val="dk1"/>
                          </a:solidFill>
                          <a:latin typeface="+mn-lt"/>
                          <a:ea typeface="+mn-ea"/>
                          <a:cs typeface="Courier New" panose="02070309020205020404" pitchFamily="49" charset="0"/>
                        </a:rPr>
                        <a:t>D</a:t>
                      </a:r>
                      <a:r>
                        <a:rPr lang="fr-FR" sz="1400" b="0" kern="1200" baseline="0" dirty="0" smtClean="0">
                          <a:solidFill>
                            <a:schemeClr val="dk1"/>
                          </a:solidFill>
                          <a:latin typeface="+mn-lt"/>
                          <a:ea typeface="+mn-ea"/>
                          <a:cs typeface="Courier New" panose="02070309020205020404" pitchFamily="49" charset="0"/>
                        </a:rPr>
                        <a:t> : jour</a:t>
                      </a:r>
                    </a:p>
                    <a:p>
                      <a:pPr marL="1520825" indent="0"/>
                      <a:r>
                        <a:rPr lang="fr-FR" sz="1400" b="0" kern="1200" baseline="0" dirty="0" smtClean="0">
                          <a:solidFill>
                            <a:schemeClr val="dk1"/>
                          </a:solidFill>
                          <a:latin typeface="+mn-lt"/>
                          <a:ea typeface="+mn-ea"/>
                          <a:cs typeface="Courier New" panose="02070309020205020404" pitchFamily="49" charset="0"/>
                        </a:rPr>
                        <a:t>H : heure</a:t>
                      </a:r>
                    </a:p>
                    <a:p>
                      <a:pPr marL="1520825" indent="0"/>
                      <a:r>
                        <a:rPr lang="fr-FR" sz="1400" b="0" kern="1200" baseline="0" dirty="0" smtClean="0">
                          <a:solidFill>
                            <a:schemeClr val="dk1"/>
                          </a:solidFill>
                          <a:latin typeface="+mn-lt"/>
                          <a:ea typeface="+mn-ea"/>
                          <a:cs typeface="Courier New" panose="02070309020205020404" pitchFamily="49" charset="0"/>
                        </a:rPr>
                        <a:t>M : minutes</a:t>
                      </a:r>
                    </a:p>
                    <a:p>
                      <a:pPr marL="1520825" indent="0"/>
                      <a:r>
                        <a:rPr lang="fr-FR" sz="1400" b="0" kern="1200" baseline="0" dirty="0" smtClean="0">
                          <a:solidFill>
                            <a:schemeClr val="dk1"/>
                          </a:solidFill>
                          <a:latin typeface="+mn-lt"/>
                          <a:ea typeface="+mn-ea"/>
                          <a:cs typeface="Courier New" panose="02070309020205020404" pitchFamily="49" charset="0"/>
                        </a:rPr>
                        <a:t>S : secondes</a:t>
                      </a:r>
                    </a:p>
                    <a:p>
                      <a:pPr marL="0" indent="0"/>
                      <a:r>
                        <a:rPr lang="fr-FR" sz="1400" b="0" kern="1200" baseline="0" dirty="0" smtClean="0">
                          <a:solidFill>
                            <a:schemeClr val="dk1"/>
                          </a:solidFill>
                          <a:latin typeface="+mn-lt"/>
                          <a:ea typeface="+mn-ea"/>
                          <a:cs typeface="Courier New" panose="02070309020205020404" pitchFamily="49" charset="0"/>
                        </a:rPr>
                        <a:t>Ex : </a:t>
                      </a:r>
                      <a:r>
                        <a:rPr lang="fr-FR" sz="1400" b="0" dirty="0" err="1" smtClean="0"/>
                        <a:t>Duration.parse</a:t>
                      </a:r>
                      <a:r>
                        <a:rPr lang="fr-FR" sz="1400" b="0" dirty="0" smtClean="0"/>
                        <a:t>("PT0S");</a:t>
                      </a:r>
                      <a:endParaRPr lang="fr-FR" sz="1400" b="0" kern="1200" dirty="0" smtClean="0">
                        <a:solidFill>
                          <a:schemeClr val="dk1"/>
                        </a:solidFill>
                        <a:latin typeface="+mn-lt"/>
                        <a:ea typeface="+mn-ea"/>
                        <a:cs typeface="Courier New" panose="02070309020205020404" pitchFamily="49" charset="0"/>
                      </a:endParaRPr>
                    </a:p>
                  </a:txBody>
                  <a:tcPr/>
                </a:tc>
                <a:extLst>
                  <a:ext uri="{0D108BD9-81ED-4DB2-BD59-A6C34878D82A}">
                    <a16:rowId xmlns:a16="http://schemas.microsoft.com/office/drawing/2014/main" val="10000"/>
                  </a:ext>
                </a:extLst>
              </a:tr>
              <a:tr h="370840">
                <a:tc>
                  <a:txBody>
                    <a:bodyPr/>
                    <a:lstStyle/>
                    <a:p>
                      <a:r>
                        <a:rPr lang="fr-FR" sz="1400" b="1" dirty="0" err="1" smtClean="0"/>
                        <a:t>Duration.ofMillis</a:t>
                      </a:r>
                      <a:r>
                        <a:rPr lang="fr-FR" sz="1400" b="1" dirty="0" smtClean="0"/>
                        <a:t>(long </a:t>
                      </a:r>
                      <a:r>
                        <a:rPr lang="fr-FR" sz="1400" b="1" dirty="0" err="1" smtClean="0"/>
                        <a:t>millis</a:t>
                      </a:r>
                      <a:r>
                        <a:rPr lang="fr-FR" sz="1400" b="1" dirty="0" smtClean="0"/>
                        <a:t>)</a:t>
                      </a:r>
                      <a:endParaRPr lang="fr-FR" sz="1400" b="1" u="none" dirty="0">
                        <a:solidFill>
                          <a:schemeClr val="tx1"/>
                        </a:solidFill>
                        <a:latin typeface="+mj-lt"/>
                        <a:cs typeface="Courier New" panose="02070309020205020404" pitchFamily="49" charset="0"/>
                      </a:endParaRPr>
                    </a:p>
                  </a:txBody>
                  <a:tcPr/>
                </a:tc>
                <a:tc>
                  <a:txBody>
                    <a:bodyPr/>
                    <a:lstStyle/>
                    <a:p>
                      <a:r>
                        <a:rPr lang="fr-FR" sz="1400" dirty="0" smtClean="0"/>
                        <a:t>retourne un objet de type </a:t>
                      </a:r>
                      <a:r>
                        <a:rPr lang="fr-FR" sz="1400" i="1" dirty="0" smtClean="0"/>
                        <a:t>Duration</a:t>
                      </a:r>
                      <a:r>
                        <a:rPr lang="fr-FR" sz="1400" dirty="0" smtClean="0"/>
                        <a:t> à partir d’une chaîne de caractères représentant une durée en millisecondes.</a:t>
                      </a:r>
                    </a:p>
                    <a:p>
                      <a:r>
                        <a:rPr lang="fr-FR" sz="1400" dirty="0" smtClean="0">
                          <a:solidFill>
                            <a:schemeClr val="tx1"/>
                          </a:solidFill>
                          <a:latin typeface="+mj-lt"/>
                          <a:cs typeface="Courier New" panose="02070309020205020404" pitchFamily="49" charset="0"/>
                        </a:rPr>
                        <a:t>Ex : </a:t>
                      </a:r>
                      <a:r>
                        <a:rPr lang="fr-FR" sz="1400" dirty="0" err="1" smtClean="0"/>
                        <a:t>Duration.ofMillis</a:t>
                      </a:r>
                      <a:r>
                        <a:rPr lang="fr-FR" sz="1400" dirty="0" smtClean="0"/>
                        <a:t>(7_530_345);</a:t>
                      </a:r>
                      <a:endParaRPr lang="fr-FR" sz="1400" dirty="0">
                        <a:solidFill>
                          <a:schemeClr val="tx1"/>
                        </a:solidFill>
                        <a:latin typeface="+mj-lt"/>
                        <a:cs typeface="Courier New" panose="02070309020205020404" pitchFamily="49"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515643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3"/>
          <p:cNvSpPr txBox="1">
            <a:spLocks noChangeArrowheads="1"/>
          </p:cNvSpPr>
          <p:nvPr/>
        </p:nvSpPr>
        <p:spPr bwMode="auto">
          <a:xfrm>
            <a:off x="592138" y="928688"/>
            <a:ext cx="184150" cy="366712"/>
          </a:xfrm>
          <a:prstGeom prst="rect">
            <a:avLst/>
          </a:prstGeom>
          <a:noFill/>
          <a:ln w="9525">
            <a:noFill/>
            <a:miter lim="800000"/>
            <a:headEnd/>
            <a:tailEnd/>
          </a:ln>
        </p:spPr>
        <p:txBody>
          <a:bodyPr wrap="none">
            <a:spAutoFit/>
          </a:bodyPr>
          <a:lstStyle/>
          <a:p>
            <a:endParaRPr lang="fr-FR">
              <a:solidFill>
                <a:srgbClr val="000000"/>
              </a:solidFill>
            </a:endParaRPr>
          </a:p>
        </p:txBody>
      </p:sp>
      <p:sp>
        <p:nvSpPr>
          <p:cNvPr id="86019" name="Text Box 93"/>
          <p:cNvSpPr txBox="1">
            <a:spLocks noChangeArrowheads="1"/>
          </p:cNvSpPr>
          <p:nvPr/>
        </p:nvSpPr>
        <p:spPr bwMode="auto">
          <a:xfrm>
            <a:off x="107951" y="1125538"/>
            <a:ext cx="8712522" cy="1477328"/>
          </a:xfrm>
          <a:prstGeom prst="rect">
            <a:avLst/>
          </a:prstGeom>
          <a:noFill/>
          <a:ln w="9525">
            <a:noFill/>
            <a:miter lim="800000"/>
            <a:headEnd/>
            <a:tailEnd/>
          </a:ln>
        </p:spPr>
        <p:txBody>
          <a:bodyPr wrap="square">
            <a:spAutoFit/>
          </a:bodyPr>
          <a:lstStyle/>
          <a:p>
            <a:pPr marL="346075"/>
            <a:r>
              <a:rPr lang="fr-FR" dirty="0" smtClean="0">
                <a:solidFill>
                  <a:srgbClr val="000000"/>
                </a:solidFill>
                <a:latin typeface="Candara" panose="020E0502030303020204" pitchFamily="34" charset="0"/>
              </a:rPr>
              <a:t>Le </a:t>
            </a:r>
            <a:r>
              <a:rPr lang="fr-FR" dirty="0" smtClean="0">
                <a:solidFill>
                  <a:srgbClr val="FF0000"/>
                </a:solidFill>
                <a:latin typeface="Candara" panose="020E0502030303020204" pitchFamily="34" charset="0"/>
              </a:rPr>
              <a:t>temps humain </a:t>
            </a:r>
            <a:r>
              <a:rPr lang="fr-FR" dirty="0" smtClean="0">
                <a:solidFill>
                  <a:srgbClr val="000000"/>
                </a:solidFill>
                <a:latin typeface="Candara" panose="020E0502030303020204" pitchFamily="34" charset="0"/>
              </a:rPr>
              <a:t>:</a:t>
            </a:r>
          </a:p>
          <a:p>
            <a:pPr marL="906463" lvl="1" indent="-103188">
              <a:buFontTx/>
              <a:buChar char="-"/>
            </a:pPr>
            <a:r>
              <a:rPr lang="fr-FR" dirty="0" err="1" smtClean="0">
                <a:solidFill>
                  <a:srgbClr val="000000"/>
                </a:solidFill>
                <a:latin typeface="Candara" panose="020E0502030303020204" pitchFamily="34" charset="0"/>
              </a:rPr>
              <a:t>java.time.</a:t>
            </a:r>
            <a:r>
              <a:rPr lang="fr-FR" dirty="0" err="1" smtClean="0">
                <a:solidFill>
                  <a:srgbClr val="FF0000"/>
                </a:solidFill>
                <a:latin typeface="Candara" panose="020E0502030303020204" pitchFamily="34" charset="0"/>
              </a:rPr>
              <a:t>LocalDateTime</a:t>
            </a:r>
            <a:r>
              <a:rPr lang="fr-FR" dirty="0" smtClean="0">
                <a:solidFill>
                  <a:srgbClr val="000000"/>
                </a:solidFill>
                <a:latin typeface="Candara" panose="020E0502030303020204" pitchFamily="34" charset="0"/>
              </a:rPr>
              <a:t>  </a:t>
            </a:r>
            <a:r>
              <a:rPr lang="fr-FR" dirty="0">
                <a:solidFill>
                  <a:srgbClr val="000000"/>
                </a:solidFill>
                <a:latin typeface="Candara" panose="020E0502030303020204" pitchFamily="34" charset="0"/>
              </a:rPr>
              <a:t>: </a:t>
            </a:r>
            <a:r>
              <a:rPr lang="fr-FR" dirty="0" smtClean="0">
                <a:solidFill>
                  <a:srgbClr val="000000"/>
                </a:solidFill>
                <a:latin typeface="Candara" panose="020E0502030303020204" pitchFamily="34" charset="0"/>
              </a:rPr>
              <a:t>représente une date et une heure sans indication du fuseau horaire.</a:t>
            </a:r>
          </a:p>
          <a:p>
            <a:pPr marL="906463" lvl="1" indent="-103188">
              <a:buFontTx/>
              <a:buChar char="-"/>
            </a:pPr>
            <a:r>
              <a:rPr lang="fr-FR" dirty="0" smtClean="0">
                <a:solidFill>
                  <a:srgbClr val="000000"/>
                </a:solidFill>
                <a:latin typeface="Candara" panose="020E0502030303020204" pitchFamily="34" charset="0"/>
              </a:rPr>
              <a:t>La classe </a:t>
            </a:r>
            <a:r>
              <a:rPr lang="fr-FR" dirty="0" err="1" smtClean="0">
                <a:solidFill>
                  <a:srgbClr val="FF0000"/>
                </a:solidFill>
                <a:latin typeface="Candara" panose="020E0502030303020204" pitchFamily="34" charset="0"/>
              </a:rPr>
              <a:t>LocalDate</a:t>
            </a:r>
            <a:r>
              <a:rPr lang="fr-FR" dirty="0" smtClean="0">
                <a:solidFill>
                  <a:srgbClr val="FF0000"/>
                </a:solidFill>
                <a:latin typeface="Candara" panose="020E0502030303020204" pitchFamily="34" charset="0"/>
              </a:rPr>
              <a:t> </a:t>
            </a:r>
            <a:r>
              <a:rPr lang="fr-FR" dirty="0" smtClean="0">
                <a:solidFill>
                  <a:srgbClr val="000000"/>
                </a:solidFill>
                <a:latin typeface="Candara" panose="020E0502030303020204" pitchFamily="34" charset="0"/>
              </a:rPr>
              <a:t>représente une date.</a:t>
            </a:r>
            <a:endParaRPr lang="fr-FR" dirty="0" smtClean="0">
              <a:solidFill>
                <a:srgbClr val="FF0000"/>
              </a:solidFill>
              <a:latin typeface="Candara" panose="020E0502030303020204" pitchFamily="34" charset="0"/>
            </a:endParaRPr>
          </a:p>
          <a:p>
            <a:pPr marL="906463" lvl="1" indent="-103188">
              <a:buFontTx/>
              <a:buChar char="-"/>
            </a:pPr>
            <a:r>
              <a:rPr lang="fr-FR" dirty="0">
                <a:solidFill>
                  <a:srgbClr val="000000"/>
                </a:solidFill>
                <a:latin typeface="Candara" panose="020E0502030303020204" pitchFamily="34" charset="0"/>
              </a:rPr>
              <a:t>La classe </a:t>
            </a:r>
            <a:r>
              <a:rPr lang="fr-FR" dirty="0" err="1" smtClean="0">
                <a:solidFill>
                  <a:srgbClr val="FF0000"/>
                </a:solidFill>
                <a:latin typeface="Candara" panose="020E0502030303020204" pitchFamily="34" charset="0"/>
              </a:rPr>
              <a:t>LocalTime</a:t>
            </a:r>
            <a:r>
              <a:rPr lang="fr-FR" dirty="0" smtClean="0">
                <a:solidFill>
                  <a:srgbClr val="FF0000"/>
                </a:solidFill>
                <a:latin typeface="Candara" panose="020E0502030303020204" pitchFamily="34" charset="0"/>
              </a:rPr>
              <a:t> </a:t>
            </a:r>
            <a:r>
              <a:rPr lang="fr-FR" dirty="0" smtClean="0">
                <a:solidFill>
                  <a:srgbClr val="000000"/>
                </a:solidFill>
                <a:latin typeface="Candara" panose="020E0502030303020204" pitchFamily="34" charset="0"/>
              </a:rPr>
              <a:t>représente une heure.</a:t>
            </a:r>
            <a:endParaRPr lang="fr-FR" dirty="0">
              <a:solidFill>
                <a:srgbClr val="000000"/>
              </a:solidFill>
              <a:latin typeface="Candara" panose="020E0502030303020204" pitchFamily="34" charset="0"/>
            </a:endParaRPr>
          </a:p>
        </p:txBody>
      </p:sp>
      <p:sp>
        <p:nvSpPr>
          <p:cNvPr id="5" name="Rectangle 2"/>
          <p:cNvSpPr txBox="1">
            <a:spLocks noChangeArrowheads="1"/>
          </p:cNvSpPr>
          <p:nvPr/>
        </p:nvSpPr>
        <p:spPr bwMode="auto">
          <a:xfrm>
            <a:off x="684213" y="260350"/>
            <a:ext cx="70866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2400" b="1">
                <a:solidFill>
                  <a:srgbClr val="3333CC"/>
                </a:solidFill>
                <a:effectLst>
                  <a:outerShdw blurRad="38100" dist="38100" dir="2700000" algn="tl">
                    <a:srgbClr val="C0C0C0"/>
                  </a:outerShdw>
                </a:effectLst>
                <a:latin typeface="+mj-lt"/>
                <a:ea typeface="+mj-ea"/>
                <a:cs typeface="+mj-cs"/>
              </a:defRPr>
            </a:lvl1pPr>
            <a:lvl2pPr algn="r" rtl="0" eaLnBrk="0" fontAlgn="base" hangingPunct="0">
              <a:spcBef>
                <a:spcPct val="0"/>
              </a:spcBef>
              <a:spcAft>
                <a:spcPct val="0"/>
              </a:spcAft>
              <a:defRPr sz="2400" b="1">
                <a:solidFill>
                  <a:srgbClr val="3333CC"/>
                </a:solidFill>
                <a:effectLst>
                  <a:outerShdw blurRad="38100" dist="38100" dir="2700000" algn="tl">
                    <a:srgbClr val="C0C0C0"/>
                  </a:outerShdw>
                </a:effectLst>
                <a:latin typeface="Verdana" pitchFamily="34" charset="0"/>
              </a:defRPr>
            </a:lvl2pPr>
            <a:lvl3pPr algn="r" rtl="0" eaLnBrk="0" fontAlgn="base" hangingPunct="0">
              <a:spcBef>
                <a:spcPct val="0"/>
              </a:spcBef>
              <a:spcAft>
                <a:spcPct val="0"/>
              </a:spcAft>
              <a:defRPr sz="2400" b="1">
                <a:solidFill>
                  <a:srgbClr val="3333CC"/>
                </a:solidFill>
                <a:effectLst>
                  <a:outerShdw blurRad="38100" dist="38100" dir="2700000" algn="tl">
                    <a:srgbClr val="C0C0C0"/>
                  </a:outerShdw>
                </a:effectLst>
                <a:latin typeface="Verdana" pitchFamily="34" charset="0"/>
              </a:defRPr>
            </a:lvl3pPr>
            <a:lvl4pPr algn="r" rtl="0" eaLnBrk="0" fontAlgn="base" hangingPunct="0">
              <a:spcBef>
                <a:spcPct val="0"/>
              </a:spcBef>
              <a:spcAft>
                <a:spcPct val="0"/>
              </a:spcAft>
              <a:defRPr sz="2400" b="1">
                <a:solidFill>
                  <a:srgbClr val="3333CC"/>
                </a:solidFill>
                <a:effectLst>
                  <a:outerShdw blurRad="38100" dist="38100" dir="2700000" algn="tl">
                    <a:srgbClr val="C0C0C0"/>
                  </a:outerShdw>
                </a:effectLst>
                <a:latin typeface="Verdana" pitchFamily="34" charset="0"/>
              </a:defRPr>
            </a:lvl4pPr>
            <a:lvl5pPr algn="r" rtl="0" eaLnBrk="0" fontAlgn="base" hangingPunct="0">
              <a:spcBef>
                <a:spcPct val="0"/>
              </a:spcBef>
              <a:spcAft>
                <a:spcPct val="0"/>
              </a:spcAft>
              <a:defRPr sz="2400" b="1">
                <a:solidFill>
                  <a:srgbClr val="3333CC"/>
                </a:solidFill>
                <a:effectLst>
                  <a:outerShdw blurRad="38100" dist="38100" dir="2700000" algn="tl">
                    <a:srgbClr val="C0C0C0"/>
                  </a:outerShdw>
                </a:effectLst>
                <a:latin typeface="Verdana" pitchFamily="34" charset="0"/>
              </a:defRPr>
            </a:lvl5pPr>
            <a:lvl6pPr marL="457200" algn="r" rtl="0" eaLnBrk="0" fontAlgn="base" hangingPunct="0">
              <a:spcBef>
                <a:spcPct val="0"/>
              </a:spcBef>
              <a:spcAft>
                <a:spcPct val="0"/>
              </a:spcAft>
              <a:defRPr sz="2400" b="1">
                <a:solidFill>
                  <a:srgbClr val="3333CC"/>
                </a:solidFill>
                <a:effectLst>
                  <a:outerShdw blurRad="38100" dist="38100" dir="2700000" algn="tl">
                    <a:srgbClr val="C0C0C0"/>
                  </a:outerShdw>
                </a:effectLst>
                <a:latin typeface="Verdana" pitchFamily="34" charset="0"/>
              </a:defRPr>
            </a:lvl6pPr>
            <a:lvl7pPr marL="914400" algn="r" rtl="0" eaLnBrk="0" fontAlgn="base" hangingPunct="0">
              <a:spcBef>
                <a:spcPct val="0"/>
              </a:spcBef>
              <a:spcAft>
                <a:spcPct val="0"/>
              </a:spcAft>
              <a:defRPr sz="2400" b="1">
                <a:solidFill>
                  <a:srgbClr val="3333CC"/>
                </a:solidFill>
                <a:effectLst>
                  <a:outerShdw blurRad="38100" dist="38100" dir="2700000" algn="tl">
                    <a:srgbClr val="C0C0C0"/>
                  </a:outerShdw>
                </a:effectLst>
                <a:latin typeface="Verdana" pitchFamily="34" charset="0"/>
              </a:defRPr>
            </a:lvl7pPr>
            <a:lvl8pPr marL="1371600" algn="r" rtl="0" eaLnBrk="0" fontAlgn="base" hangingPunct="0">
              <a:spcBef>
                <a:spcPct val="0"/>
              </a:spcBef>
              <a:spcAft>
                <a:spcPct val="0"/>
              </a:spcAft>
              <a:defRPr sz="2400" b="1">
                <a:solidFill>
                  <a:srgbClr val="3333CC"/>
                </a:solidFill>
                <a:effectLst>
                  <a:outerShdw blurRad="38100" dist="38100" dir="2700000" algn="tl">
                    <a:srgbClr val="C0C0C0"/>
                  </a:outerShdw>
                </a:effectLst>
                <a:latin typeface="Verdana" pitchFamily="34" charset="0"/>
              </a:defRPr>
            </a:lvl8pPr>
            <a:lvl9pPr marL="1828800" algn="r" rtl="0" eaLnBrk="0" fontAlgn="base" hangingPunct="0">
              <a:spcBef>
                <a:spcPct val="0"/>
              </a:spcBef>
              <a:spcAft>
                <a:spcPct val="0"/>
              </a:spcAft>
              <a:defRPr sz="2400" b="1">
                <a:solidFill>
                  <a:srgbClr val="3333CC"/>
                </a:solidFill>
                <a:effectLst>
                  <a:outerShdw blurRad="38100" dist="38100" dir="2700000" algn="tl">
                    <a:srgbClr val="C0C0C0"/>
                  </a:outerShdw>
                </a:effectLst>
                <a:latin typeface="Verdana" pitchFamily="34" charset="0"/>
              </a:defRPr>
            </a:lvl9pPr>
          </a:lstStyle>
          <a:p>
            <a:r>
              <a:rPr lang="fr-FR" kern="0" dirty="0" smtClean="0">
                <a:effectLst/>
              </a:rPr>
              <a:t>Java8 : l’API </a:t>
            </a:r>
            <a:r>
              <a:rPr lang="fr-FR" kern="0" dirty="0" err="1" smtClean="0">
                <a:effectLst/>
              </a:rPr>
              <a:t>java.time.LocalDateTime</a:t>
            </a:r>
            <a:endParaRPr lang="fr-FR" kern="0" dirty="0" smtClean="0">
              <a:effectLst/>
            </a:endParaRPr>
          </a:p>
        </p:txBody>
      </p:sp>
      <p:graphicFrame>
        <p:nvGraphicFramePr>
          <p:cNvPr id="86021" name="Tableau 86020"/>
          <p:cNvGraphicFramePr>
            <a:graphicFrameLocks noGrp="1"/>
          </p:cNvGraphicFramePr>
          <p:nvPr>
            <p:extLst>
              <p:ext uri="{D42A27DB-BD31-4B8C-83A1-F6EECF244321}">
                <p14:modId xmlns:p14="http://schemas.microsoft.com/office/powerpoint/2010/main" val="3548771063"/>
              </p:ext>
            </p:extLst>
          </p:nvPr>
        </p:nvGraphicFramePr>
        <p:xfrm>
          <a:off x="109630" y="2636912"/>
          <a:ext cx="8998874" cy="3022600"/>
        </p:xfrm>
        <a:graphic>
          <a:graphicData uri="http://schemas.openxmlformats.org/drawingml/2006/table">
            <a:tbl>
              <a:tblPr firstRow="1" bandRow="1">
                <a:tableStyleId>{D7AC3CCA-C797-4891-BE02-D94E43425B78}</a:tableStyleId>
              </a:tblPr>
              <a:tblGrid>
                <a:gridCol w="8998874">
                  <a:extLst>
                    <a:ext uri="{9D8B030D-6E8A-4147-A177-3AD203B41FA5}">
                      <a16:colId xmlns:a16="http://schemas.microsoft.com/office/drawing/2014/main" val="20000"/>
                    </a:ext>
                  </a:extLst>
                </a:gridCol>
              </a:tblGrid>
              <a:tr h="370840">
                <a:tc>
                  <a:txBody>
                    <a:bodyPr/>
                    <a:lstStyle/>
                    <a:p>
                      <a:r>
                        <a:rPr lang="fr-FR" sz="1200" dirty="0" err="1" smtClean="0">
                          <a:latin typeface="Courier New" panose="02070309020205020404" pitchFamily="49" charset="0"/>
                          <a:cs typeface="Courier New" panose="02070309020205020404" pitchFamily="49" charset="0"/>
                        </a:rPr>
                        <a:t>LocalDateTime</a:t>
                      </a:r>
                      <a:r>
                        <a:rPr lang="fr-FR" sz="1200" dirty="0" smtClean="0">
                          <a:latin typeface="Courier New" panose="02070309020205020404" pitchFamily="49" charset="0"/>
                          <a:cs typeface="Courier New" panose="02070309020205020404" pitchFamily="49" charset="0"/>
                        </a:rPr>
                        <a:t> date = </a:t>
                      </a:r>
                      <a:r>
                        <a:rPr lang="fr-FR" sz="1200" dirty="0" err="1" smtClean="0">
                          <a:latin typeface="Courier New" panose="02070309020205020404" pitchFamily="49" charset="0"/>
                          <a:cs typeface="Courier New" panose="02070309020205020404" pitchFamily="49" charset="0"/>
                        </a:rPr>
                        <a:t>LocalDateTime.of</a:t>
                      </a:r>
                      <a:r>
                        <a:rPr lang="fr-FR" sz="1200" dirty="0" smtClean="0">
                          <a:latin typeface="Courier New" panose="02070309020205020404" pitchFamily="49" charset="0"/>
                          <a:cs typeface="Courier New" panose="02070309020205020404" pitchFamily="49" charset="0"/>
                        </a:rPr>
                        <a:t>(</a:t>
                      </a:r>
                      <a:r>
                        <a:rPr lang="fr-FR" sz="1200" dirty="0" err="1" smtClean="0">
                          <a:latin typeface="Courier New" panose="02070309020205020404" pitchFamily="49" charset="0"/>
                          <a:cs typeface="Courier New" panose="02070309020205020404" pitchFamily="49" charset="0"/>
                        </a:rPr>
                        <a:t>LocalDate.of</a:t>
                      </a:r>
                      <a:r>
                        <a:rPr lang="fr-FR" sz="1200" dirty="0" smtClean="0">
                          <a:latin typeface="Courier New" panose="02070309020205020404" pitchFamily="49" charset="0"/>
                          <a:cs typeface="Courier New" panose="02070309020205020404" pitchFamily="49" charset="0"/>
                        </a:rPr>
                        <a:t>(2014, </a:t>
                      </a:r>
                      <a:r>
                        <a:rPr lang="fr-FR" sz="1200" dirty="0" err="1" smtClean="0">
                          <a:latin typeface="Courier New" panose="02070309020205020404" pitchFamily="49" charset="0"/>
                          <a:cs typeface="Courier New" panose="02070309020205020404" pitchFamily="49" charset="0"/>
                        </a:rPr>
                        <a:t>Month.MARCH</a:t>
                      </a:r>
                      <a:r>
                        <a:rPr lang="fr-FR" sz="1200" dirty="0" smtClean="0">
                          <a:latin typeface="Courier New" panose="02070309020205020404" pitchFamily="49" charset="0"/>
                          <a:cs typeface="Courier New" panose="02070309020205020404" pitchFamily="49" charset="0"/>
                        </a:rPr>
                        <a:t>, 18), </a:t>
                      </a:r>
                      <a:r>
                        <a:rPr lang="fr-FR" sz="1200" dirty="0" err="1" smtClean="0">
                          <a:latin typeface="Courier New" panose="02070309020205020404" pitchFamily="49" charset="0"/>
                          <a:cs typeface="Courier New" panose="02070309020205020404" pitchFamily="49" charset="0"/>
                        </a:rPr>
                        <a:t>LocalTime.MIDNIGHT</a:t>
                      </a:r>
                      <a:r>
                        <a:rPr lang="fr-FR" sz="1200" dirty="0" smtClean="0">
                          <a:latin typeface="Courier New" panose="02070309020205020404" pitchFamily="49" charset="0"/>
                          <a:cs typeface="Courier New" panose="02070309020205020404" pitchFamily="49" charset="0"/>
                        </a:rPr>
                        <a:t>);</a:t>
                      </a:r>
                    </a:p>
                    <a:p>
                      <a:endParaRPr lang="fr-FR" sz="1200" dirty="0" smtClean="0">
                        <a:latin typeface="Courier New" panose="02070309020205020404" pitchFamily="49" charset="0"/>
                        <a:cs typeface="Courier New" panose="02070309020205020404" pitchFamily="49" charset="0"/>
                      </a:endParaRPr>
                    </a:p>
                    <a:p>
                      <a:r>
                        <a:rPr lang="fr-FR" sz="1200" dirty="0" smtClean="0">
                          <a:latin typeface="Courier New" panose="02070309020205020404" pitchFamily="49" charset="0"/>
                          <a:cs typeface="Courier New" panose="02070309020205020404" pitchFamily="49" charset="0"/>
                        </a:rPr>
                        <a:t>// formatage</a:t>
                      </a:r>
                    </a:p>
                    <a:p>
                      <a:r>
                        <a:rPr lang="fr-FR" sz="1200" dirty="0" err="1" smtClean="0">
                          <a:latin typeface="Courier New" panose="02070309020205020404" pitchFamily="49" charset="0"/>
                          <a:cs typeface="Courier New" panose="02070309020205020404" pitchFamily="49" charset="0"/>
                        </a:rPr>
                        <a:t>date.format</a:t>
                      </a:r>
                      <a:r>
                        <a:rPr lang="fr-FR" sz="1200" dirty="0" smtClean="0">
                          <a:latin typeface="Courier New" panose="02070309020205020404" pitchFamily="49" charset="0"/>
                          <a:cs typeface="Courier New" panose="02070309020205020404" pitchFamily="49" charset="0"/>
                        </a:rPr>
                        <a:t>(</a:t>
                      </a:r>
                      <a:r>
                        <a:rPr lang="fr-FR" sz="1200" dirty="0" err="1" smtClean="0">
                          <a:latin typeface="Courier New" panose="02070309020205020404" pitchFamily="49" charset="0"/>
                          <a:cs typeface="Courier New" panose="02070309020205020404" pitchFamily="49" charset="0"/>
                        </a:rPr>
                        <a:t>DateTimeFormatter.ISO_DATE</a:t>
                      </a:r>
                      <a:r>
                        <a:rPr lang="fr-FR" sz="1200" dirty="0" smtClean="0">
                          <a:latin typeface="Courier New" panose="02070309020205020404" pitchFamily="49" charset="0"/>
                          <a:cs typeface="Courier New" panose="02070309020205020404" pitchFamily="49" charset="0"/>
                        </a:rPr>
                        <a:t>);</a:t>
                      </a:r>
                    </a:p>
                    <a:p>
                      <a:r>
                        <a:rPr lang="fr-FR" sz="1200" dirty="0" err="1" smtClean="0">
                          <a:latin typeface="Courier New" panose="02070309020205020404" pitchFamily="49" charset="0"/>
                          <a:cs typeface="Courier New" panose="02070309020205020404" pitchFamily="49" charset="0"/>
                        </a:rPr>
                        <a:t>date.format</a:t>
                      </a:r>
                      <a:r>
                        <a:rPr lang="fr-FR" sz="1200" dirty="0" smtClean="0">
                          <a:latin typeface="Courier New" panose="02070309020205020404" pitchFamily="49" charset="0"/>
                          <a:cs typeface="Courier New" panose="02070309020205020404" pitchFamily="49" charset="0"/>
                        </a:rPr>
                        <a:t>(</a:t>
                      </a:r>
                      <a:r>
                        <a:rPr lang="fr-FR" sz="1200" dirty="0" err="1" smtClean="0">
                          <a:latin typeface="Courier New" panose="02070309020205020404" pitchFamily="49" charset="0"/>
                          <a:cs typeface="Courier New" panose="02070309020205020404" pitchFamily="49" charset="0"/>
                        </a:rPr>
                        <a:t>DateTimeFormatter.ofPattern</a:t>
                      </a:r>
                      <a:r>
                        <a:rPr lang="fr-FR" sz="1200" dirty="0" smtClean="0">
                          <a:latin typeface="Courier New" panose="02070309020205020404" pitchFamily="49" charset="0"/>
                          <a:cs typeface="Courier New" panose="02070309020205020404" pitchFamily="49" charset="0"/>
                        </a:rPr>
                        <a:t>("dd/MM/</a:t>
                      </a:r>
                      <a:r>
                        <a:rPr lang="fr-FR" sz="1200" dirty="0" err="1" smtClean="0">
                          <a:latin typeface="Courier New" panose="02070309020205020404" pitchFamily="49" charset="0"/>
                          <a:cs typeface="Courier New" panose="02070309020205020404" pitchFamily="49" charset="0"/>
                        </a:rPr>
                        <a:t>yyyy</a:t>
                      </a:r>
                      <a:r>
                        <a:rPr lang="fr-FR" sz="1200" dirty="0" smtClean="0">
                          <a:latin typeface="Courier New" panose="02070309020205020404" pitchFamily="49" charset="0"/>
                          <a:cs typeface="Courier New" panose="02070309020205020404" pitchFamily="49" charset="0"/>
                        </a:rPr>
                        <a:t> </a:t>
                      </a:r>
                      <a:r>
                        <a:rPr lang="fr-FR" sz="1200" dirty="0" err="1" smtClean="0">
                          <a:latin typeface="Courier New" panose="02070309020205020404" pitchFamily="49" charset="0"/>
                          <a:cs typeface="Courier New" panose="02070309020205020404" pitchFamily="49" charset="0"/>
                        </a:rPr>
                        <a:t>HH:mm</a:t>
                      </a:r>
                      <a:r>
                        <a:rPr lang="fr-FR" sz="1200" dirty="0" smtClean="0">
                          <a:latin typeface="Courier New" panose="02070309020205020404" pitchFamily="49" charset="0"/>
                          <a:cs typeface="Courier New" panose="02070309020205020404" pitchFamily="49" charset="0"/>
                        </a:rPr>
                        <a:t>"));</a:t>
                      </a:r>
                    </a:p>
                    <a:p>
                      <a:endParaRPr lang="fr-FR" sz="1200" dirty="0" smtClean="0">
                        <a:latin typeface="Courier New" panose="02070309020205020404" pitchFamily="49" charset="0"/>
                        <a:cs typeface="Courier New" panose="02070309020205020404" pitchFamily="49" charset="0"/>
                      </a:endParaRPr>
                    </a:p>
                    <a:p>
                      <a:r>
                        <a:rPr lang="fr-FR" sz="1200" dirty="0" smtClean="0">
                          <a:latin typeface="Courier New" panose="02070309020205020404" pitchFamily="49" charset="0"/>
                          <a:cs typeface="Courier New" panose="02070309020205020404" pitchFamily="49" charset="0"/>
                        </a:rPr>
                        <a:t>// </a:t>
                      </a:r>
                      <a:r>
                        <a:rPr lang="fr-FR" sz="1200" dirty="0" err="1" smtClean="0">
                          <a:latin typeface="Courier New" panose="02070309020205020404" pitchFamily="49" charset="0"/>
                          <a:cs typeface="Courier New" panose="02070309020205020404" pitchFamily="49" charset="0"/>
                        </a:rPr>
                        <a:t>parsing</a:t>
                      </a:r>
                      <a:endParaRPr lang="fr-FR" sz="1200" dirty="0" smtClean="0">
                        <a:latin typeface="Courier New" panose="02070309020205020404" pitchFamily="49" charset="0"/>
                        <a:cs typeface="Courier New" panose="02070309020205020404" pitchFamily="49" charset="0"/>
                      </a:endParaRPr>
                    </a:p>
                    <a:p>
                      <a:r>
                        <a:rPr lang="fr-FR" sz="1200" dirty="0" err="1" smtClean="0">
                          <a:latin typeface="Courier New" panose="02070309020205020404" pitchFamily="49" charset="0"/>
                          <a:cs typeface="Courier New" panose="02070309020205020404" pitchFamily="49" charset="0"/>
                        </a:rPr>
                        <a:t>LocalDateTime.parse</a:t>
                      </a:r>
                      <a:r>
                        <a:rPr lang="fr-FR" sz="1200" dirty="0" smtClean="0">
                          <a:latin typeface="Courier New" panose="02070309020205020404" pitchFamily="49" charset="0"/>
                          <a:cs typeface="Courier New" panose="02070309020205020404" pitchFamily="49" charset="0"/>
                        </a:rPr>
                        <a:t>("18/03/2014 00:00", </a:t>
                      </a:r>
                      <a:r>
                        <a:rPr lang="fr-FR" sz="1200" dirty="0" err="1" smtClean="0">
                          <a:latin typeface="Courier New" panose="02070309020205020404" pitchFamily="49" charset="0"/>
                          <a:cs typeface="Courier New" panose="02070309020205020404" pitchFamily="49" charset="0"/>
                        </a:rPr>
                        <a:t>DateTimeFormatter.ofPattern</a:t>
                      </a:r>
                      <a:r>
                        <a:rPr lang="fr-FR" sz="1200" dirty="0" smtClean="0">
                          <a:latin typeface="Courier New" panose="02070309020205020404" pitchFamily="49" charset="0"/>
                          <a:cs typeface="Courier New" panose="02070309020205020404" pitchFamily="49" charset="0"/>
                        </a:rPr>
                        <a:t>("dd/MM/</a:t>
                      </a:r>
                      <a:r>
                        <a:rPr lang="fr-FR" sz="1200" dirty="0" err="1" smtClean="0">
                          <a:latin typeface="Courier New" panose="02070309020205020404" pitchFamily="49" charset="0"/>
                          <a:cs typeface="Courier New" panose="02070309020205020404" pitchFamily="49" charset="0"/>
                        </a:rPr>
                        <a:t>yyyy</a:t>
                      </a:r>
                      <a:r>
                        <a:rPr lang="fr-FR" sz="1200" dirty="0" smtClean="0">
                          <a:latin typeface="Courier New" panose="02070309020205020404" pitchFamily="49" charset="0"/>
                          <a:cs typeface="Courier New" panose="02070309020205020404" pitchFamily="49" charset="0"/>
                        </a:rPr>
                        <a:t> </a:t>
                      </a:r>
                      <a:r>
                        <a:rPr lang="fr-FR" sz="1200" dirty="0" err="1" smtClean="0">
                          <a:latin typeface="Courier New" panose="02070309020205020404" pitchFamily="49" charset="0"/>
                          <a:cs typeface="Courier New" panose="02070309020205020404" pitchFamily="49" charset="0"/>
                        </a:rPr>
                        <a:t>HH:mm</a:t>
                      </a:r>
                      <a:r>
                        <a:rPr lang="fr-FR" sz="1200" dirty="0" smtClean="0">
                          <a:latin typeface="Courier New" panose="02070309020205020404" pitchFamily="49" charset="0"/>
                          <a:cs typeface="Courier New" panose="02070309020205020404" pitchFamily="49" charset="0"/>
                        </a:rPr>
                        <a:t>"));</a:t>
                      </a:r>
                    </a:p>
                    <a:p>
                      <a:endParaRPr lang="fr-FR" sz="1200" dirty="0" smtClean="0">
                        <a:latin typeface="Courier New" panose="02070309020205020404" pitchFamily="49" charset="0"/>
                        <a:cs typeface="Courier New" panose="02070309020205020404" pitchFamily="49" charset="0"/>
                      </a:endParaRPr>
                    </a:p>
                    <a:p>
                      <a:r>
                        <a:rPr lang="fr-FR" sz="1200" dirty="0" smtClean="0">
                          <a:latin typeface="Courier New" panose="02070309020205020404" pitchFamily="49" charset="0"/>
                          <a:cs typeface="Courier New" panose="02070309020205020404" pitchFamily="49" charset="0"/>
                        </a:rPr>
                        <a:t>// manipulation</a:t>
                      </a:r>
                    </a:p>
                    <a:p>
                      <a:r>
                        <a:rPr lang="fr-FR" sz="1200" dirty="0" err="1" smtClean="0">
                          <a:latin typeface="Courier New" panose="02070309020205020404" pitchFamily="49" charset="0"/>
                          <a:cs typeface="Courier New" panose="02070309020205020404" pitchFamily="49" charset="0"/>
                        </a:rPr>
                        <a:t>date.withHour</a:t>
                      </a:r>
                      <a:r>
                        <a:rPr lang="fr-FR" sz="1200" dirty="0" smtClean="0">
                          <a:latin typeface="Courier New" panose="02070309020205020404" pitchFamily="49" charset="0"/>
                          <a:cs typeface="Courier New" panose="02070309020205020404" pitchFamily="49" charset="0"/>
                        </a:rPr>
                        <a:t>(16).</a:t>
                      </a:r>
                      <a:r>
                        <a:rPr lang="fr-FR" sz="1200" dirty="0" err="1" smtClean="0">
                          <a:latin typeface="Courier New" panose="02070309020205020404" pitchFamily="49" charset="0"/>
                          <a:cs typeface="Courier New" panose="02070309020205020404" pitchFamily="49" charset="0"/>
                        </a:rPr>
                        <a:t>plusWeeks</a:t>
                      </a:r>
                      <a:r>
                        <a:rPr lang="fr-FR" sz="1200" dirty="0" smtClean="0">
                          <a:latin typeface="Courier New" panose="02070309020205020404" pitchFamily="49" charset="0"/>
                          <a:cs typeface="Courier New" panose="02070309020205020404" pitchFamily="49" charset="0"/>
                        </a:rPr>
                        <a:t>(3); // on positionne à 16h et on ajoute 3 semaines</a:t>
                      </a:r>
                    </a:p>
                    <a:p>
                      <a:r>
                        <a:rPr lang="fr-FR" sz="1200" dirty="0" err="1" smtClean="0">
                          <a:latin typeface="Courier New" panose="02070309020205020404" pitchFamily="49" charset="0"/>
                          <a:cs typeface="Courier New" panose="02070309020205020404" pitchFamily="49" charset="0"/>
                        </a:rPr>
                        <a:t>date.with</a:t>
                      </a:r>
                      <a:r>
                        <a:rPr lang="fr-FR" sz="1200" dirty="0" smtClean="0">
                          <a:latin typeface="Courier New" panose="02070309020205020404" pitchFamily="49" charset="0"/>
                          <a:cs typeface="Courier New" panose="02070309020205020404" pitchFamily="49" charset="0"/>
                        </a:rPr>
                        <a:t>(</a:t>
                      </a:r>
                      <a:r>
                        <a:rPr lang="fr-FR" sz="1200" dirty="0" err="1" smtClean="0">
                          <a:latin typeface="Courier New" panose="02070309020205020404" pitchFamily="49" charset="0"/>
                          <a:cs typeface="Courier New" panose="02070309020205020404" pitchFamily="49" charset="0"/>
                        </a:rPr>
                        <a:t>TemporalAdjusters.firstDayOfNextMonth</a:t>
                      </a:r>
                      <a:r>
                        <a:rPr lang="fr-FR" sz="1200" dirty="0" smtClean="0">
                          <a:latin typeface="Courier New" panose="02070309020205020404" pitchFamily="49" charset="0"/>
                          <a:cs typeface="Courier New" panose="02070309020205020404" pitchFamily="49" charset="0"/>
                        </a:rPr>
                        <a:t>()); // le premier jour du mois prochain</a:t>
                      </a:r>
                    </a:p>
                    <a:p>
                      <a:r>
                        <a:rPr lang="fr-FR" sz="1200" dirty="0" err="1" smtClean="0">
                          <a:latin typeface="Courier New" panose="02070309020205020404" pitchFamily="49" charset="0"/>
                          <a:cs typeface="Courier New" panose="02070309020205020404" pitchFamily="49" charset="0"/>
                        </a:rPr>
                        <a:t>date.with</a:t>
                      </a:r>
                      <a:r>
                        <a:rPr lang="fr-FR" sz="1200" dirty="0" smtClean="0">
                          <a:latin typeface="Courier New" panose="02070309020205020404" pitchFamily="49" charset="0"/>
                          <a:cs typeface="Courier New" panose="02070309020205020404" pitchFamily="49" charset="0"/>
                        </a:rPr>
                        <a:t>(</a:t>
                      </a:r>
                      <a:r>
                        <a:rPr lang="fr-FR" sz="1200" dirty="0" err="1" smtClean="0">
                          <a:latin typeface="Courier New" panose="02070309020205020404" pitchFamily="49" charset="0"/>
                          <a:cs typeface="Courier New" panose="02070309020205020404" pitchFamily="49" charset="0"/>
                        </a:rPr>
                        <a:t>Temporals.nextWorkingDay</a:t>
                      </a:r>
                      <a:r>
                        <a:rPr lang="fr-FR" sz="1200" dirty="0" smtClean="0">
                          <a:latin typeface="Courier New" panose="02070309020205020404" pitchFamily="49" charset="0"/>
                          <a:cs typeface="Courier New" panose="02070309020205020404" pitchFamily="49" charset="0"/>
                        </a:rPr>
                        <a:t>()); // </a:t>
                      </a:r>
                      <a:r>
                        <a:rPr lang="fr-FR" sz="1200" dirty="0" err="1" smtClean="0">
                          <a:latin typeface="Courier New" panose="02070309020205020404" pitchFamily="49" charset="0"/>
                          <a:cs typeface="Courier New" panose="02070309020205020404" pitchFamily="49" charset="0"/>
                        </a:rPr>
                        <a:t>TemporalAdjuster</a:t>
                      </a:r>
                      <a:r>
                        <a:rPr lang="fr-FR" sz="1200" dirty="0" smtClean="0">
                          <a:latin typeface="Courier New" panose="02070309020205020404" pitchFamily="49" charset="0"/>
                          <a:cs typeface="Courier New" panose="02070309020205020404" pitchFamily="49" charset="0"/>
                        </a:rPr>
                        <a:t> de </a:t>
                      </a:r>
                      <a:r>
                        <a:rPr lang="fr-FR" sz="1200" dirty="0" err="1" smtClean="0">
                          <a:latin typeface="Courier New" panose="02070309020205020404" pitchFamily="49" charset="0"/>
                          <a:cs typeface="Courier New" panose="02070309020205020404" pitchFamily="49" charset="0"/>
                        </a:rPr>
                        <a:t>threeten</a:t>
                      </a:r>
                      <a:r>
                        <a:rPr lang="fr-FR" sz="1200" dirty="0" smtClean="0">
                          <a:latin typeface="Courier New" panose="02070309020205020404" pitchFamily="49" charset="0"/>
                          <a:cs typeface="Courier New" panose="02070309020205020404" pitchFamily="49" charset="0"/>
                        </a:rPr>
                        <a:t>-extra (non inclus dans le </a:t>
                      </a:r>
                      <a:r>
                        <a:rPr lang="fr-FR" sz="1200" dirty="0" err="1" smtClean="0">
                          <a:latin typeface="Courier New" panose="02070309020205020404" pitchFamily="49" charset="0"/>
                          <a:cs typeface="Courier New" panose="02070309020205020404" pitchFamily="49" charset="0"/>
                        </a:rPr>
                        <a:t>jdk</a:t>
                      </a:r>
                      <a:r>
                        <a:rPr lang="fr-FR" sz="1200" dirty="0" smtClean="0">
                          <a:latin typeface="Courier New" panose="02070309020205020404" pitchFamily="49" charset="0"/>
                          <a:cs typeface="Courier New" panose="02070309020205020404" pitchFamily="49" charset="0"/>
                        </a:rPr>
                        <a:t>)</a:t>
                      </a:r>
                      <a:endParaRPr lang="fr-FR" sz="1200" b="0" kern="1200" dirty="0" smtClean="0">
                        <a:solidFill>
                          <a:schemeClr val="dk1"/>
                        </a:solidFill>
                        <a:latin typeface="Courier New" panose="02070309020205020404" pitchFamily="49" charset="0"/>
                        <a:ea typeface="+mn-ea"/>
                        <a:cs typeface="Courier New" panose="02070309020205020404" pitchFamily="49" charset="0"/>
                      </a:endParaRPr>
                    </a:p>
                  </a:txBody>
                  <a:tcPr/>
                </a:tc>
                <a:extLst>
                  <a:ext uri="{0D108BD9-81ED-4DB2-BD59-A6C34878D82A}">
                    <a16:rowId xmlns:a16="http://schemas.microsoft.com/office/drawing/2014/main" val="10000"/>
                  </a:ext>
                </a:extLst>
              </a:tr>
              <a:tr h="370840">
                <a:tc>
                  <a:txBody>
                    <a:bodyPr/>
                    <a:lstStyle/>
                    <a:p>
                      <a:endParaRPr lang="fr-FR" sz="1400" dirty="0">
                        <a:solidFill>
                          <a:schemeClr val="tx1"/>
                        </a:solidFill>
                        <a:latin typeface="+mj-lt"/>
                        <a:cs typeface="Courier New" panose="02070309020205020404" pitchFamily="49"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5094549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ChangeArrowheads="1"/>
          </p:cNvSpPr>
          <p:nvPr>
            <p:ph type="title" idx="4294967295"/>
          </p:nvPr>
        </p:nvSpPr>
        <p:spPr>
          <a:xfrm>
            <a:off x="2195736" y="260648"/>
            <a:ext cx="7086600" cy="457200"/>
          </a:xfrm>
          <a:noFill/>
        </p:spPr>
        <p:txBody>
          <a:bodyPr>
            <a:normAutofit/>
          </a:bodyPr>
          <a:lstStyle/>
          <a:p>
            <a:r>
              <a:rPr lang="fr-FR" dirty="0" smtClean="0">
                <a:effectLst/>
              </a:rPr>
              <a:t>Utilisation des dates en Java</a:t>
            </a:r>
          </a:p>
        </p:txBody>
      </p:sp>
      <p:sp>
        <p:nvSpPr>
          <p:cNvPr id="47106" name="Text Box 10"/>
          <p:cNvSpPr txBox="1">
            <a:spLocks noChangeArrowheads="1"/>
          </p:cNvSpPr>
          <p:nvPr/>
        </p:nvSpPr>
        <p:spPr bwMode="auto">
          <a:xfrm>
            <a:off x="5364163" y="3141663"/>
            <a:ext cx="3000375" cy="701675"/>
          </a:xfrm>
          <a:prstGeom prst="rect">
            <a:avLst/>
          </a:prstGeom>
          <a:noFill/>
          <a:ln w="9525">
            <a:noFill/>
            <a:miter lim="800000"/>
            <a:headEnd/>
            <a:tailEnd/>
          </a:ln>
        </p:spPr>
        <p:txBody>
          <a:bodyPr wrap="none">
            <a:spAutoFit/>
          </a:bodyPr>
          <a:lstStyle/>
          <a:p>
            <a:r>
              <a:rPr lang="fr-FR" sz="4000">
                <a:latin typeface="Comic Sans MS" pitchFamily="66" charset="0"/>
              </a:rPr>
              <a:t>Questions ?</a:t>
            </a:r>
          </a:p>
        </p:txBody>
      </p:sp>
      <p:pic>
        <p:nvPicPr>
          <p:cNvPr id="88067" name="Picture 4" descr="DukeJuggle"/>
          <p:cNvPicPr>
            <a:picLocks noChangeAspect="1" noChangeArrowheads="1"/>
          </p:cNvPicPr>
          <p:nvPr/>
        </p:nvPicPr>
        <p:blipFill>
          <a:blip r:embed="rId2"/>
          <a:srcRect/>
          <a:stretch>
            <a:fillRect/>
          </a:stretch>
        </p:blipFill>
        <p:spPr bwMode="auto">
          <a:xfrm>
            <a:off x="179388" y="1125538"/>
            <a:ext cx="4819650" cy="4772025"/>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47106"/>
                                        </p:tgtEl>
                                        <p:attrNameLst>
                                          <p:attrName>style.visibility</p:attrName>
                                        </p:attrNameLst>
                                      </p:cBhvr>
                                      <p:to>
                                        <p:strVal val="visible"/>
                                      </p:to>
                                    </p:set>
                                    <p:animEffect transition="in" filter="strips(downLeft)">
                                      <p:cBhvr>
                                        <p:cTn id="7" dur="500"/>
                                        <p:tgtEl>
                                          <p:spTgt spid="47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r>
              <a:rPr lang="fr-FR" smtClean="0">
                <a:effectLst/>
              </a:rPr>
              <a:t>Introduction</a:t>
            </a:r>
          </a:p>
        </p:txBody>
      </p:sp>
      <p:sp>
        <p:nvSpPr>
          <p:cNvPr id="58370" name="Rectangle 3"/>
          <p:cNvSpPr>
            <a:spLocks noGrp="1" noChangeArrowheads="1"/>
          </p:cNvSpPr>
          <p:nvPr>
            <p:ph idx="1"/>
          </p:nvPr>
        </p:nvSpPr>
        <p:spPr bwMode="auto">
          <a:xfrm>
            <a:off x="1547664" y="1700808"/>
            <a:ext cx="6591985" cy="3777622"/>
          </a:xfrm>
          <a:ln>
            <a:miter lim="800000"/>
            <a:headEnd/>
            <a:tailEnd/>
          </a:ln>
        </p:spPr>
        <p:txBody>
          <a:bodyPr vert="horz" wrap="square" lIns="91440" tIns="45720" rIns="91440" bIns="45720" numCol="1" anchor="t" anchorCtr="0" compatLnSpc="1">
            <a:prstTxWarp prst="textNoShape">
              <a:avLst/>
            </a:prstTxWarp>
          </a:bodyPr>
          <a:lstStyle/>
          <a:p>
            <a:pPr>
              <a:defRPr/>
            </a:pPr>
            <a:r>
              <a:rPr lang="fr-FR" dirty="0" smtClean="0"/>
              <a:t>En Java toutes les dates sont calculées à partir du :</a:t>
            </a:r>
          </a:p>
          <a:p>
            <a:pPr lvl="1">
              <a:defRPr/>
            </a:pPr>
            <a:endParaRPr lang="fr-FR" dirty="0" smtClean="0"/>
          </a:p>
          <a:p>
            <a:pPr lvl="1">
              <a:defRPr/>
            </a:pPr>
            <a:endParaRPr lang="fr-FR" dirty="0" smtClean="0"/>
          </a:p>
          <a:p>
            <a:pPr marL="342900" lvl="1" indent="0">
              <a:buNone/>
              <a:defRPr/>
            </a:pPr>
            <a:r>
              <a:rPr lang="fr-FR" dirty="0"/>
              <a:t>	</a:t>
            </a:r>
            <a:r>
              <a:rPr lang="fr-FR" dirty="0" smtClean="0">
                <a:latin typeface="+mn-lt"/>
              </a:rPr>
              <a:t>	</a:t>
            </a:r>
            <a:r>
              <a:rPr lang="fr-FR" sz="3600" dirty="0" smtClean="0">
                <a:solidFill>
                  <a:srgbClr val="FF0000"/>
                </a:solidFill>
                <a:latin typeface="+mn-lt"/>
              </a:rPr>
              <a:t>1</a:t>
            </a:r>
            <a:r>
              <a:rPr lang="fr-FR" sz="3600" baseline="30000" dirty="0" smtClean="0">
                <a:solidFill>
                  <a:srgbClr val="FF0000"/>
                </a:solidFill>
                <a:latin typeface="+mn-lt"/>
              </a:rPr>
              <a:t>er</a:t>
            </a:r>
            <a:r>
              <a:rPr lang="fr-FR" sz="3600" dirty="0" smtClean="0">
                <a:solidFill>
                  <a:srgbClr val="FF0000"/>
                </a:solidFill>
                <a:latin typeface="+mn-lt"/>
              </a:rPr>
              <a:t> janvier 1970</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4936" name="Rectangle 8"/>
          <p:cNvSpPr>
            <a:spLocks noGrp="1" noChangeArrowheads="1"/>
          </p:cNvSpPr>
          <p:nvPr>
            <p:ph type="title" idx="4294967295"/>
          </p:nvPr>
        </p:nvSpPr>
        <p:spPr>
          <a:xfrm>
            <a:off x="0" y="922438"/>
            <a:ext cx="7086600" cy="457200"/>
          </a:xfrm>
          <a:noFill/>
          <a:ln w="9525">
            <a:noFill/>
            <a:miter lim="800000"/>
            <a:headEnd/>
            <a:tailEnd/>
          </a:ln>
        </p:spPr>
        <p:txBody>
          <a:bodyPr wrap="none" anchor="ctr">
            <a:noAutofit/>
          </a:bodyPr>
          <a:lstStyle/>
          <a:p>
            <a:pPr defTabSz="762000" eaLnBrk="0" fontAlgn="base" hangingPunct="0">
              <a:spcAft>
                <a:spcPct val="0"/>
              </a:spcAft>
            </a:pPr>
            <a:r>
              <a:rPr lang="fr-FR" sz="2800" b="1" dirty="0">
                <a:solidFill>
                  <a:srgbClr val="660033"/>
                </a:solidFill>
                <a:latin typeface="Verdana" pitchFamily="34" charset="0"/>
                <a:ea typeface="+mn-ea"/>
                <a:cs typeface="+mn-cs"/>
              </a:rPr>
              <a:t>Plan de la </a:t>
            </a:r>
            <a:r>
              <a:rPr lang="fr-FR" sz="2800" b="1" dirty="0" smtClean="0">
                <a:solidFill>
                  <a:srgbClr val="660033"/>
                </a:solidFill>
                <a:latin typeface="Verdana" pitchFamily="34" charset="0"/>
                <a:ea typeface="+mn-ea"/>
                <a:cs typeface="+mn-cs"/>
              </a:rPr>
              <a:t>séance :</a:t>
            </a:r>
            <a:endParaRPr lang="fr-FR" sz="2800" b="1" dirty="0">
              <a:solidFill>
                <a:srgbClr val="660033"/>
              </a:solidFill>
              <a:latin typeface="Verdana" pitchFamily="34" charset="0"/>
              <a:ea typeface="+mn-ea"/>
              <a:cs typeface="+mn-cs"/>
            </a:endParaRPr>
          </a:p>
        </p:txBody>
      </p:sp>
      <p:sp>
        <p:nvSpPr>
          <p:cNvPr id="7" name="Text Box 8"/>
          <p:cNvSpPr txBox="1">
            <a:spLocks noChangeArrowheads="1"/>
          </p:cNvSpPr>
          <p:nvPr/>
        </p:nvSpPr>
        <p:spPr bwMode="auto">
          <a:xfrm>
            <a:off x="1516063" y="1773238"/>
            <a:ext cx="7377112" cy="609600"/>
          </a:xfrm>
          <a:prstGeom prst="rect">
            <a:avLst/>
          </a:prstGeom>
          <a:noFill/>
          <a:ln w="9525">
            <a:noFill/>
            <a:miter lim="800000"/>
            <a:headEnd/>
            <a:tailEnd/>
          </a:ln>
        </p:spPr>
        <p:txBody>
          <a:bodyPr wrap="none" anchor="ctr"/>
          <a:lstStyle/>
          <a:p>
            <a:pPr defTabSz="762000" eaLnBrk="0" hangingPunct="0"/>
            <a:r>
              <a:rPr lang="fr-FR" b="1" dirty="0">
                <a:solidFill>
                  <a:srgbClr val="660033"/>
                </a:solidFill>
                <a:latin typeface="Verdana" pitchFamily="34" charset="0"/>
              </a:rPr>
              <a:t>Classes </a:t>
            </a:r>
            <a:r>
              <a:rPr lang="fr-FR" b="1" dirty="0" smtClean="0">
                <a:solidFill>
                  <a:srgbClr val="660033"/>
                </a:solidFill>
                <a:latin typeface="Verdana" pitchFamily="34" charset="0"/>
              </a:rPr>
              <a:t>historique</a:t>
            </a:r>
            <a:r>
              <a:rPr lang="fr-FR" b="1" dirty="0" smtClean="0">
                <a:solidFill>
                  <a:srgbClr val="660033"/>
                </a:solidFill>
                <a:latin typeface="Verdana" pitchFamily="34" charset="0"/>
              </a:rPr>
              <a:t> </a:t>
            </a:r>
            <a:r>
              <a:rPr lang="fr-FR" b="1" dirty="0">
                <a:solidFill>
                  <a:srgbClr val="660033"/>
                </a:solidFill>
                <a:latin typeface="Verdana" pitchFamily="34" charset="0"/>
              </a:rPr>
              <a:t>du JDK</a:t>
            </a:r>
          </a:p>
        </p:txBody>
      </p:sp>
      <p:sp>
        <p:nvSpPr>
          <p:cNvPr id="10" name="Text Box 8"/>
          <p:cNvSpPr txBox="1">
            <a:spLocks noChangeArrowheads="1"/>
          </p:cNvSpPr>
          <p:nvPr/>
        </p:nvSpPr>
        <p:spPr bwMode="auto">
          <a:xfrm>
            <a:off x="1500033" y="2574231"/>
            <a:ext cx="7377112" cy="609600"/>
          </a:xfrm>
          <a:prstGeom prst="rect">
            <a:avLst/>
          </a:prstGeom>
          <a:noFill/>
          <a:ln w="9525">
            <a:noFill/>
            <a:miter lim="800000"/>
            <a:headEnd/>
            <a:tailEnd/>
          </a:ln>
        </p:spPr>
        <p:txBody>
          <a:bodyPr wrap="none" anchor="ctr"/>
          <a:lstStyle/>
          <a:p>
            <a:pPr defTabSz="762000" eaLnBrk="0" hangingPunct="0"/>
            <a:r>
              <a:rPr lang="fr-FR" b="1" dirty="0">
                <a:solidFill>
                  <a:srgbClr val="660033"/>
                </a:solidFill>
                <a:latin typeface="Verdana" pitchFamily="34" charset="0"/>
              </a:rPr>
              <a:t>La classe </a:t>
            </a:r>
            <a:r>
              <a:rPr lang="fr-FR" b="1" dirty="0" err="1">
                <a:solidFill>
                  <a:srgbClr val="660033"/>
                </a:solidFill>
                <a:latin typeface="Verdana" pitchFamily="34" charset="0"/>
              </a:rPr>
              <a:t>java.text.Format</a:t>
            </a:r>
            <a:endParaRPr lang="fr-FR" b="1" dirty="0">
              <a:solidFill>
                <a:srgbClr val="660033"/>
              </a:solidFill>
              <a:latin typeface="Verdana" pitchFamily="34" charset="0"/>
            </a:endParaRPr>
          </a:p>
        </p:txBody>
      </p:sp>
      <p:sp>
        <p:nvSpPr>
          <p:cNvPr id="11" name="Text Box 8"/>
          <p:cNvSpPr txBox="1">
            <a:spLocks noChangeArrowheads="1"/>
          </p:cNvSpPr>
          <p:nvPr/>
        </p:nvSpPr>
        <p:spPr bwMode="auto">
          <a:xfrm>
            <a:off x="1519836" y="3385001"/>
            <a:ext cx="7377112" cy="609600"/>
          </a:xfrm>
          <a:prstGeom prst="rect">
            <a:avLst/>
          </a:prstGeom>
          <a:noFill/>
          <a:ln w="9525">
            <a:noFill/>
            <a:miter lim="800000"/>
            <a:headEnd/>
            <a:tailEnd/>
          </a:ln>
        </p:spPr>
        <p:txBody>
          <a:bodyPr wrap="none" anchor="ctr"/>
          <a:lstStyle/>
          <a:p>
            <a:pPr defTabSz="762000" eaLnBrk="0" hangingPunct="0"/>
            <a:r>
              <a:rPr lang="fr-FR" b="1" dirty="0" smtClean="0">
                <a:solidFill>
                  <a:srgbClr val="660033"/>
                </a:solidFill>
                <a:latin typeface="Verdana" pitchFamily="34" charset="0"/>
              </a:rPr>
              <a:t>Java 8 : l’API </a:t>
            </a:r>
            <a:r>
              <a:rPr lang="fr-FR" b="1" dirty="0" err="1" smtClean="0">
                <a:solidFill>
                  <a:srgbClr val="660033"/>
                </a:solidFill>
                <a:latin typeface="Verdana" pitchFamily="34" charset="0"/>
              </a:rPr>
              <a:t>java.time</a:t>
            </a:r>
            <a:endParaRPr lang="fr-FR" b="1" dirty="0">
              <a:solidFill>
                <a:srgbClr val="660033"/>
              </a:solidFill>
              <a:latin typeface="Verdana" pitchFamily="34" charset="0"/>
            </a:endParaRPr>
          </a:p>
        </p:txBody>
      </p:sp>
    </p:spTree>
    <p:extLst>
      <p:ext uri="{BB962C8B-B14F-4D97-AF65-F5344CB8AC3E}">
        <p14:creationId xmlns:p14="http://schemas.microsoft.com/office/powerpoint/2010/main" val="567669531"/>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ChangeArrowheads="1"/>
          </p:cNvSpPr>
          <p:nvPr>
            <p:ph type="title"/>
          </p:nvPr>
        </p:nvSpPr>
        <p:spPr/>
        <p:txBody>
          <a:bodyPr/>
          <a:lstStyle/>
          <a:p>
            <a:r>
              <a:rPr lang="fr-FR" smtClean="0">
                <a:effectLst/>
              </a:rPr>
              <a:t>Classes standards du JDK</a:t>
            </a:r>
          </a:p>
        </p:txBody>
      </p:sp>
      <p:sp>
        <p:nvSpPr>
          <p:cNvPr id="63490" name="Rectangle 3"/>
          <p:cNvSpPr>
            <a:spLocks noGrp="1" noChangeArrowheads="1"/>
          </p:cNvSpPr>
          <p:nvPr>
            <p:ph idx="1"/>
          </p:nvPr>
        </p:nvSpPr>
        <p:spPr bwMode="auto">
          <a:xfrm>
            <a:off x="457200" y="1125538"/>
            <a:ext cx="8229600" cy="5000625"/>
          </a:xfrm>
          <a:ln>
            <a:miter lim="800000"/>
            <a:headEnd/>
            <a:tailEnd/>
          </a:ln>
        </p:spPr>
        <p:txBody>
          <a:bodyPr vert="horz" wrap="square" lIns="91440" tIns="45720" rIns="91440" bIns="45720" numCol="1" anchor="t" anchorCtr="0" compatLnSpc="1">
            <a:prstTxWarp prst="textNoShape">
              <a:avLst/>
            </a:prstTxWarp>
            <a:normAutofit/>
          </a:bodyPr>
          <a:lstStyle/>
          <a:p>
            <a:pPr>
              <a:lnSpc>
                <a:spcPct val="100000"/>
              </a:lnSpc>
              <a:defRPr/>
            </a:pPr>
            <a:r>
              <a:rPr lang="fr-FR" sz="1800" dirty="0" smtClean="0"/>
              <a:t>En java 1.0, seule la classe </a:t>
            </a:r>
            <a:r>
              <a:rPr lang="fr-FR" sz="1800" dirty="0" err="1" smtClean="0">
                <a:solidFill>
                  <a:schemeClr val="folHlink"/>
                </a:solidFill>
              </a:rPr>
              <a:t>java.util.Date</a:t>
            </a:r>
            <a:r>
              <a:rPr lang="fr-FR" sz="1800" dirty="0" smtClean="0">
                <a:solidFill>
                  <a:schemeClr val="folHlink"/>
                </a:solidFill>
              </a:rPr>
              <a:t> </a:t>
            </a:r>
            <a:r>
              <a:rPr lang="fr-FR" sz="1800" dirty="0" smtClean="0"/>
              <a:t>est disponible</a:t>
            </a:r>
          </a:p>
          <a:p>
            <a:pPr>
              <a:lnSpc>
                <a:spcPct val="100000"/>
              </a:lnSpc>
              <a:defRPr/>
            </a:pPr>
            <a:endParaRPr lang="fr-FR" sz="1800" dirty="0" smtClean="0">
              <a:solidFill>
                <a:schemeClr val="folHlink"/>
              </a:solidFill>
            </a:endParaRPr>
          </a:p>
          <a:p>
            <a:pPr>
              <a:lnSpc>
                <a:spcPct val="100000"/>
              </a:lnSpc>
              <a:defRPr/>
            </a:pPr>
            <a:r>
              <a:rPr lang="fr-FR" sz="1800" dirty="0" smtClean="0"/>
              <a:t>A partir de Java 1.1 : Répartition du traitement des dates sur plusieurs classes :</a:t>
            </a:r>
          </a:p>
          <a:p>
            <a:pPr lvl="2">
              <a:lnSpc>
                <a:spcPct val="90000"/>
              </a:lnSpc>
              <a:defRPr/>
            </a:pPr>
            <a:endParaRPr lang="fr-FR" sz="1400" dirty="0" smtClean="0"/>
          </a:p>
          <a:p>
            <a:pPr lvl="2">
              <a:lnSpc>
                <a:spcPct val="90000"/>
              </a:lnSpc>
              <a:defRPr/>
            </a:pPr>
            <a:r>
              <a:rPr lang="fr-FR" dirty="0" err="1" smtClean="0">
                <a:solidFill>
                  <a:schemeClr val="folHlink"/>
                </a:solidFill>
                <a:latin typeface="+mn-lt"/>
              </a:rPr>
              <a:t>java.util.Date</a:t>
            </a:r>
            <a:r>
              <a:rPr lang="fr-FR" dirty="0" smtClean="0">
                <a:latin typeface="+mn-lt"/>
              </a:rPr>
              <a:t> : Encapsule un point dans le temps </a:t>
            </a:r>
          </a:p>
          <a:p>
            <a:pPr lvl="2">
              <a:lnSpc>
                <a:spcPct val="90000"/>
              </a:lnSpc>
              <a:defRPr/>
            </a:pPr>
            <a:endParaRPr lang="fr-FR" dirty="0" smtClean="0">
              <a:latin typeface="+mn-lt"/>
            </a:endParaRPr>
          </a:p>
          <a:p>
            <a:pPr lvl="2">
              <a:lnSpc>
                <a:spcPct val="90000"/>
              </a:lnSpc>
              <a:defRPr/>
            </a:pPr>
            <a:r>
              <a:rPr lang="fr-FR" dirty="0" err="1" smtClean="0">
                <a:solidFill>
                  <a:schemeClr val="folHlink"/>
                </a:solidFill>
                <a:latin typeface="+mn-lt"/>
              </a:rPr>
              <a:t>java.util.Calendar</a:t>
            </a:r>
            <a:r>
              <a:rPr lang="fr-FR" dirty="0" smtClean="0">
                <a:latin typeface="+mn-lt"/>
              </a:rPr>
              <a:t> et </a:t>
            </a:r>
            <a:r>
              <a:rPr lang="fr-FR" dirty="0" err="1" smtClean="0">
                <a:solidFill>
                  <a:schemeClr val="folHlink"/>
                </a:solidFill>
                <a:latin typeface="+mn-lt"/>
              </a:rPr>
              <a:t>java.util.GregorianCalendar</a:t>
            </a:r>
            <a:r>
              <a:rPr lang="fr-FR" dirty="0" smtClean="0">
                <a:latin typeface="+mn-lt"/>
              </a:rPr>
              <a:t> :</a:t>
            </a:r>
            <a:br>
              <a:rPr lang="fr-FR" dirty="0" smtClean="0">
                <a:latin typeface="+mn-lt"/>
              </a:rPr>
            </a:br>
            <a:r>
              <a:rPr lang="fr-FR" dirty="0" smtClean="0">
                <a:latin typeface="+mn-lt"/>
              </a:rPr>
              <a:t>Permet la manipulation d'une date </a:t>
            </a:r>
          </a:p>
          <a:p>
            <a:pPr lvl="2">
              <a:lnSpc>
                <a:spcPct val="90000"/>
              </a:lnSpc>
              <a:defRPr/>
            </a:pPr>
            <a:endParaRPr lang="fr-FR" dirty="0" smtClean="0">
              <a:latin typeface="+mn-lt"/>
            </a:endParaRPr>
          </a:p>
          <a:p>
            <a:pPr lvl="2">
              <a:lnSpc>
                <a:spcPct val="90000"/>
              </a:lnSpc>
              <a:defRPr/>
            </a:pPr>
            <a:r>
              <a:rPr lang="fr-FR" dirty="0" err="1" smtClean="0">
                <a:solidFill>
                  <a:schemeClr val="folHlink"/>
                </a:solidFill>
                <a:latin typeface="+mn-lt"/>
              </a:rPr>
              <a:t>java.util.TimeZone</a:t>
            </a:r>
            <a:r>
              <a:rPr lang="fr-FR" dirty="0" smtClean="0">
                <a:latin typeface="+mn-lt"/>
              </a:rPr>
              <a:t> et </a:t>
            </a:r>
            <a:r>
              <a:rPr lang="fr-FR" dirty="0" err="1" smtClean="0">
                <a:solidFill>
                  <a:schemeClr val="folHlink"/>
                </a:solidFill>
                <a:latin typeface="+mn-lt"/>
              </a:rPr>
              <a:t>java.util.SimpleTimeZone</a:t>
            </a:r>
            <a:r>
              <a:rPr lang="fr-FR" dirty="0" smtClean="0">
                <a:latin typeface="+mn-lt"/>
              </a:rPr>
              <a:t> : Encapsule un fuseau horaire à partir du méridien de Greenwich (GMT) et les informations relatives aux décalages concernant l'heure d'été et l'heure d'hiver </a:t>
            </a:r>
          </a:p>
          <a:p>
            <a:pPr lvl="2">
              <a:lnSpc>
                <a:spcPct val="90000"/>
              </a:lnSpc>
              <a:defRPr/>
            </a:pPr>
            <a:endParaRPr lang="fr-FR" dirty="0" smtClean="0">
              <a:latin typeface="+mn-lt"/>
            </a:endParaRPr>
          </a:p>
          <a:p>
            <a:pPr lvl="2">
              <a:lnSpc>
                <a:spcPct val="90000"/>
              </a:lnSpc>
              <a:defRPr/>
            </a:pPr>
            <a:r>
              <a:rPr lang="fr-FR" dirty="0" err="1" smtClean="0">
                <a:solidFill>
                  <a:schemeClr val="folHlink"/>
                </a:solidFill>
                <a:latin typeface="+mn-lt"/>
              </a:rPr>
              <a:t>java.text.DateFormat</a:t>
            </a:r>
            <a:r>
              <a:rPr lang="fr-FR" dirty="0" smtClean="0">
                <a:latin typeface="+mn-lt"/>
              </a:rPr>
              <a:t>, </a:t>
            </a:r>
            <a:r>
              <a:rPr lang="fr-FR" dirty="0" err="1" smtClean="0">
                <a:solidFill>
                  <a:schemeClr val="folHlink"/>
                </a:solidFill>
                <a:latin typeface="+mn-lt"/>
              </a:rPr>
              <a:t>java.text.SimpleDateFormat</a:t>
            </a:r>
            <a:r>
              <a:rPr lang="fr-FR" dirty="0" smtClean="0">
                <a:latin typeface="+mn-lt"/>
              </a:rPr>
              <a:t> : Permet de convertir une date en chaîne de caractères et vice versa </a:t>
            </a:r>
          </a:p>
          <a:p>
            <a:pPr lvl="2">
              <a:lnSpc>
                <a:spcPct val="90000"/>
              </a:lnSpc>
              <a:defRPr/>
            </a:pPr>
            <a:endParaRPr lang="fr-FR" dirty="0" smtClean="0">
              <a:latin typeface="+mn-lt"/>
            </a:endParaRPr>
          </a:p>
          <a:p>
            <a:pPr lvl="2">
              <a:lnSpc>
                <a:spcPct val="90000"/>
              </a:lnSpc>
              <a:defRPr/>
            </a:pPr>
            <a:r>
              <a:rPr lang="fr-FR" dirty="0" err="1" smtClean="0">
                <a:solidFill>
                  <a:schemeClr val="folHlink"/>
                </a:solidFill>
                <a:latin typeface="+mn-lt"/>
              </a:rPr>
              <a:t>java.text.DateFormatSymbols</a:t>
            </a:r>
            <a:r>
              <a:rPr lang="fr-FR" dirty="0" smtClean="0">
                <a:latin typeface="+mn-lt"/>
              </a:rPr>
              <a:t> : Permet de traduire les différents éléments d'une date (jour, mois, ...) </a:t>
            </a:r>
          </a:p>
          <a:p>
            <a:pPr lvl="2">
              <a:lnSpc>
                <a:spcPct val="90000"/>
              </a:lnSpc>
              <a:defRPr/>
            </a:pPr>
            <a:endParaRPr lang="fr-FR"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49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490">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3490">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3490">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3490">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3490">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p:txBody>
          <a:bodyPr/>
          <a:lstStyle/>
          <a:p>
            <a:r>
              <a:rPr lang="fr-FR" dirty="0" smtClean="0">
                <a:effectLst/>
              </a:rPr>
              <a:t>La classe </a:t>
            </a:r>
            <a:r>
              <a:rPr lang="fr-FR" dirty="0" err="1" smtClean="0">
                <a:effectLst/>
              </a:rPr>
              <a:t>java.util.Date</a:t>
            </a:r>
            <a:endParaRPr lang="fr-FR" dirty="0" smtClean="0">
              <a:effectLst/>
            </a:endParaRPr>
          </a:p>
        </p:txBody>
      </p:sp>
      <p:sp>
        <p:nvSpPr>
          <p:cNvPr id="66562" name="Rectangle 3"/>
          <p:cNvSpPr>
            <a:spLocks noGrp="1" noChangeArrowheads="1"/>
          </p:cNvSpPr>
          <p:nvPr>
            <p:ph idx="1"/>
          </p:nvPr>
        </p:nvSpPr>
        <p:spPr bwMode="auto">
          <a:xfrm>
            <a:off x="468313" y="1125538"/>
            <a:ext cx="8229600" cy="4525962"/>
          </a:xfrm>
          <a:noFill/>
          <a:ln>
            <a:miter lim="800000"/>
            <a:headEnd/>
            <a:tailEnd/>
          </a:ln>
        </p:spPr>
        <p:txBody>
          <a:bodyPr vert="horz" wrap="square" lIns="91440" tIns="45720" rIns="91440" bIns="45720" numCol="1" anchor="t" anchorCtr="0" compatLnSpc="1">
            <a:prstTxWarp prst="textNoShape">
              <a:avLst/>
            </a:prstTxWarp>
          </a:bodyPr>
          <a:lstStyle/>
          <a:p>
            <a:r>
              <a:rPr lang="fr-FR" smtClean="0"/>
              <a:t>Encapsule sous forme d’une variable de type </a:t>
            </a:r>
            <a:r>
              <a:rPr lang="fr-FR" smtClean="0">
                <a:solidFill>
                  <a:schemeClr val="folHlink"/>
                </a:solidFill>
              </a:rPr>
              <a:t>long</a:t>
            </a:r>
            <a:r>
              <a:rPr lang="fr-FR" smtClean="0"/>
              <a:t>, un point dans le temps représenté par le </a:t>
            </a:r>
            <a:r>
              <a:rPr lang="fr-FR" smtClean="0">
                <a:solidFill>
                  <a:schemeClr val="folHlink"/>
                </a:solidFill>
              </a:rPr>
              <a:t>nombre de millisecondes</a:t>
            </a:r>
            <a:r>
              <a:rPr lang="fr-FR" smtClean="0"/>
              <a:t> écoulées depuis le </a:t>
            </a:r>
            <a:r>
              <a:rPr lang="fr-FR" smtClean="0">
                <a:solidFill>
                  <a:schemeClr val="folHlink"/>
                </a:solidFill>
              </a:rPr>
              <a:t>1</a:t>
            </a:r>
            <a:r>
              <a:rPr lang="fr-FR" baseline="30000" smtClean="0">
                <a:solidFill>
                  <a:schemeClr val="folHlink"/>
                </a:solidFill>
              </a:rPr>
              <a:t>er</a:t>
            </a:r>
            <a:r>
              <a:rPr lang="fr-FR" smtClean="0">
                <a:solidFill>
                  <a:schemeClr val="folHlink"/>
                </a:solidFill>
              </a:rPr>
              <a:t> janvier 1970</a:t>
            </a:r>
            <a:r>
              <a:rPr lang="fr-FR" smtClean="0"/>
              <a:t> à minuit.</a:t>
            </a:r>
          </a:p>
          <a:p>
            <a:endParaRPr lang="fr-FR" smtClean="0"/>
          </a:p>
          <a:p>
            <a:r>
              <a:rPr lang="fr-FR" smtClean="0"/>
              <a:t>Attention : depuis la </a:t>
            </a:r>
            <a:r>
              <a:rPr lang="fr-FR" smtClean="0">
                <a:solidFill>
                  <a:schemeClr val="folHlink"/>
                </a:solidFill>
              </a:rPr>
              <a:t>version 1.1</a:t>
            </a:r>
            <a:r>
              <a:rPr lang="fr-FR" smtClean="0"/>
              <a:t> toutes les méthodes permettant de manipuler la date sont </a:t>
            </a:r>
            <a:r>
              <a:rPr lang="fr-FR" smtClean="0">
                <a:solidFill>
                  <a:schemeClr val="folHlink"/>
                </a:solidFill>
              </a:rPr>
              <a:t>deprecated</a:t>
            </a:r>
            <a:r>
              <a:rPr lang="fr-FR" smtClean="0"/>
              <a:t>.</a:t>
            </a:r>
          </a:p>
        </p:txBody>
      </p:sp>
      <p:sp>
        <p:nvSpPr>
          <p:cNvPr id="66563" name="Text Box 4"/>
          <p:cNvSpPr txBox="1">
            <a:spLocks noChangeArrowheads="1"/>
          </p:cNvSpPr>
          <p:nvPr/>
        </p:nvSpPr>
        <p:spPr bwMode="auto">
          <a:xfrm>
            <a:off x="2247900" y="4221163"/>
            <a:ext cx="5207000" cy="641350"/>
          </a:xfrm>
          <a:prstGeom prst="rect">
            <a:avLst/>
          </a:prstGeom>
          <a:noFill/>
          <a:ln w="9525">
            <a:noFill/>
            <a:miter lim="800000"/>
            <a:headEnd/>
            <a:tailEnd/>
          </a:ln>
        </p:spPr>
        <p:txBody>
          <a:bodyPr wrap="none">
            <a:spAutoFit/>
          </a:bodyPr>
          <a:lstStyle/>
          <a:p>
            <a:r>
              <a:rPr lang="fr-FR">
                <a:solidFill>
                  <a:schemeClr val="folHlink"/>
                </a:solidFill>
              </a:rPr>
              <a:t>Date</a:t>
            </a:r>
            <a:r>
              <a:rPr lang="fr-FR"/>
              <a:t> aujourdhui = </a:t>
            </a:r>
            <a:r>
              <a:rPr lang="fr-FR" b="1"/>
              <a:t>new</a:t>
            </a:r>
            <a:r>
              <a:rPr lang="fr-FR"/>
              <a:t> </a:t>
            </a:r>
            <a:r>
              <a:rPr lang="fr-FR">
                <a:solidFill>
                  <a:schemeClr val="folHlink"/>
                </a:solidFill>
              </a:rPr>
              <a:t>Date</a:t>
            </a:r>
            <a:r>
              <a:rPr lang="fr-FR"/>
              <a:t>();</a:t>
            </a:r>
          </a:p>
          <a:p>
            <a:r>
              <a:rPr lang="fr-FR"/>
              <a:t>long dateEnMillisecondes = aujourdhui.</a:t>
            </a:r>
            <a:r>
              <a:rPr lang="fr-FR">
                <a:solidFill>
                  <a:schemeClr val="folHlink"/>
                </a:solidFill>
              </a:rPr>
              <a:t>getTime</a:t>
            </a:r>
            <a:r>
              <a:rPr lang="fr-FR"/>
              <a:t>();</a:t>
            </a:r>
          </a:p>
        </p:txBody>
      </p:sp>
      <p:grpSp>
        <p:nvGrpSpPr>
          <p:cNvPr id="66568" name="Group 8"/>
          <p:cNvGrpSpPr>
            <a:grpSpLocks/>
          </p:cNvGrpSpPr>
          <p:nvPr/>
        </p:nvGrpSpPr>
        <p:grpSpPr bwMode="auto">
          <a:xfrm>
            <a:off x="2268538" y="4362450"/>
            <a:ext cx="5803900" cy="1357313"/>
            <a:chOff x="1429" y="2748"/>
            <a:chExt cx="3656" cy="855"/>
          </a:xfrm>
        </p:grpSpPr>
        <p:sp>
          <p:nvSpPr>
            <p:cNvPr id="2" name="Text Box 5"/>
            <p:cNvSpPr txBox="1">
              <a:spLocks noChangeArrowheads="1"/>
            </p:cNvSpPr>
            <p:nvPr/>
          </p:nvSpPr>
          <p:spPr bwMode="auto">
            <a:xfrm>
              <a:off x="1429" y="3372"/>
              <a:ext cx="3656" cy="231"/>
            </a:xfrm>
            <a:prstGeom prst="rect">
              <a:avLst/>
            </a:prstGeom>
            <a:noFill/>
            <a:ln w="9525">
              <a:noFill/>
              <a:miter lim="800000"/>
              <a:headEnd/>
              <a:tailEnd/>
            </a:ln>
          </p:spPr>
          <p:txBody>
            <a:bodyPr wrap="none">
              <a:spAutoFit/>
            </a:bodyPr>
            <a:lstStyle/>
            <a:p>
              <a:r>
                <a:rPr lang="fr-FR"/>
                <a:t>long dateEnMillisecondes = </a:t>
              </a:r>
              <a:r>
                <a:rPr lang="fr-FR">
                  <a:solidFill>
                    <a:schemeClr val="folHlink"/>
                  </a:solidFill>
                </a:rPr>
                <a:t>System.</a:t>
              </a:r>
              <a:r>
                <a:rPr lang="fr-FR" i="1">
                  <a:solidFill>
                    <a:schemeClr val="folHlink"/>
                  </a:solidFill>
                </a:rPr>
                <a:t>currentTimeMillis</a:t>
              </a:r>
              <a:r>
                <a:rPr lang="fr-FR">
                  <a:solidFill>
                    <a:schemeClr val="folHlink"/>
                  </a:solidFill>
                </a:rPr>
                <a:t>()</a:t>
              </a:r>
              <a:r>
                <a:rPr lang="fr-FR"/>
                <a:t>;</a:t>
              </a:r>
            </a:p>
          </p:txBody>
        </p:sp>
        <p:sp>
          <p:nvSpPr>
            <p:cNvPr id="66567" name="Line 6"/>
            <p:cNvSpPr>
              <a:spLocks noChangeShapeType="1"/>
            </p:cNvSpPr>
            <p:nvPr/>
          </p:nvSpPr>
          <p:spPr bwMode="auto">
            <a:xfrm flipH="1">
              <a:off x="3479" y="2748"/>
              <a:ext cx="1525" cy="575"/>
            </a:xfrm>
            <a:custGeom>
              <a:avLst/>
              <a:gdLst>
                <a:gd name="T0" fmla="*/ 1525 w 2418209"/>
                <a:gd name="T1" fmla="*/ 31 h 911629"/>
                <a:gd name="T2" fmla="*/ 33 w 2418209"/>
                <a:gd name="T3" fmla="*/ 82 h 911629"/>
                <a:gd name="T4" fmla="*/ 485 w 2418209"/>
                <a:gd name="T5" fmla="*/ 575 h 911629"/>
                <a:gd name="T6" fmla="*/ 0 60000 65536"/>
                <a:gd name="T7" fmla="*/ 0 60000 65536"/>
                <a:gd name="T8" fmla="*/ 0 60000 65536"/>
              </a:gdLst>
              <a:ahLst/>
              <a:cxnLst>
                <a:cxn ang="T6">
                  <a:pos x="T0" y="T1"/>
                </a:cxn>
                <a:cxn ang="T7">
                  <a:pos x="T2" y="T3"/>
                </a:cxn>
                <a:cxn ang="T8">
                  <a:pos x="T4" y="T5"/>
                </a:cxn>
              </a:cxnLst>
              <a:rect l="0" t="0" r="r" b="b"/>
              <a:pathLst>
                <a:path w="2418209" h="911629">
                  <a:moveTo>
                    <a:pt x="2418209" y="48481"/>
                  </a:moveTo>
                  <a:cubicBezTo>
                    <a:pt x="1580013" y="-34414"/>
                    <a:pt x="326963" y="-13473"/>
                    <a:pt x="52164" y="130385"/>
                  </a:cubicBezTo>
                  <a:cubicBezTo>
                    <a:pt x="-222635" y="274243"/>
                    <a:pt x="673108" y="647575"/>
                    <a:pt x="769416" y="911629"/>
                  </a:cubicBezTo>
                </a:path>
              </a:pathLst>
            </a:custGeom>
            <a:noFill/>
            <a:ln w="9525">
              <a:solidFill>
                <a:schemeClr val="tx1"/>
              </a:solidFill>
              <a:round/>
              <a:headEnd/>
              <a:tailEnd type="triangle" w="med" len="med"/>
            </a:ln>
          </p:spPr>
          <p:txBody>
            <a:bodyPr/>
            <a:lstStyle/>
            <a:p>
              <a:endParaRPr lang="fr-FR"/>
            </a:p>
          </p:txBody>
        </p:sp>
      </p:grpSp>
      <p:sp>
        <p:nvSpPr>
          <p:cNvPr id="66566" name="Text Box 7"/>
          <p:cNvSpPr txBox="1">
            <a:spLocks noChangeArrowheads="1"/>
          </p:cNvSpPr>
          <p:nvPr/>
        </p:nvSpPr>
        <p:spPr bwMode="auto">
          <a:xfrm>
            <a:off x="2843213" y="5849938"/>
            <a:ext cx="4260850" cy="366712"/>
          </a:xfrm>
          <a:prstGeom prst="rect">
            <a:avLst/>
          </a:prstGeom>
          <a:noFill/>
          <a:ln w="9525">
            <a:noFill/>
            <a:miter lim="800000"/>
            <a:headEnd/>
            <a:tailEnd/>
          </a:ln>
        </p:spPr>
        <p:txBody>
          <a:bodyPr wrap="none">
            <a:spAutoFit/>
          </a:bodyPr>
          <a:lstStyle/>
          <a:p>
            <a:r>
              <a:rPr lang="fr-FR"/>
              <a:t>=&gt; Dépendant du système d’exploitation</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56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5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656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65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p:bldP spid="6656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4936" name="Rectangle 8"/>
          <p:cNvSpPr>
            <a:spLocks noGrp="1" noChangeArrowheads="1"/>
          </p:cNvSpPr>
          <p:nvPr>
            <p:ph type="title" idx="4294967295"/>
          </p:nvPr>
        </p:nvSpPr>
        <p:spPr>
          <a:xfrm>
            <a:off x="0" y="922438"/>
            <a:ext cx="7086600" cy="457200"/>
          </a:xfrm>
          <a:noFill/>
          <a:ln w="9525">
            <a:noFill/>
            <a:miter lim="800000"/>
            <a:headEnd/>
            <a:tailEnd/>
          </a:ln>
        </p:spPr>
        <p:txBody>
          <a:bodyPr wrap="none" anchor="ctr">
            <a:noAutofit/>
          </a:bodyPr>
          <a:lstStyle/>
          <a:p>
            <a:pPr defTabSz="762000" eaLnBrk="0" fontAlgn="base" hangingPunct="0">
              <a:spcAft>
                <a:spcPct val="0"/>
              </a:spcAft>
            </a:pPr>
            <a:r>
              <a:rPr lang="fr-FR" sz="2800" b="1" dirty="0">
                <a:solidFill>
                  <a:srgbClr val="660033"/>
                </a:solidFill>
                <a:latin typeface="Verdana" pitchFamily="34" charset="0"/>
                <a:ea typeface="+mn-ea"/>
                <a:cs typeface="+mn-cs"/>
              </a:rPr>
              <a:t>Plan de la </a:t>
            </a:r>
            <a:r>
              <a:rPr lang="fr-FR" sz="2800" b="1" dirty="0" smtClean="0">
                <a:solidFill>
                  <a:srgbClr val="660033"/>
                </a:solidFill>
                <a:latin typeface="Verdana" pitchFamily="34" charset="0"/>
                <a:ea typeface="+mn-ea"/>
                <a:cs typeface="+mn-cs"/>
              </a:rPr>
              <a:t>séance :</a:t>
            </a:r>
            <a:endParaRPr lang="fr-FR" sz="2800" b="1" dirty="0">
              <a:solidFill>
                <a:srgbClr val="660033"/>
              </a:solidFill>
              <a:latin typeface="Verdana" pitchFamily="34" charset="0"/>
              <a:ea typeface="+mn-ea"/>
              <a:cs typeface="+mn-cs"/>
            </a:endParaRPr>
          </a:p>
        </p:txBody>
      </p:sp>
      <p:sp>
        <p:nvSpPr>
          <p:cNvPr id="7" name="Text Box 8"/>
          <p:cNvSpPr txBox="1">
            <a:spLocks noChangeArrowheads="1"/>
          </p:cNvSpPr>
          <p:nvPr/>
        </p:nvSpPr>
        <p:spPr bwMode="auto">
          <a:xfrm>
            <a:off x="1516063" y="1773238"/>
            <a:ext cx="7377112" cy="609600"/>
          </a:xfrm>
          <a:prstGeom prst="rect">
            <a:avLst/>
          </a:prstGeom>
          <a:noFill/>
          <a:ln w="9525">
            <a:noFill/>
            <a:miter lim="800000"/>
            <a:headEnd/>
            <a:tailEnd/>
          </a:ln>
        </p:spPr>
        <p:txBody>
          <a:bodyPr wrap="none" anchor="ctr"/>
          <a:lstStyle/>
          <a:p>
            <a:pPr defTabSz="762000" eaLnBrk="0" hangingPunct="0"/>
            <a:r>
              <a:rPr lang="fr-FR" b="1" dirty="0">
                <a:solidFill>
                  <a:srgbClr val="660033"/>
                </a:solidFill>
                <a:latin typeface="Verdana" pitchFamily="34" charset="0"/>
              </a:rPr>
              <a:t>Classes </a:t>
            </a:r>
            <a:r>
              <a:rPr lang="fr-FR" b="1" dirty="0" smtClean="0">
                <a:solidFill>
                  <a:srgbClr val="660033"/>
                </a:solidFill>
                <a:latin typeface="Verdana" pitchFamily="34" charset="0"/>
              </a:rPr>
              <a:t>historique</a:t>
            </a:r>
            <a:r>
              <a:rPr lang="fr-FR" b="1" dirty="0" smtClean="0">
                <a:solidFill>
                  <a:srgbClr val="660033"/>
                </a:solidFill>
                <a:latin typeface="Verdana" pitchFamily="34" charset="0"/>
              </a:rPr>
              <a:t> </a:t>
            </a:r>
            <a:r>
              <a:rPr lang="fr-FR" b="1" dirty="0">
                <a:solidFill>
                  <a:srgbClr val="660033"/>
                </a:solidFill>
                <a:latin typeface="Verdana" pitchFamily="34" charset="0"/>
              </a:rPr>
              <a:t>du JDK</a:t>
            </a:r>
          </a:p>
        </p:txBody>
      </p:sp>
      <p:sp>
        <p:nvSpPr>
          <p:cNvPr id="10" name="Text Box 8"/>
          <p:cNvSpPr txBox="1">
            <a:spLocks noChangeArrowheads="1"/>
          </p:cNvSpPr>
          <p:nvPr/>
        </p:nvSpPr>
        <p:spPr bwMode="auto">
          <a:xfrm>
            <a:off x="1500033" y="2574231"/>
            <a:ext cx="7377112" cy="609600"/>
          </a:xfrm>
          <a:prstGeom prst="rect">
            <a:avLst/>
          </a:prstGeom>
          <a:noFill/>
          <a:ln w="9525">
            <a:noFill/>
            <a:miter lim="800000"/>
            <a:headEnd/>
            <a:tailEnd/>
          </a:ln>
        </p:spPr>
        <p:txBody>
          <a:bodyPr wrap="none" anchor="ctr"/>
          <a:lstStyle/>
          <a:p>
            <a:pPr defTabSz="762000" eaLnBrk="0" hangingPunct="0"/>
            <a:r>
              <a:rPr lang="fr-FR" b="1" dirty="0">
                <a:solidFill>
                  <a:srgbClr val="660033"/>
                </a:solidFill>
                <a:latin typeface="Verdana" pitchFamily="34" charset="0"/>
              </a:rPr>
              <a:t>La classe </a:t>
            </a:r>
            <a:r>
              <a:rPr lang="fr-FR" b="1" dirty="0" err="1">
                <a:solidFill>
                  <a:srgbClr val="660033"/>
                </a:solidFill>
                <a:latin typeface="Verdana" pitchFamily="34" charset="0"/>
              </a:rPr>
              <a:t>java.text.Format</a:t>
            </a:r>
            <a:endParaRPr lang="fr-FR" b="1" dirty="0">
              <a:solidFill>
                <a:srgbClr val="660033"/>
              </a:solidFill>
              <a:latin typeface="Verdana" pitchFamily="34" charset="0"/>
            </a:endParaRPr>
          </a:p>
        </p:txBody>
      </p:sp>
      <p:sp>
        <p:nvSpPr>
          <p:cNvPr id="11" name="Text Box 8"/>
          <p:cNvSpPr txBox="1">
            <a:spLocks noChangeArrowheads="1"/>
          </p:cNvSpPr>
          <p:nvPr/>
        </p:nvSpPr>
        <p:spPr bwMode="auto">
          <a:xfrm>
            <a:off x="1519836" y="3385001"/>
            <a:ext cx="7377112" cy="609600"/>
          </a:xfrm>
          <a:prstGeom prst="rect">
            <a:avLst/>
          </a:prstGeom>
          <a:noFill/>
          <a:ln w="9525">
            <a:noFill/>
            <a:miter lim="800000"/>
            <a:headEnd/>
            <a:tailEnd/>
          </a:ln>
        </p:spPr>
        <p:txBody>
          <a:bodyPr wrap="none" anchor="ctr"/>
          <a:lstStyle/>
          <a:p>
            <a:pPr defTabSz="762000" eaLnBrk="0" hangingPunct="0"/>
            <a:r>
              <a:rPr lang="fr-FR" b="1" dirty="0" smtClean="0">
                <a:solidFill>
                  <a:srgbClr val="660033"/>
                </a:solidFill>
                <a:latin typeface="Verdana" pitchFamily="34" charset="0"/>
              </a:rPr>
              <a:t>Java 8 : l’API </a:t>
            </a:r>
            <a:r>
              <a:rPr lang="fr-FR" b="1" dirty="0" err="1" smtClean="0">
                <a:solidFill>
                  <a:srgbClr val="660033"/>
                </a:solidFill>
                <a:latin typeface="Verdana" pitchFamily="34" charset="0"/>
              </a:rPr>
              <a:t>java.time</a:t>
            </a:r>
            <a:endParaRPr lang="fr-FR" b="1" dirty="0">
              <a:solidFill>
                <a:srgbClr val="660033"/>
              </a:solidFill>
              <a:latin typeface="Verdana" pitchFamily="34" charset="0"/>
            </a:endParaRPr>
          </a:p>
        </p:txBody>
      </p:sp>
      <p:pic>
        <p:nvPicPr>
          <p:cNvPr id="1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1844824"/>
            <a:ext cx="481013"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Lst>
        </p:spPr>
      </p:pic>
    </p:spTree>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ChangeArrowheads="1"/>
          </p:cNvSpPr>
          <p:nvPr>
            <p:ph type="title" idx="4294967295"/>
          </p:nvPr>
        </p:nvSpPr>
        <p:spPr>
          <a:xfrm>
            <a:off x="2057400" y="140494"/>
            <a:ext cx="7086600" cy="457200"/>
          </a:xfrm>
          <a:noFill/>
        </p:spPr>
        <p:txBody>
          <a:bodyPr>
            <a:normAutofit/>
          </a:bodyPr>
          <a:lstStyle/>
          <a:p>
            <a:r>
              <a:rPr lang="fr-FR" dirty="0" smtClean="0">
                <a:effectLst/>
              </a:rPr>
              <a:t>La classe </a:t>
            </a:r>
            <a:r>
              <a:rPr lang="fr-FR" dirty="0" err="1" smtClean="0">
                <a:effectLst/>
              </a:rPr>
              <a:t>java.text.Format</a:t>
            </a:r>
            <a:endParaRPr lang="fr-FR" dirty="0" smtClean="0">
              <a:effectLst/>
            </a:endParaRPr>
          </a:p>
        </p:txBody>
      </p:sp>
      <p:sp>
        <p:nvSpPr>
          <p:cNvPr id="82947" name="Rectangle 3"/>
          <p:cNvSpPr>
            <a:spLocks noGrp="1" noChangeArrowheads="1"/>
          </p:cNvSpPr>
          <p:nvPr>
            <p:ph type="body" idx="4294967295"/>
          </p:nvPr>
        </p:nvSpPr>
        <p:spPr bwMode="auto">
          <a:xfrm>
            <a:off x="0" y="1125538"/>
            <a:ext cx="8785225" cy="3167062"/>
          </a:xfrm>
          <a:prstGeom prst="rect">
            <a:avLst/>
          </a:prstGeom>
          <a:ln>
            <a:miter lim="800000"/>
            <a:headEnd/>
            <a:tailEnd/>
          </a:ln>
        </p:spPr>
        <p:txBody>
          <a:bodyPr/>
          <a:lstStyle/>
          <a:p>
            <a:pPr>
              <a:defRPr/>
            </a:pPr>
            <a:r>
              <a:rPr lang="fr-FR" dirty="0" err="1" smtClean="0">
                <a:solidFill>
                  <a:schemeClr val="folHlink"/>
                </a:solidFill>
              </a:rPr>
              <a:t>java.text.Format</a:t>
            </a:r>
            <a:r>
              <a:rPr lang="fr-FR" dirty="0" smtClean="0">
                <a:solidFill>
                  <a:schemeClr val="folHlink"/>
                </a:solidFill>
              </a:rPr>
              <a:t> </a:t>
            </a:r>
            <a:r>
              <a:rPr lang="fr-FR" dirty="0" smtClean="0"/>
              <a:t>est une </a:t>
            </a:r>
            <a:r>
              <a:rPr lang="fr-FR" dirty="0" smtClean="0">
                <a:solidFill>
                  <a:schemeClr val="folHlink"/>
                </a:solidFill>
              </a:rPr>
              <a:t>classe abstraite</a:t>
            </a:r>
            <a:endParaRPr lang="fr-FR" dirty="0" smtClean="0"/>
          </a:p>
          <a:p>
            <a:pPr>
              <a:defRPr/>
            </a:pPr>
            <a:endParaRPr lang="fr-FR" dirty="0" smtClean="0"/>
          </a:p>
          <a:p>
            <a:pPr>
              <a:defRPr/>
            </a:pPr>
            <a:r>
              <a:rPr lang="fr-FR" dirty="0" smtClean="0"/>
              <a:t>Elle propose les fonctionnalités de base pour interpréter et </a:t>
            </a:r>
            <a:r>
              <a:rPr lang="fr-FR" dirty="0" smtClean="0">
                <a:solidFill>
                  <a:schemeClr val="folHlink"/>
                </a:solidFill>
              </a:rPr>
              <a:t>formater</a:t>
            </a:r>
            <a:r>
              <a:rPr lang="fr-FR" dirty="0" smtClean="0"/>
              <a:t> une date sous la forme d'une </a:t>
            </a:r>
            <a:r>
              <a:rPr lang="fr-FR" dirty="0" smtClean="0">
                <a:solidFill>
                  <a:schemeClr val="folHlink"/>
                </a:solidFill>
              </a:rPr>
              <a:t>chaîne de caractères</a:t>
            </a:r>
            <a:r>
              <a:rPr lang="fr-FR" dirty="0" smtClean="0"/>
              <a:t>. Quatre styles par défaut :</a:t>
            </a:r>
          </a:p>
          <a:p>
            <a:pPr marL="1143000" lvl="2" indent="-228600">
              <a:defRPr/>
            </a:pPr>
            <a:r>
              <a:rPr lang="fr-FR" dirty="0" smtClean="0">
                <a:latin typeface="+mn-lt"/>
              </a:rPr>
              <a:t>SHORT</a:t>
            </a:r>
          </a:p>
          <a:p>
            <a:pPr marL="1143000" lvl="2" indent="-228600">
              <a:defRPr/>
            </a:pPr>
            <a:r>
              <a:rPr lang="fr-FR" dirty="0" smtClean="0">
                <a:latin typeface="+mn-lt"/>
              </a:rPr>
              <a:t>MEDIUM</a:t>
            </a:r>
          </a:p>
          <a:p>
            <a:pPr marL="1143000" lvl="2" indent="-228600">
              <a:defRPr/>
            </a:pPr>
            <a:r>
              <a:rPr lang="fr-FR" dirty="0" smtClean="0">
                <a:latin typeface="+mn-lt"/>
              </a:rPr>
              <a:t>LONG</a:t>
            </a:r>
          </a:p>
          <a:p>
            <a:pPr marL="1143000" lvl="2" indent="-228600">
              <a:defRPr/>
            </a:pPr>
            <a:r>
              <a:rPr lang="fr-FR" dirty="0" smtClean="0">
                <a:latin typeface="+mn-lt"/>
              </a:rPr>
              <a:t>FULL</a:t>
            </a:r>
          </a:p>
        </p:txBody>
      </p:sp>
      <p:sp>
        <p:nvSpPr>
          <p:cNvPr id="82948" name="Text Box 4"/>
          <p:cNvSpPr txBox="1">
            <a:spLocks noChangeArrowheads="1"/>
          </p:cNvSpPr>
          <p:nvPr/>
        </p:nvSpPr>
        <p:spPr bwMode="auto">
          <a:xfrm>
            <a:off x="395288" y="4292600"/>
            <a:ext cx="7597775" cy="1816100"/>
          </a:xfrm>
          <a:prstGeom prst="rect">
            <a:avLst/>
          </a:prstGeom>
          <a:noFill/>
          <a:ln w="9525">
            <a:noFill/>
            <a:miter lim="800000"/>
            <a:headEnd/>
            <a:tailEnd/>
          </a:ln>
        </p:spPr>
        <p:txBody>
          <a:bodyPr wrap="none">
            <a:spAutoFit/>
          </a:bodyPr>
          <a:lstStyle/>
          <a:p>
            <a:r>
              <a:rPr lang="fr-FR" sz="1600" b="1" u="sng" dirty="0">
                <a:latin typeface="Candara" pitchFamily="34" charset="0"/>
              </a:rPr>
              <a:t>Exemple :</a:t>
            </a:r>
          </a:p>
          <a:p>
            <a:r>
              <a:rPr lang="fr-FR" sz="1600" dirty="0" err="1">
                <a:latin typeface="Candara" pitchFamily="34" charset="0"/>
              </a:rPr>
              <a:t>Calendar</a:t>
            </a:r>
            <a:r>
              <a:rPr lang="fr-FR" sz="1600" dirty="0">
                <a:latin typeface="Candara" pitchFamily="34" charset="0"/>
              </a:rPr>
              <a:t> cal = </a:t>
            </a:r>
            <a:r>
              <a:rPr lang="fr-FR" sz="1600" dirty="0" err="1">
                <a:latin typeface="Candara" pitchFamily="34" charset="0"/>
              </a:rPr>
              <a:t>Calendar.</a:t>
            </a:r>
            <a:r>
              <a:rPr lang="fr-FR" sz="1600" i="1" dirty="0" err="1">
                <a:latin typeface="Candara" pitchFamily="34" charset="0"/>
              </a:rPr>
              <a:t>getInstance</a:t>
            </a:r>
            <a:r>
              <a:rPr lang="fr-FR" sz="1600" dirty="0">
                <a:latin typeface="Candara" pitchFamily="34" charset="0"/>
              </a:rPr>
              <a:t>() ; // Date </a:t>
            </a:r>
            <a:r>
              <a:rPr lang="fr-FR" sz="1600" u="sng" dirty="0">
                <a:latin typeface="Candara" pitchFamily="34" charset="0"/>
              </a:rPr>
              <a:t>du</a:t>
            </a:r>
            <a:r>
              <a:rPr lang="fr-FR" sz="1600" dirty="0">
                <a:latin typeface="Candara" pitchFamily="34" charset="0"/>
              </a:rPr>
              <a:t> </a:t>
            </a:r>
            <a:r>
              <a:rPr lang="fr-FR" sz="1600" u="sng" dirty="0">
                <a:latin typeface="Candara" pitchFamily="34" charset="0"/>
              </a:rPr>
              <a:t>jour</a:t>
            </a:r>
            <a:r>
              <a:rPr lang="fr-FR" sz="1600" dirty="0">
                <a:latin typeface="Candara" pitchFamily="34" charset="0"/>
              </a:rPr>
              <a:t> </a:t>
            </a:r>
          </a:p>
          <a:p>
            <a:r>
              <a:rPr lang="fr-FR" sz="1600" dirty="0" err="1">
                <a:latin typeface="Candara" pitchFamily="34" charset="0"/>
              </a:rPr>
              <a:t>DateFormat</a:t>
            </a:r>
            <a:r>
              <a:rPr lang="fr-FR" sz="1600" dirty="0">
                <a:latin typeface="Candara" pitchFamily="34" charset="0"/>
              </a:rPr>
              <a:t> </a:t>
            </a:r>
            <a:r>
              <a:rPr lang="fr-FR" sz="1600" dirty="0" err="1">
                <a:latin typeface="Candara" pitchFamily="34" charset="0"/>
              </a:rPr>
              <a:t>dateFormat</a:t>
            </a:r>
            <a:r>
              <a:rPr lang="fr-FR" sz="1600" dirty="0">
                <a:latin typeface="Candara" pitchFamily="34" charset="0"/>
              </a:rPr>
              <a:t> = </a:t>
            </a:r>
            <a:r>
              <a:rPr lang="fr-FR" sz="1600" dirty="0" err="1">
                <a:latin typeface="Candara" pitchFamily="34" charset="0"/>
              </a:rPr>
              <a:t>DateFormat.</a:t>
            </a:r>
            <a:r>
              <a:rPr lang="fr-FR" sz="1600" i="1" dirty="0" err="1">
                <a:latin typeface="Candara" pitchFamily="34" charset="0"/>
              </a:rPr>
              <a:t>getDateTimeInstance</a:t>
            </a:r>
            <a:r>
              <a:rPr lang="fr-FR" sz="1600" dirty="0">
                <a:latin typeface="Candara" pitchFamily="34" charset="0"/>
              </a:rPr>
              <a:t>(</a:t>
            </a:r>
          </a:p>
          <a:p>
            <a:r>
              <a:rPr lang="fr-FR" sz="1600" dirty="0">
                <a:latin typeface="Candara" pitchFamily="34" charset="0"/>
              </a:rPr>
              <a:t>            </a:t>
            </a:r>
            <a:r>
              <a:rPr lang="fr-FR" sz="1600" dirty="0" err="1">
                <a:latin typeface="Candara" pitchFamily="34" charset="0"/>
              </a:rPr>
              <a:t>DateFormat.</a:t>
            </a:r>
            <a:r>
              <a:rPr lang="fr-FR" sz="1600" i="1" dirty="0" err="1">
                <a:latin typeface="Candara" pitchFamily="34" charset="0"/>
              </a:rPr>
              <a:t>SHORT</a:t>
            </a:r>
            <a:r>
              <a:rPr lang="fr-FR" sz="1600" dirty="0">
                <a:latin typeface="Candara" pitchFamily="34" charset="0"/>
              </a:rPr>
              <a:t>,</a:t>
            </a:r>
          </a:p>
          <a:p>
            <a:r>
              <a:rPr lang="fr-FR" sz="1600" dirty="0">
                <a:latin typeface="Candara" pitchFamily="34" charset="0"/>
              </a:rPr>
              <a:t>            </a:t>
            </a:r>
            <a:r>
              <a:rPr lang="fr-FR" sz="1600" dirty="0" err="1">
                <a:latin typeface="Candara" pitchFamily="34" charset="0"/>
              </a:rPr>
              <a:t>DateFormat.</a:t>
            </a:r>
            <a:r>
              <a:rPr lang="fr-FR" sz="1600" i="1" dirty="0" err="1">
                <a:latin typeface="Candara" pitchFamily="34" charset="0"/>
              </a:rPr>
              <a:t>MEDIUM</a:t>
            </a:r>
            <a:r>
              <a:rPr lang="fr-FR" sz="1600" dirty="0">
                <a:latin typeface="Candara" pitchFamily="34" charset="0"/>
              </a:rPr>
              <a:t>) ;    </a:t>
            </a:r>
          </a:p>
          <a:p>
            <a:r>
              <a:rPr lang="fr-FR" sz="1600" dirty="0" err="1">
                <a:latin typeface="Candara" pitchFamily="34" charset="0"/>
              </a:rPr>
              <a:t>System.</a:t>
            </a:r>
            <a:r>
              <a:rPr lang="fr-FR" sz="1600" i="1" dirty="0" err="1">
                <a:latin typeface="Candara" pitchFamily="34" charset="0"/>
              </a:rPr>
              <a:t>out</a:t>
            </a:r>
            <a:r>
              <a:rPr lang="fr-FR" sz="1600" dirty="0" err="1">
                <a:latin typeface="Candara" pitchFamily="34" charset="0"/>
              </a:rPr>
              <a:t>.println</a:t>
            </a:r>
            <a:r>
              <a:rPr lang="fr-FR" sz="1600" dirty="0">
                <a:latin typeface="Candara" pitchFamily="34" charset="0"/>
              </a:rPr>
              <a:t> ("Date de l'objet cal: "+</a:t>
            </a:r>
            <a:r>
              <a:rPr lang="fr-FR" sz="1600" dirty="0" err="1">
                <a:latin typeface="Candara" pitchFamily="34" charset="0"/>
              </a:rPr>
              <a:t>dateFormat.format</a:t>
            </a:r>
            <a:r>
              <a:rPr lang="fr-FR" sz="1600" dirty="0">
                <a:latin typeface="Candara" pitchFamily="34" charset="0"/>
              </a:rPr>
              <a:t>(</a:t>
            </a:r>
            <a:r>
              <a:rPr lang="fr-FR" sz="1600" dirty="0" err="1">
                <a:latin typeface="Candara" pitchFamily="34" charset="0"/>
              </a:rPr>
              <a:t>cal.getTimeInMillis</a:t>
            </a:r>
            <a:r>
              <a:rPr lang="fr-FR" sz="1600" dirty="0">
                <a:latin typeface="Candara" pitchFamily="34" charset="0"/>
              </a:rPr>
              <a:t>())) ;</a:t>
            </a:r>
          </a:p>
          <a:p>
            <a:endParaRPr lang="fr-FR" sz="1600" dirty="0">
              <a:latin typeface="Candara" pitchFamily="34" charset="0"/>
            </a:endParaRPr>
          </a:p>
        </p:txBody>
      </p:sp>
      <p:grpSp>
        <p:nvGrpSpPr>
          <p:cNvPr id="82952" name="Group 8"/>
          <p:cNvGrpSpPr>
            <a:grpSpLocks/>
          </p:cNvGrpSpPr>
          <p:nvPr/>
        </p:nvGrpSpPr>
        <p:grpSpPr bwMode="auto">
          <a:xfrm>
            <a:off x="5003800" y="5805488"/>
            <a:ext cx="3743325" cy="654050"/>
            <a:chOff x="2363" y="3394"/>
            <a:chExt cx="2358" cy="412"/>
          </a:xfrm>
        </p:grpSpPr>
        <p:sp>
          <p:nvSpPr>
            <p:cNvPr id="79877" name="Text Box 6"/>
            <p:cNvSpPr txBox="1">
              <a:spLocks noChangeArrowheads="1"/>
            </p:cNvSpPr>
            <p:nvPr/>
          </p:nvSpPr>
          <p:spPr bwMode="auto">
            <a:xfrm>
              <a:off x="2363" y="3612"/>
              <a:ext cx="2358" cy="194"/>
            </a:xfrm>
            <a:prstGeom prst="rect">
              <a:avLst/>
            </a:prstGeom>
            <a:solidFill>
              <a:srgbClr val="BBE0E3"/>
            </a:solidFill>
            <a:ln w="9525">
              <a:noFill/>
              <a:miter lim="800000"/>
              <a:headEnd/>
              <a:tailEnd/>
            </a:ln>
          </p:spPr>
          <p:txBody>
            <a:bodyPr wrap="none">
              <a:spAutoFit/>
            </a:bodyPr>
            <a:lstStyle/>
            <a:p>
              <a:pPr algn="r"/>
              <a:r>
                <a:rPr lang="fr-FR" sz="1400">
                  <a:latin typeface="Courier"/>
                </a:rPr>
                <a:t>Aujourd'hui : Thu Nov 07 08:37:44 CET 2013</a:t>
              </a:r>
            </a:p>
          </p:txBody>
        </p:sp>
        <p:sp>
          <p:nvSpPr>
            <p:cNvPr id="79878" name="Freeform 7"/>
            <p:cNvSpPr>
              <a:spLocks/>
            </p:cNvSpPr>
            <p:nvPr/>
          </p:nvSpPr>
          <p:spPr bwMode="auto">
            <a:xfrm flipH="1">
              <a:off x="3424" y="3394"/>
              <a:ext cx="142" cy="205"/>
            </a:xfrm>
            <a:custGeom>
              <a:avLst/>
              <a:gdLst>
                <a:gd name="T0" fmla="*/ 142 w 666"/>
                <a:gd name="T1" fmla="*/ 0 h 205"/>
                <a:gd name="T2" fmla="*/ 56 w 666"/>
                <a:gd name="T3" fmla="*/ 72 h 205"/>
                <a:gd name="T4" fmla="*/ 0 w 666"/>
                <a:gd name="T5" fmla="*/ 205 h 205"/>
                <a:gd name="T6" fmla="*/ 0 60000 65536"/>
                <a:gd name="T7" fmla="*/ 0 60000 65536"/>
                <a:gd name="T8" fmla="*/ 0 60000 65536"/>
                <a:gd name="T9" fmla="*/ 0 w 666"/>
                <a:gd name="T10" fmla="*/ 0 h 205"/>
                <a:gd name="T11" fmla="*/ 666 w 666"/>
                <a:gd name="T12" fmla="*/ 205 h 205"/>
              </a:gdLst>
              <a:ahLst/>
              <a:cxnLst>
                <a:cxn ang="T6">
                  <a:pos x="T0" y="T1"/>
                </a:cxn>
                <a:cxn ang="T7">
                  <a:pos x="T2" y="T3"/>
                </a:cxn>
                <a:cxn ang="T8">
                  <a:pos x="T4" y="T5"/>
                </a:cxn>
              </a:cxnLst>
              <a:rect l="T9" t="T10" r="T11" b="T12"/>
              <a:pathLst>
                <a:path w="666" h="205">
                  <a:moveTo>
                    <a:pt x="666" y="0"/>
                  </a:moveTo>
                  <a:cubicBezTo>
                    <a:pt x="599" y="12"/>
                    <a:pt x="373" y="38"/>
                    <a:pt x="262" y="72"/>
                  </a:cubicBezTo>
                  <a:cubicBezTo>
                    <a:pt x="151" y="106"/>
                    <a:pt x="55" y="177"/>
                    <a:pt x="0" y="205"/>
                  </a:cubicBezTo>
                </a:path>
              </a:pathLst>
            </a:custGeom>
            <a:noFill/>
            <a:ln w="9525">
              <a:solidFill>
                <a:schemeClr val="tx1"/>
              </a:solidFill>
              <a:round/>
              <a:headEnd type="none" w="med" len="med"/>
              <a:tailEnd type="triangle" w="med" len="med"/>
            </a:ln>
          </p:spPr>
          <p:txBody>
            <a:bodyPr/>
            <a:lstStyle/>
            <a:p>
              <a:endParaRPr lang="fr-F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94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94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294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294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294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29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29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noChangeArrowheads="1"/>
          </p:cNvSpPr>
          <p:nvPr>
            <p:ph type="title" idx="4294967295"/>
          </p:nvPr>
        </p:nvSpPr>
        <p:spPr>
          <a:xfrm>
            <a:off x="2092369" y="188640"/>
            <a:ext cx="7086600" cy="457200"/>
          </a:xfrm>
          <a:noFill/>
        </p:spPr>
        <p:txBody>
          <a:bodyPr>
            <a:normAutofit/>
          </a:bodyPr>
          <a:lstStyle/>
          <a:p>
            <a:r>
              <a:rPr lang="fr-FR" dirty="0" smtClean="0">
                <a:effectLst/>
              </a:rPr>
              <a:t>La classe </a:t>
            </a:r>
            <a:r>
              <a:rPr lang="fr-FR" dirty="0" err="1" smtClean="0">
                <a:effectLst/>
              </a:rPr>
              <a:t>java.text.SimpleDateFormat</a:t>
            </a:r>
            <a:endParaRPr lang="fr-FR" dirty="0" smtClean="0">
              <a:effectLst/>
            </a:endParaRPr>
          </a:p>
        </p:txBody>
      </p:sp>
      <p:sp>
        <p:nvSpPr>
          <p:cNvPr id="84995" name="Rectangle 3"/>
          <p:cNvSpPr>
            <a:spLocks noGrp="1" noChangeArrowheads="1"/>
          </p:cNvSpPr>
          <p:nvPr>
            <p:ph type="body" idx="4294967295"/>
          </p:nvPr>
        </p:nvSpPr>
        <p:spPr bwMode="auto">
          <a:xfrm>
            <a:off x="179512" y="1916832"/>
            <a:ext cx="8785225" cy="3167062"/>
          </a:xfrm>
          <a:prstGeom prst="rect">
            <a:avLst/>
          </a:prstGeom>
          <a:noFill/>
          <a:ln>
            <a:miter lim="800000"/>
            <a:headEnd/>
            <a:tailEnd/>
          </a:ln>
        </p:spPr>
        <p:txBody>
          <a:bodyPr/>
          <a:lstStyle/>
          <a:p>
            <a:pPr algn="ctr"/>
            <a:r>
              <a:rPr lang="fr-FR" dirty="0" smtClean="0"/>
              <a:t>Hérite de</a:t>
            </a:r>
            <a:r>
              <a:rPr lang="fr-FR" dirty="0" smtClean="0">
                <a:solidFill>
                  <a:schemeClr val="folHlink"/>
                </a:solidFill>
              </a:rPr>
              <a:t> </a:t>
            </a:r>
            <a:r>
              <a:rPr lang="fr-FR" dirty="0" err="1" smtClean="0">
                <a:solidFill>
                  <a:schemeClr val="folHlink"/>
                </a:solidFill>
              </a:rPr>
              <a:t>java.text.Format</a:t>
            </a:r>
            <a:endParaRPr lang="fr-FR" dirty="0" smtClean="0"/>
          </a:p>
          <a:p>
            <a:endParaRPr lang="fr-FR" dirty="0" smtClean="0"/>
          </a:p>
          <a:p>
            <a:pPr algn="ctr"/>
            <a:r>
              <a:rPr lang="fr-FR" dirty="0" smtClean="0"/>
              <a:t>Utilisation d’un modèle (pattern) sous forme d’une chaîne de caractères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9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noChangeArrowheads="1"/>
          </p:cNvSpPr>
          <p:nvPr>
            <p:ph type="title" idx="4294967295"/>
          </p:nvPr>
        </p:nvSpPr>
        <p:spPr>
          <a:xfrm>
            <a:off x="2091395" y="211734"/>
            <a:ext cx="7086600" cy="457200"/>
          </a:xfrm>
          <a:noFill/>
        </p:spPr>
        <p:txBody>
          <a:bodyPr>
            <a:normAutofit/>
          </a:bodyPr>
          <a:lstStyle/>
          <a:p>
            <a:r>
              <a:rPr lang="fr-FR" dirty="0" smtClean="0">
                <a:effectLst/>
              </a:rPr>
              <a:t>La classe </a:t>
            </a:r>
            <a:r>
              <a:rPr lang="fr-FR" dirty="0" err="1" smtClean="0">
                <a:effectLst/>
              </a:rPr>
              <a:t>java.text.SimpleDateFormat</a:t>
            </a:r>
            <a:endParaRPr lang="fr-FR" dirty="0" smtClean="0">
              <a:effectLst/>
            </a:endParaRPr>
          </a:p>
        </p:txBody>
      </p:sp>
      <p:sp>
        <p:nvSpPr>
          <p:cNvPr id="83970" name="Text Box 4"/>
          <p:cNvSpPr txBox="1">
            <a:spLocks noChangeArrowheads="1"/>
          </p:cNvSpPr>
          <p:nvPr/>
        </p:nvSpPr>
        <p:spPr bwMode="auto">
          <a:xfrm>
            <a:off x="592138" y="928688"/>
            <a:ext cx="184150" cy="366712"/>
          </a:xfrm>
          <a:prstGeom prst="rect">
            <a:avLst/>
          </a:prstGeom>
          <a:noFill/>
          <a:ln w="9525">
            <a:noFill/>
            <a:miter lim="800000"/>
            <a:headEnd/>
            <a:tailEnd/>
          </a:ln>
        </p:spPr>
        <p:txBody>
          <a:bodyPr wrap="none">
            <a:spAutoFit/>
          </a:bodyPr>
          <a:lstStyle/>
          <a:p>
            <a:endParaRPr lang="fr-FR"/>
          </a:p>
        </p:txBody>
      </p:sp>
      <p:graphicFrame>
        <p:nvGraphicFramePr>
          <p:cNvPr id="87173" name="Group 133"/>
          <p:cNvGraphicFramePr>
            <a:graphicFrameLocks noGrp="1"/>
          </p:cNvGraphicFramePr>
          <p:nvPr/>
        </p:nvGraphicFramePr>
        <p:xfrm>
          <a:off x="468313" y="1052513"/>
          <a:ext cx="8197850" cy="5181600"/>
        </p:xfrm>
        <a:graphic>
          <a:graphicData uri="http://schemas.openxmlformats.org/drawingml/2006/table">
            <a:tbl>
              <a:tblPr firstRow="1" bandRow="1">
                <a:tableStyleId>{93296810-A885-4BE3-A3E7-6D5BEEA58F35}</a:tableStyleId>
              </a:tblPr>
              <a:tblGrid>
                <a:gridCol w="711200">
                  <a:extLst>
                    <a:ext uri="{9D8B030D-6E8A-4147-A177-3AD203B41FA5}">
                      <a16:colId xmlns:a16="http://schemas.microsoft.com/office/drawing/2014/main" val="20000"/>
                    </a:ext>
                  </a:extLst>
                </a:gridCol>
                <a:gridCol w="3743325">
                  <a:extLst>
                    <a:ext uri="{9D8B030D-6E8A-4147-A177-3AD203B41FA5}">
                      <a16:colId xmlns:a16="http://schemas.microsoft.com/office/drawing/2014/main" val="20001"/>
                    </a:ext>
                  </a:extLst>
                </a:gridCol>
                <a:gridCol w="3743325">
                  <a:extLst>
                    <a:ext uri="{9D8B030D-6E8A-4147-A177-3AD203B41FA5}">
                      <a16:colId xmlns:a16="http://schemas.microsoft.com/office/drawing/2014/main" val="20002"/>
                    </a:ext>
                  </a:extLst>
                </a:gridCol>
              </a:tblGrid>
              <a:tr h="203200">
                <a:tc>
                  <a:txBody>
                    <a:bodyPr/>
                    <a:lstStyle/>
                    <a:p>
                      <a:pPr marL="0" marR="0" lvl="0" indent="0" algn="ctr" defTabSz="914400" rtl="0" eaLnBrk="0" fontAlgn="base" latinLnBrk="0" hangingPunct="0">
                        <a:lnSpc>
                          <a:spcPct val="110000"/>
                        </a:lnSpc>
                        <a:spcBef>
                          <a:spcPct val="20000"/>
                        </a:spcBef>
                        <a:spcAft>
                          <a:spcPct val="0"/>
                        </a:spcAft>
                        <a:buClr>
                          <a:srgbClr val="FF0000"/>
                        </a:buClr>
                        <a:buSzTx/>
                        <a:buFont typeface="Webdings" pitchFamily="18" charset="2"/>
                        <a:buNone/>
                        <a:tabLst/>
                      </a:pPr>
                      <a:r>
                        <a:rPr kumimoji="0" lang="fr-FR" sz="1000" u="none" strike="noStrike" cap="none" normalizeH="0" baseline="0" dirty="0" smtClean="0">
                          <a:ln>
                            <a:noFill/>
                          </a:ln>
                          <a:effectLst/>
                        </a:rPr>
                        <a:t>Lettre</a:t>
                      </a:r>
                      <a:endParaRPr kumimoji="0" lang="fr-FR" sz="1000" b="1"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10000"/>
                        </a:lnSpc>
                        <a:spcBef>
                          <a:spcPct val="20000"/>
                        </a:spcBef>
                        <a:spcAft>
                          <a:spcPct val="0"/>
                        </a:spcAft>
                        <a:buClr>
                          <a:srgbClr val="FF0000"/>
                        </a:buClr>
                        <a:buSzTx/>
                        <a:buFont typeface="Webdings" pitchFamily="18" charset="2"/>
                        <a:buNone/>
                        <a:tabLst/>
                      </a:pPr>
                      <a:r>
                        <a:rPr kumimoji="0" lang="fr-FR" sz="1000" u="none" strike="noStrike" cap="none" normalizeH="0" baseline="0" dirty="0" smtClean="0">
                          <a:ln>
                            <a:noFill/>
                          </a:ln>
                          <a:effectLst/>
                        </a:rPr>
                        <a:t>Description</a:t>
                      </a:r>
                      <a:endParaRPr kumimoji="0" lang="fr-FR" sz="1000" b="1"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10000"/>
                        </a:lnSpc>
                        <a:spcBef>
                          <a:spcPct val="20000"/>
                        </a:spcBef>
                        <a:spcAft>
                          <a:spcPct val="0"/>
                        </a:spcAft>
                        <a:buClr>
                          <a:srgbClr val="FF0000"/>
                        </a:buClr>
                        <a:buSzTx/>
                        <a:buFont typeface="Webdings" pitchFamily="18" charset="2"/>
                        <a:buNone/>
                        <a:tabLst/>
                      </a:pPr>
                      <a:r>
                        <a:rPr kumimoji="0" lang="fr-FR" sz="1000" u="none" strike="noStrike" cap="none" normalizeH="0" baseline="0" dirty="0" smtClean="0">
                          <a:ln>
                            <a:noFill/>
                          </a:ln>
                          <a:effectLst/>
                        </a:rPr>
                        <a:t>Exemple</a:t>
                      </a:r>
                      <a:endParaRPr kumimoji="0" lang="fr-FR" sz="1000" b="1"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0"/>
                  </a:ext>
                </a:extLst>
              </a:tr>
              <a:tr h="203200">
                <a:tc>
                  <a:txBody>
                    <a:bodyPr/>
                    <a:lstStyle/>
                    <a:p>
                      <a:pPr marL="0" marR="0" lvl="0" indent="0" algn="ctr" defTabSz="914400" rtl="0" eaLnBrk="0" fontAlgn="base" latinLnBrk="0" hangingPunct="0">
                        <a:lnSpc>
                          <a:spcPct val="110000"/>
                        </a:lnSpc>
                        <a:spcBef>
                          <a:spcPct val="20000"/>
                        </a:spcBef>
                        <a:spcAft>
                          <a:spcPct val="0"/>
                        </a:spcAft>
                        <a:buClr>
                          <a:srgbClr val="FF0000"/>
                        </a:buClr>
                        <a:buSzTx/>
                        <a:buFont typeface="Webdings" pitchFamily="18" charset="2"/>
                        <a:buNone/>
                        <a:tabLst/>
                      </a:pPr>
                      <a:r>
                        <a:rPr kumimoji="0" lang="fr-FR" sz="1000" b="1" u="none" strike="noStrike" cap="none" normalizeH="0" baseline="0" dirty="0" smtClean="0">
                          <a:ln>
                            <a:noFill/>
                          </a:ln>
                          <a:effectLst/>
                        </a:rPr>
                        <a:t>G</a:t>
                      </a:r>
                      <a:endParaRPr kumimoji="0" lang="fr-FR" sz="1000" b="1"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l" defTabSz="914400" rtl="0" eaLnBrk="0" fontAlgn="base" latinLnBrk="0" hangingPunct="0">
                        <a:lnSpc>
                          <a:spcPct val="110000"/>
                        </a:lnSpc>
                        <a:spcBef>
                          <a:spcPct val="20000"/>
                        </a:spcBef>
                        <a:spcAft>
                          <a:spcPct val="0"/>
                        </a:spcAft>
                        <a:buClr>
                          <a:srgbClr val="FF0000"/>
                        </a:buClr>
                        <a:buSzTx/>
                        <a:buFont typeface="Webdings" pitchFamily="18" charset="2"/>
                        <a:buNone/>
                        <a:tabLst/>
                      </a:pPr>
                      <a:r>
                        <a:rPr kumimoji="0" lang="fr-FR" sz="1000" u="none" strike="noStrike" cap="none" normalizeH="0" baseline="0" dirty="0" err="1" smtClean="0">
                          <a:ln>
                            <a:noFill/>
                          </a:ln>
                          <a:effectLst/>
                        </a:rPr>
                        <a:t>Era</a:t>
                      </a:r>
                      <a:endParaRPr kumimoji="0" lang="fr-FR"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l" defTabSz="914400" rtl="0" eaLnBrk="0" fontAlgn="base" latinLnBrk="0" hangingPunct="0">
                        <a:lnSpc>
                          <a:spcPct val="110000"/>
                        </a:lnSpc>
                        <a:spcBef>
                          <a:spcPct val="20000"/>
                        </a:spcBef>
                        <a:spcAft>
                          <a:spcPct val="0"/>
                        </a:spcAft>
                        <a:buClr>
                          <a:srgbClr val="FF0000"/>
                        </a:buClr>
                        <a:buSzTx/>
                        <a:buFont typeface="Webdings" pitchFamily="18" charset="2"/>
                        <a:buNone/>
                        <a:tabLst/>
                      </a:pPr>
                      <a:r>
                        <a:rPr kumimoji="0" lang="fr-FR" sz="1000" u="none" strike="noStrike" cap="none" normalizeH="0" baseline="0" dirty="0" smtClean="0">
                          <a:ln>
                            <a:noFill/>
                          </a:ln>
                          <a:effectLst/>
                        </a:rPr>
                        <a:t>AD (</a:t>
                      </a:r>
                      <a:r>
                        <a:rPr kumimoji="0" lang="fr-FR" sz="1000" u="none" strike="noStrike" cap="none" normalizeH="0" baseline="0" dirty="0" err="1" smtClean="0">
                          <a:ln>
                            <a:noFill/>
                          </a:ln>
                          <a:effectLst/>
                        </a:rPr>
                        <a:t>Anno</a:t>
                      </a:r>
                      <a:r>
                        <a:rPr kumimoji="0" lang="fr-FR" sz="1000" u="none" strike="noStrike" cap="none" normalizeH="0" baseline="0" dirty="0" smtClean="0">
                          <a:ln>
                            <a:noFill/>
                          </a:ln>
                          <a:effectLst/>
                        </a:rPr>
                        <a:t> </a:t>
                      </a:r>
                      <a:r>
                        <a:rPr kumimoji="0" lang="fr-FR" sz="1000" u="none" strike="noStrike" cap="none" normalizeH="0" baseline="0" dirty="0" err="1" smtClean="0">
                          <a:ln>
                            <a:noFill/>
                          </a:ln>
                          <a:effectLst/>
                        </a:rPr>
                        <a:t>Domini</a:t>
                      </a:r>
                      <a:r>
                        <a:rPr kumimoji="0" lang="fr-FR" sz="1000" u="none" strike="noStrike" cap="none" normalizeH="0" baseline="0" dirty="0" smtClean="0">
                          <a:ln>
                            <a:noFill/>
                          </a:ln>
                          <a:effectLst/>
                        </a:rPr>
                        <a:t>), BC (</a:t>
                      </a:r>
                      <a:r>
                        <a:rPr kumimoji="0" lang="fr-FR" sz="1000" u="none" strike="noStrike" cap="none" normalizeH="0" baseline="0" dirty="0" err="1" smtClean="0">
                          <a:ln>
                            <a:noFill/>
                          </a:ln>
                          <a:effectLst/>
                        </a:rPr>
                        <a:t>Before</a:t>
                      </a:r>
                      <a:r>
                        <a:rPr kumimoji="0" lang="fr-FR" sz="1000" u="none" strike="noStrike" cap="none" normalizeH="0" baseline="0" dirty="0" smtClean="0">
                          <a:ln>
                            <a:noFill/>
                          </a:ln>
                          <a:effectLst/>
                        </a:rPr>
                        <a:t> Christ) </a:t>
                      </a:r>
                      <a:endParaRPr kumimoji="0" lang="fr-FR"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1"/>
                  </a:ext>
                </a:extLst>
              </a:tr>
              <a:tr h="233257">
                <a:tc>
                  <a:txBody>
                    <a:bodyPr/>
                    <a:lstStyle/>
                    <a:p>
                      <a:pPr marL="0" marR="0" lvl="0" indent="0" algn="ctr" defTabSz="914400" rtl="0" eaLnBrk="0" fontAlgn="base" latinLnBrk="0" hangingPunct="0">
                        <a:lnSpc>
                          <a:spcPct val="110000"/>
                        </a:lnSpc>
                        <a:spcBef>
                          <a:spcPct val="20000"/>
                        </a:spcBef>
                        <a:spcAft>
                          <a:spcPct val="0"/>
                        </a:spcAft>
                        <a:buClr>
                          <a:srgbClr val="FF0000"/>
                        </a:buClr>
                        <a:buSzTx/>
                        <a:buFont typeface="Webdings" pitchFamily="18" charset="2"/>
                        <a:buNone/>
                        <a:tabLst/>
                      </a:pPr>
                      <a:r>
                        <a:rPr kumimoji="0" lang="fr-FR" sz="1000" u="none" strike="noStrike" cap="none" normalizeH="0" baseline="0" dirty="0" smtClean="0">
                          <a:ln>
                            <a:noFill/>
                          </a:ln>
                          <a:effectLst/>
                        </a:rPr>
                        <a:t>y</a:t>
                      </a:r>
                      <a:endParaRPr kumimoji="0" lang="fr-FR"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l" defTabSz="914400" rtl="0" eaLnBrk="0" fontAlgn="base" latinLnBrk="0" hangingPunct="0">
                        <a:lnSpc>
                          <a:spcPct val="110000"/>
                        </a:lnSpc>
                        <a:spcBef>
                          <a:spcPct val="20000"/>
                        </a:spcBef>
                        <a:spcAft>
                          <a:spcPct val="0"/>
                        </a:spcAft>
                        <a:buClr>
                          <a:srgbClr val="FF0000"/>
                        </a:buClr>
                        <a:buSzTx/>
                        <a:buFont typeface="Webdings" pitchFamily="18" charset="2"/>
                        <a:buNone/>
                        <a:tabLst/>
                      </a:pPr>
                      <a:r>
                        <a:rPr kumimoji="0" lang="fr-FR" sz="1000" u="none" strike="noStrike" cap="none" normalizeH="0" baseline="0" dirty="0" smtClean="0">
                          <a:ln>
                            <a:noFill/>
                          </a:ln>
                          <a:effectLst/>
                        </a:rPr>
                        <a:t>Année </a:t>
                      </a:r>
                      <a:endParaRPr kumimoji="0" lang="fr-FR" sz="1000" b="1"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l" defTabSz="914400" rtl="0" eaLnBrk="0" fontAlgn="base" latinLnBrk="0" hangingPunct="0">
                        <a:lnSpc>
                          <a:spcPct val="110000"/>
                        </a:lnSpc>
                        <a:spcBef>
                          <a:spcPct val="20000"/>
                        </a:spcBef>
                        <a:spcAft>
                          <a:spcPct val="0"/>
                        </a:spcAft>
                        <a:buClr>
                          <a:srgbClr val="FF0000"/>
                        </a:buClr>
                        <a:buSzTx/>
                        <a:buFont typeface="Webdings" pitchFamily="18" charset="2"/>
                        <a:buNone/>
                        <a:tabLst/>
                      </a:pPr>
                      <a:r>
                        <a:rPr kumimoji="0" lang="fr-FR" sz="1000" u="none" strike="noStrike" cap="none" normalizeH="0" baseline="0" dirty="0" smtClean="0">
                          <a:ln>
                            <a:noFill/>
                          </a:ln>
                          <a:effectLst/>
                        </a:rPr>
                        <a:t>06 ; 2006 </a:t>
                      </a:r>
                      <a:endParaRPr kumimoji="0" lang="fr-FR" sz="1000" b="1"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2"/>
                  </a:ext>
                </a:extLst>
              </a:tr>
              <a:tr h="203200">
                <a:tc>
                  <a:txBody>
                    <a:bodyPr/>
                    <a:lstStyle/>
                    <a:p>
                      <a:pPr marL="0" marR="0" lvl="0" indent="0" algn="ctr" defTabSz="914400" rtl="0" eaLnBrk="0" fontAlgn="base" latinLnBrk="0" hangingPunct="0">
                        <a:lnSpc>
                          <a:spcPct val="110000"/>
                        </a:lnSpc>
                        <a:spcBef>
                          <a:spcPct val="20000"/>
                        </a:spcBef>
                        <a:spcAft>
                          <a:spcPct val="0"/>
                        </a:spcAft>
                        <a:buClr>
                          <a:srgbClr val="FF0000"/>
                        </a:buClr>
                        <a:buSzTx/>
                        <a:buFont typeface="Webdings" pitchFamily="18" charset="2"/>
                        <a:buNone/>
                        <a:tabLst/>
                      </a:pPr>
                      <a:r>
                        <a:rPr kumimoji="0" lang="fr-FR" sz="1000" u="none" strike="noStrike" cap="none" normalizeH="0" baseline="0" dirty="0" smtClean="0">
                          <a:ln>
                            <a:noFill/>
                          </a:ln>
                          <a:effectLst/>
                        </a:rPr>
                        <a:t>M</a:t>
                      </a:r>
                      <a:endParaRPr kumimoji="0" lang="fr-FR" sz="1000" b="1"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l" defTabSz="914400" rtl="0" eaLnBrk="0" fontAlgn="base" latinLnBrk="0" hangingPunct="0">
                        <a:lnSpc>
                          <a:spcPct val="110000"/>
                        </a:lnSpc>
                        <a:spcBef>
                          <a:spcPct val="20000"/>
                        </a:spcBef>
                        <a:spcAft>
                          <a:spcPct val="0"/>
                        </a:spcAft>
                        <a:buClr>
                          <a:srgbClr val="FF0000"/>
                        </a:buClr>
                        <a:buSzTx/>
                        <a:buFont typeface="Webdings" pitchFamily="18" charset="2"/>
                        <a:buNone/>
                        <a:tabLst/>
                      </a:pPr>
                      <a:r>
                        <a:rPr kumimoji="0" lang="fr-FR" sz="1000" u="none" strike="noStrike" cap="none" normalizeH="0" baseline="0" dirty="0" smtClean="0">
                          <a:ln>
                            <a:noFill/>
                          </a:ln>
                          <a:effectLst/>
                        </a:rPr>
                        <a:t>Mois dans l'année </a:t>
                      </a:r>
                      <a:endParaRPr kumimoji="0" lang="fr-FR" sz="1000" b="1"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l" defTabSz="914400" rtl="0" eaLnBrk="0" fontAlgn="base" latinLnBrk="0" hangingPunct="0">
                        <a:lnSpc>
                          <a:spcPct val="110000"/>
                        </a:lnSpc>
                        <a:spcBef>
                          <a:spcPct val="20000"/>
                        </a:spcBef>
                        <a:spcAft>
                          <a:spcPct val="0"/>
                        </a:spcAft>
                        <a:buClr>
                          <a:srgbClr val="FF0000"/>
                        </a:buClr>
                        <a:buSzTx/>
                        <a:buFont typeface="Webdings" pitchFamily="18" charset="2"/>
                        <a:buNone/>
                        <a:tabLst/>
                      </a:pPr>
                      <a:r>
                        <a:rPr kumimoji="0" lang="fr-FR" sz="1000" u="none" strike="noStrike" cap="none" normalizeH="0" baseline="0" dirty="0" smtClean="0">
                          <a:ln>
                            <a:noFill/>
                          </a:ln>
                          <a:effectLst/>
                        </a:rPr>
                        <a:t>Septembre; Sept.; 07 </a:t>
                      </a:r>
                      <a:endParaRPr kumimoji="0" lang="fr-FR" sz="1000" b="1"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3"/>
                  </a:ext>
                </a:extLst>
              </a:tr>
              <a:tr h="203200">
                <a:tc>
                  <a:txBody>
                    <a:bodyPr/>
                    <a:lstStyle/>
                    <a:p>
                      <a:pPr marL="0" marR="0" lvl="0" indent="0" algn="ctr" defTabSz="914400" rtl="0" eaLnBrk="0" fontAlgn="base" latinLnBrk="0" hangingPunct="0">
                        <a:lnSpc>
                          <a:spcPct val="110000"/>
                        </a:lnSpc>
                        <a:spcBef>
                          <a:spcPct val="20000"/>
                        </a:spcBef>
                        <a:spcAft>
                          <a:spcPct val="0"/>
                        </a:spcAft>
                        <a:buClr>
                          <a:srgbClr val="FF0000"/>
                        </a:buClr>
                        <a:buSzTx/>
                        <a:buFont typeface="Webdings" pitchFamily="18" charset="2"/>
                        <a:buNone/>
                        <a:tabLst/>
                      </a:pPr>
                      <a:r>
                        <a:rPr kumimoji="0" lang="fr-FR" sz="1000" u="none" strike="noStrike" cap="none" normalizeH="0" baseline="0" dirty="0" smtClean="0">
                          <a:ln>
                            <a:noFill/>
                          </a:ln>
                          <a:effectLst/>
                        </a:rPr>
                        <a:t>w</a:t>
                      </a:r>
                      <a:endParaRPr kumimoji="0" lang="fr-FR"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l" defTabSz="914400" rtl="0" eaLnBrk="0" fontAlgn="base" latinLnBrk="0" hangingPunct="0">
                        <a:lnSpc>
                          <a:spcPct val="110000"/>
                        </a:lnSpc>
                        <a:spcBef>
                          <a:spcPct val="20000"/>
                        </a:spcBef>
                        <a:spcAft>
                          <a:spcPct val="0"/>
                        </a:spcAft>
                        <a:buClr>
                          <a:srgbClr val="FF0000"/>
                        </a:buClr>
                        <a:buSzTx/>
                        <a:buFont typeface="Webdings" pitchFamily="18" charset="2"/>
                        <a:buNone/>
                        <a:tabLst/>
                      </a:pPr>
                      <a:r>
                        <a:rPr kumimoji="0" lang="fr-FR" sz="1000" u="none" strike="noStrike" cap="none" normalizeH="0" baseline="0" dirty="0" smtClean="0">
                          <a:ln>
                            <a:noFill/>
                          </a:ln>
                          <a:effectLst/>
                        </a:rPr>
                        <a:t>Semaine dans l'année</a:t>
                      </a:r>
                      <a:endParaRPr kumimoji="0" lang="fr-FR"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l" defTabSz="914400" rtl="0" eaLnBrk="0" fontAlgn="base" latinLnBrk="0" hangingPunct="0">
                        <a:lnSpc>
                          <a:spcPct val="110000"/>
                        </a:lnSpc>
                        <a:spcBef>
                          <a:spcPct val="20000"/>
                        </a:spcBef>
                        <a:spcAft>
                          <a:spcPct val="0"/>
                        </a:spcAft>
                        <a:buClr>
                          <a:srgbClr val="FF0000"/>
                        </a:buClr>
                        <a:buSzTx/>
                        <a:buFont typeface="Webdings" pitchFamily="18" charset="2"/>
                        <a:buNone/>
                        <a:tabLst/>
                      </a:pPr>
                      <a:r>
                        <a:rPr kumimoji="0" lang="fr-FR" sz="1000" u="none" strike="noStrike" cap="none" normalizeH="0" baseline="0" dirty="0" smtClean="0">
                          <a:ln>
                            <a:noFill/>
                          </a:ln>
                          <a:effectLst/>
                        </a:rPr>
                        <a:t>34</a:t>
                      </a:r>
                      <a:endParaRPr kumimoji="0" lang="fr-FR"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4"/>
                  </a:ext>
                </a:extLst>
              </a:tr>
              <a:tr h="203200">
                <a:tc>
                  <a:txBody>
                    <a:bodyPr/>
                    <a:lstStyle/>
                    <a:p>
                      <a:pPr marL="0" marR="0" lvl="0" indent="0" algn="ctr" defTabSz="914400" rtl="0" eaLnBrk="0" fontAlgn="base" latinLnBrk="0" hangingPunct="0">
                        <a:lnSpc>
                          <a:spcPct val="110000"/>
                        </a:lnSpc>
                        <a:spcBef>
                          <a:spcPct val="20000"/>
                        </a:spcBef>
                        <a:spcAft>
                          <a:spcPct val="0"/>
                        </a:spcAft>
                        <a:buClr>
                          <a:srgbClr val="FF0000"/>
                        </a:buClr>
                        <a:buSzTx/>
                        <a:buFont typeface="Webdings" pitchFamily="18" charset="2"/>
                        <a:buNone/>
                        <a:tabLst/>
                      </a:pPr>
                      <a:r>
                        <a:rPr kumimoji="0" lang="fr-FR" sz="1000" b="1" u="none" strike="noStrike" cap="none" normalizeH="0" baseline="0" dirty="0" smtClean="0">
                          <a:ln>
                            <a:noFill/>
                          </a:ln>
                          <a:effectLst/>
                        </a:rPr>
                        <a:t>W</a:t>
                      </a:r>
                      <a:endParaRPr kumimoji="0" lang="fr-FR" sz="1000" b="1"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l" defTabSz="914400" rtl="0" eaLnBrk="0" fontAlgn="base" latinLnBrk="0" hangingPunct="0">
                        <a:lnSpc>
                          <a:spcPct val="110000"/>
                        </a:lnSpc>
                        <a:spcBef>
                          <a:spcPct val="20000"/>
                        </a:spcBef>
                        <a:spcAft>
                          <a:spcPct val="0"/>
                        </a:spcAft>
                        <a:buClr>
                          <a:srgbClr val="FF0000"/>
                        </a:buClr>
                        <a:buSzTx/>
                        <a:buFont typeface="Webdings" pitchFamily="18" charset="2"/>
                        <a:buNone/>
                        <a:tabLst/>
                      </a:pPr>
                      <a:r>
                        <a:rPr kumimoji="0" lang="fr-FR" sz="1000" u="none" strike="noStrike" cap="none" normalizeH="0" baseline="0" dirty="0" smtClean="0">
                          <a:ln>
                            <a:noFill/>
                          </a:ln>
                          <a:effectLst/>
                        </a:rPr>
                        <a:t>Semaine dans le mois</a:t>
                      </a:r>
                      <a:endParaRPr kumimoji="0" lang="fr-FR"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l" defTabSz="914400" rtl="0" eaLnBrk="0" fontAlgn="base" latinLnBrk="0" hangingPunct="0">
                        <a:lnSpc>
                          <a:spcPct val="110000"/>
                        </a:lnSpc>
                        <a:spcBef>
                          <a:spcPct val="20000"/>
                        </a:spcBef>
                        <a:spcAft>
                          <a:spcPct val="0"/>
                        </a:spcAft>
                        <a:buClr>
                          <a:srgbClr val="FF0000"/>
                        </a:buClr>
                        <a:buSzTx/>
                        <a:buFont typeface="Webdings" pitchFamily="18" charset="2"/>
                        <a:buNone/>
                        <a:tabLst/>
                      </a:pPr>
                      <a:r>
                        <a:rPr kumimoji="0" lang="fr-FR" sz="1000" u="none" strike="noStrike" cap="none" normalizeH="0" baseline="0" dirty="0" smtClean="0">
                          <a:ln>
                            <a:noFill/>
                          </a:ln>
                          <a:effectLst/>
                        </a:rPr>
                        <a:t>2</a:t>
                      </a:r>
                      <a:endParaRPr kumimoji="0" lang="fr-FR"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5"/>
                  </a:ext>
                </a:extLst>
              </a:tr>
              <a:tr h="203200">
                <a:tc>
                  <a:txBody>
                    <a:bodyPr/>
                    <a:lstStyle/>
                    <a:p>
                      <a:pPr marL="0" marR="0" lvl="0" indent="0" algn="ctr" defTabSz="914400" rtl="0" eaLnBrk="0" fontAlgn="base" latinLnBrk="0" hangingPunct="0">
                        <a:lnSpc>
                          <a:spcPct val="110000"/>
                        </a:lnSpc>
                        <a:spcBef>
                          <a:spcPct val="20000"/>
                        </a:spcBef>
                        <a:spcAft>
                          <a:spcPct val="0"/>
                        </a:spcAft>
                        <a:buClr>
                          <a:srgbClr val="FF0000"/>
                        </a:buClr>
                        <a:buSzTx/>
                        <a:buFont typeface="Webdings" pitchFamily="18" charset="2"/>
                        <a:buNone/>
                        <a:tabLst/>
                      </a:pPr>
                      <a:r>
                        <a:rPr kumimoji="0" lang="fr-FR" sz="1000" b="1" u="none" strike="noStrike" cap="none" normalizeH="0" baseline="0" dirty="0" smtClean="0">
                          <a:ln>
                            <a:noFill/>
                          </a:ln>
                          <a:effectLst/>
                        </a:rPr>
                        <a:t>D</a:t>
                      </a:r>
                      <a:endParaRPr kumimoji="0" lang="fr-FR" sz="1000" b="1"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l" defTabSz="914400" rtl="0" eaLnBrk="0" fontAlgn="base" latinLnBrk="0" hangingPunct="0">
                        <a:lnSpc>
                          <a:spcPct val="110000"/>
                        </a:lnSpc>
                        <a:spcBef>
                          <a:spcPct val="20000"/>
                        </a:spcBef>
                        <a:spcAft>
                          <a:spcPct val="0"/>
                        </a:spcAft>
                        <a:buClr>
                          <a:srgbClr val="FF0000"/>
                        </a:buClr>
                        <a:buSzTx/>
                        <a:buFont typeface="Webdings" pitchFamily="18" charset="2"/>
                        <a:buNone/>
                        <a:tabLst/>
                      </a:pPr>
                      <a:r>
                        <a:rPr kumimoji="0" lang="fr-FR" sz="1000" u="none" strike="noStrike" cap="none" normalizeH="0" baseline="0" dirty="0" smtClean="0">
                          <a:ln>
                            <a:noFill/>
                          </a:ln>
                          <a:effectLst/>
                        </a:rPr>
                        <a:t>Jour dans l'année </a:t>
                      </a:r>
                      <a:endParaRPr kumimoji="0" lang="fr-FR" sz="1000" b="1"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l" defTabSz="914400" rtl="0" eaLnBrk="0" fontAlgn="base" latinLnBrk="0" hangingPunct="0">
                        <a:lnSpc>
                          <a:spcPct val="110000"/>
                        </a:lnSpc>
                        <a:spcBef>
                          <a:spcPct val="20000"/>
                        </a:spcBef>
                        <a:spcAft>
                          <a:spcPct val="0"/>
                        </a:spcAft>
                        <a:buClr>
                          <a:srgbClr val="FF0000"/>
                        </a:buClr>
                        <a:buSzTx/>
                        <a:buFont typeface="Webdings" pitchFamily="18" charset="2"/>
                        <a:buNone/>
                        <a:tabLst/>
                      </a:pPr>
                      <a:r>
                        <a:rPr kumimoji="0" lang="fr-FR" sz="1000" u="none" strike="noStrike" cap="none" normalizeH="0" baseline="0" smtClean="0">
                          <a:ln>
                            <a:noFill/>
                          </a:ln>
                          <a:effectLst/>
                        </a:rPr>
                        <a:t>192</a:t>
                      </a:r>
                      <a:endParaRPr kumimoji="0" lang="fr-FR" sz="1000" b="0" i="0" u="none" strike="noStrike" cap="none" normalizeH="0" baseline="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6"/>
                  </a:ext>
                </a:extLst>
              </a:tr>
              <a:tr h="203200">
                <a:tc>
                  <a:txBody>
                    <a:bodyPr/>
                    <a:lstStyle/>
                    <a:p>
                      <a:pPr marL="0" marR="0" lvl="0" indent="0" algn="ctr" defTabSz="914400" rtl="0" eaLnBrk="0" fontAlgn="base" latinLnBrk="0" hangingPunct="0">
                        <a:lnSpc>
                          <a:spcPct val="110000"/>
                        </a:lnSpc>
                        <a:spcBef>
                          <a:spcPct val="20000"/>
                        </a:spcBef>
                        <a:spcAft>
                          <a:spcPct val="0"/>
                        </a:spcAft>
                        <a:buClr>
                          <a:srgbClr val="FF0000"/>
                        </a:buClr>
                        <a:buSzTx/>
                        <a:buFont typeface="Webdings" pitchFamily="18" charset="2"/>
                        <a:buNone/>
                        <a:tabLst/>
                      </a:pPr>
                      <a:r>
                        <a:rPr kumimoji="0" lang="fr-FR" sz="1000" u="none" strike="noStrike" cap="none" normalizeH="0" baseline="0" smtClean="0">
                          <a:ln>
                            <a:noFill/>
                          </a:ln>
                          <a:effectLst/>
                        </a:rPr>
                        <a:t>d</a:t>
                      </a:r>
                      <a:endParaRPr kumimoji="0" lang="fr-FR" sz="1000" b="0" i="0" u="none" strike="noStrike" cap="none" normalizeH="0" baseline="0" smtClean="0">
                        <a:ln>
                          <a:noFill/>
                        </a:ln>
                        <a:solidFill>
                          <a:schemeClr val="tx1"/>
                        </a:solidFill>
                        <a:effectLst/>
                        <a:latin typeface="Verdana" pitchFamily="34" charset="0"/>
                      </a:endParaRPr>
                    </a:p>
                  </a:txBody>
                  <a:tcPr horzOverflow="overflow"/>
                </a:tc>
                <a:tc>
                  <a:txBody>
                    <a:bodyPr/>
                    <a:lstStyle/>
                    <a:p>
                      <a:pPr marL="0" marR="0" lvl="0" indent="0" algn="l" defTabSz="914400" rtl="0" eaLnBrk="0" fontAlgn="base" latinLnBrk="0" hangingPunct="0">
                        <a:lnSpc>
                          <a:spcPct val="110000"/>
                        </a:lnSpc>
                        <a:spcBef>
                          <a:spcPct val="20000"/>
                        </a:spcBef>
                        <a:spcAft>
                          <a:spcPct val="0"/>
                        </a:spcAft>
                        <a:buClr>
                          <a:srgbClr val="FF0000"/>
                        </a:buClr>
                        <a:buSzTx/>
                        <a:buFont typeface="Webdings" pitchFamily="18" charset="2"/>
                        <a:buNone/>
                        <a:tabLst/>
                      </a:pPr>
                      <a:r>
                        <a:rPr kumimoji="0" lang="fr-FR" sz="1000" u="none" strike="noStrike" cap="none" normalizeH="0" baseline="0" smtClean="0">
                          <a:ln>
                            <a:noFill/>
                          </a:ln>
                          <a:effectLst/>
                        </a:rPr>
                        <a:t>jour dans le mois </a:t>
                      </a:r>
                      <a:endParaRPr kumimoji="0" lang="fr-FR" sz="1000" b="1" i="0" u="none" strike="noStrike" cap="none" normalizeH="0" baseline="0" smtClean="0">
                        <a:ln>
                          <a:noFill/>
                        </a:ln>
                        <a:solidFill>
                          <a:schemeClr val="tx1"/>
                        </a:solidFill>
                        <a:effectLst/>
                        <a:latin typeface="Verdana" pitchFamily="34" charset="0"/>
                      </a:endParaRPr>
                    </a:p>
                  </a:txBody>
                  <a:tcPr horzOverflow="overflow"/>
                </a:tc>
                <a:tc>
                  <a:txBody>
                    <a:bodyPr/>
                    <a:lstStyle/>
                    <a:p>
                      <a:pPr marL="0" marR="0" lvl="0" indent="0" algn="l" defTabSz="914400" rtl="0" eaLnBrk="0" fontAlgn="base" latinLnBrk="0" hangingPunct="0">
                        <a:lnSpc>
                          <a:spcPct val="110000"/>
                        </a:lnSpc>
                        <a:spcBef>
                          <a:spcPct val="20000"/>
                        </a:spcBef>
                        <a:spcAft>
                          <a:spcPct val="0"/>
                        </a:spcAft>
                        <a:buClr>
                          <a:srgbClr val="FF0000"/>
                        </a:buClr>
                        <a:buSzTx/>
                        <a:buFont typeface="Webdings" pitchFamily="18" charset="2"/>
                        <a:buNone/>
                        <a:tabLst/>
                      </a:pPr>
                      <a:r>
                        <a:rPr kumimoji="0" lang="fr-FR" sz="1000" u="none" strike="noStrike" cap="none" normalizeH="0" baseline="0" dirty="0" smtClean="0">
                          <a:ln>
                            <a:noFill/>
                          </a:ln>
                          <a:effectLst/>
                        </a:rPr>
                        <a:t>23</a:t>
                      </a:r>
                      <a:endParaRPr kumimoji="0" lang="fr-FR"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7"/>
                  </a:ext>
                </a:extLst>
              </a:tr>
              <a:tr h="203200">
                <a:tc>
                  <a:txBody>
                    <a:bodyPr/>
                    <a:lstStyle/>
                    <a:p>
                      <a:pPr marL="0" marR="0" lvl="0" indent="0" algn="ctr" defTabSz="914400" rtl="0" eaLnBrk="0" fontAlgn="base" latinLnBrk="0" hangingPunct="0">
                        <a:lnSpc>
                          <a:spcPct val="110000"/>
                        </a:lnSpc>
                        <a:spcBef>
                          <a:spcPct val="20000"/>
                        </a:spcBef>
                        <a:spcAft>
                          <a:spcPct val="0"/>
                        </a:spcAft>
                        <a:buClr>
                          <a:srgbClr val="FF0000"/>
                        </a:buClr>
                        <a:buSzTx/>
                        <a:buFont typeface="Webdings" pitchFamily="18" charset="2"/>
                        <a:buNone/>
                        <a:tabLst/>
                      </a:pPr>
                      <a:r>
                        <a:rPr kumimoji="0" lang="fr-FR" sz="1000" b="1" u="none" strike="noStrike" cap="none" normalizeH="0" baseline="0" dirty="0" smtClean="0">
                          <a:ln>
                            <a:noFill/>
                          </a:ln>
                          <a:effectLst/>
                        </a:rPr>
                        <a:t>F</a:t>
                      </a:r>
                      <a:endParaRPr kumimoji="0" lang="fr-FR" sz="1000" b="1"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l" defTabSz="914400" rtl="0" eaLnBrk="0" fontAlgn="base" latinLnBrk="0" hangingPunct="0">
                        <a:lnSpc>
                          <a:spcPct val="110000"/>
                        </a:lnSpc>
                        <a:spcBef>
                          <a:spcPct val="20000"/>
                        </a:spcBef>
                        <a:spcAft>
                          <a:spcPct val="0"/>
                        </a:spcAft>
                        <a:buClr>
                          <a:srgbClr val="FF0000"/>
                        </a:buClr>
                        <a:buSzTx/>
                        <a:buFont typeface="Webdings" pitchFamily="18" charset="2"/>
                        <a:buNone/>
                        <a:tabLst/>
                      </a:pPr>
                      <a:r>
                        <a:rPr kumimoji="0" lang="fr-FR" sz="1000" u="none" strike="noStrike" cap="none" normalizeH="0" baseline="0" dirty="0" smtClean="0">
                          <a:ln>
                            <a:noFill/>
                          </a:ln>
                          <a:effectLst/>
                        </a:rPr>
                        <a:t>Jour de la semaine dans le mois </a:t>
                      </a:r>
                      <a:endParaRPr kumimoji="0" lang="fr-FR" sz="1000" b="1"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l" defTabSz="914400" rtl="0" eaLnBrk="0" fontAlgn="base" latinLnBrk="0" hangingPunct="0">
                        <a:lnSpc>
                          <a:spcPct val="110000"/>
                        </a:lnSpc>
                        <a:spcBef>
                          <a:spcPct val="20000"/>
                        </a:spcBef>
                        <a:spcAft>
                          <a:spcPct val="0"/>
                        </a:spcAft>
                        <a:buClr>
                          <a:srgbClr val="FF0000"/>
                        </a:buClr>
                        <a:buSzTx/>
                        <a:buFont typeface="Webdings" pitchFamily="18" charset="2"/>
                        <a:buNone/>
                        <a:tabLst/>
                      </a:pPr>
                      <a:r>
                        <a:rPr kumimoji="0" lang="fr-FR" sz="1000" u="none" strike="noStrike" cap="none" normalizeH="0" baseline="0" dirty="0" smtClean="0">
                          <a:ln>
                            <a:noFill/>
                          </a:ln>
                          <a:effectLst/>
                        </a:rPr>
                        <a:t>17</a:t>
                      </a:r>
                      <a:endParaRPr kumimoji="0" lang="fr-FR"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8"/>
                  </a:ext>
                </a:extLst>
              </a:tr>
              <a:tr h="203200">
                <a:tc>
                  <a:txBody>
                    <a:bodyPr/>
                    <a:lstStyle/>
                    <a:p>
                      <a:pPr marL="0" marR="0" lvl="0" indent="0" algn="ctr" defTabSz="914400" rtl="0" eaLnBrk="0" fontAlgn="base" latinLnBrk="0" hangingPunct="0">
                        <a:lnSpc>
                          <a:spcPct val="110000"/>
                        </a:lnSpc>
                        <a:spcBef>
                          <a:spcPct val="20000"/>
                        </a:spcBef>
                        <a:spcAft>
                          <a:spcPct val="0"/>
                        </a:spcAft>
                        <a:buClr>
                          <a:srgbClr val="FF0000"/>
                        </a:buClr>
                        <a:buSzTx/>
                        <a:buFont typeface="Webdings" pitchFamily="18" charset="2"/>
                        <a:buNone/>
                        <a:tabLst/>
                      </a:pPr>
                      <a:r>
                        <a:rPr kumimoji="0" lang="fr-FR" sz="1000" b="1" u="none" strike="noStrike" cap="none" normalizeH="0" baseline="0" dirty="0" smtClean="0">
                          <a:ln>
                            <a:noFill/>
                          </a:ln>
                          <a:effectLst/>
                        </a:rPr>
                        <a:t>E</a:t>
                      </a:r>
                      <a:endParaRPr kumimoji="0" lang="fr-FR" sz="1000" b="1"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l" defTabSz="914400" rtl="0" eaLnBrk="0" fontAlgn="base" latinLnBrk="0" hangingPunct="0">
                        <a:lnSpc>
                          <a:spcPct val="110000"/>
                        </a:lnSpc>
                        <a:spcBef>
                          <a:spcPct val="20000"/>
                        </a:spcBef>
                        <a:spcAft>
                          <a:spcPct val="0"/>
                        </a:spcAft>
                        <a:buClr>
                          <a:srgbClr val="FF0000"/>
                        </a:buClr>
                        <a:buSzTx/>
                        <a:buFont typeface="Webdings" pitchFamily="18" charset="2"/>
                        <a:buNone/>
                        <a:tabLst/>
                      </a:pPr>
                      <a:r>
                        <a:rPr kumimoji="0" lang="fr-FR" sz="1000" u="none" strike="noStrike" cap="none" normalizeH="0" baseline="0" smtClean="0">
                          <a:ln>
                            <a:noFill/>
                          </a:ln>
                          <a:effectLst/>
                        </a:rPr>
                        <a:t>Jour de la semaine </a:t>
                      </a:r>
                      <a:endParaRPr kumimoji="0" lang="fr-FR" sz="1000" b="1" i="0" u="none" strike="noStrike" cap="none" normalizeH="0" baseline="0" smtClean="0">
                        <a:ln>
                          <a:noFill/>
                        </a:ln>
                        <a:solidFill>
                          <a:schemeClr val="tx1"/>
                        </a:solidFill>
                        <a:effectLst/>
                        <a:latin typeface="Verdana" pitchFamily="34" charset="0"/>
                      </a:endParaRPr>
                    </a:p>
                  </a:txBody>
                  <a:tcPr horzOverflow="overflow"/>
                </a:tc>
                <a:tc>
                  <a:txBody>
                    <a:bodyPr/>
                    <a:lstStyle/>
                    <a:p>
                      <a:pPr marL="0" marR="0" lvl="0" indent="0" algn="l" defTabSz="914400" rtl="0" eaLnBrk="0" fontAlgn="base" latinLnBrk="0" hangingPunct="0">
                        <a:lnSpc>
                          <a:spcPct val="110000"/>
                        </a:lnSpc>
                        <a:spcBef>
                          <a:spcPct val="20000"/>
                        </a:spcBef>
                        <a:spcAft>
                          <a:spcPct val="0"/>
                        </a:spcAft>
                        <a:buClr>
                          <a:srgbClr val="FF0000"/>
                        </a:buClr>
                        <a:buSzTx/>
                        <a:buFont typeface="Webdings" pitchFamily="18" charset="2"/>
                        <a:buNone/>
                        <a:tabLst/>
                      </a:pPr>
                      <a:r>
                        <a:rPr kumimoji="0" lang="fr-FR" sz="1000" u="none" strike="noStrike" cap="none" normalizeH="0" baseline="0" dirty="0" smtClean="0">
                          <a:ln>
                            <a:noFill/>
                          </a:ln>
                          <a:effectLst/>
                        </a:rPr>
                        <a:t>Mercredi; Mer. </a:t>
                      </a:r>
                      <a:endParaRPr kumimoji="0" lang="fr-FR" sz="1000" b="1"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9"/>
                  </a:ext>
                </a:extLst>
              </a:tr>
              <a:tr h="203200">
                <a:tc>
                  <a:txBody>
                    <a:bodyPr/>
                    <a:lstStyle/>
                    <a:p>
                      <a:pPr marL="0" marR="0" lvl="0" indent="0" algn="ctr" defTabSz="914400" rtl="0" eaLnBrk="0" fontAlgn="base" latinLnBrk="0" hangingPunct="0">
                        <a:lnSpc>
                          <a:spcPct val="110000"/>
                        </a:lnSpc>
                        <a:spcBef>
                          <a:spcPct val="20000"/>
                        </a:spcBef>
                        <a:spcAft>
                          <a:spcPct val="0"/>
                        </a:spcAft>
                        <a:buClr>
                          <a:srgbClr val="FF0000"/>
                        </a:buClr>
                        <a:buSzTx/>
                        <a:buFont typeface="Webdings" pitchFamily="18" charset="2"/>
                        <a:buNone/>
                        <a:tabLst/>
                      </a:pPr>
                      <a:r>
                        <a:rPr kumimoji="0" lang="fr-FR" sz="1000" u="none" strike="noStrike" cap="none" normalizeH="0" baseline="0" smtClean="0">
                          <a:ln>
                            <a:noFill/>
                          </a:ln>
                          <a:effectLst/>
                        </a:rPr>
                        <a:t>a</a:t>
                      </a:r>
                      <a:endParaRPr kumimoji="0" lang="fr-FR" sz="1000" b="0" i="0" u="none" strike="noStrike" cap="none" normalizeH="0" baseline="0" smtClean="0">
                        <a:ln>
                          <a:noFill/>
                        </a:ln>
                        <a:solidFill>
                          <a:schemeClr val="tx1"/>
                        </a:solidFill>
                        <a:effectLst/>
                        <a:latin typeface="Verdana" pitchFamily="34" charset="0"/>
                      </a:endParaRPr>
                    </a:p>
                  </a:txBody>
                  <a:tcPr horzOverflow="overflow"/>
                </a:tc>
                <a:tc>
                  <a:txBody>
                    <a:bodyPr/>
                    <a:lstStyle/>
                    <a:p>
                      <a:pPr marL="0" marR="0" lvl="0" indent="0" algn="l" defTabSz="914400" rtl="0" eaLnBrk="0" fontAlgn="base" latinLnBrk="0" hangingPunct="0">
                        <a:lnSpc>
                          <a:spcPct val="110000"/>
                        </a:lnSpc>
                        <a:spcBef>
                          <a:spcPct val="20000"/>
                        </a:spcBef>
                        <a:spcAft>
                          <a:spcPct val="0"/>
                        </a:spcAft>
                        <a:buClr>
                          <a:srgbClr val="FF0000"/>
                        </a:buClr>
                        <a:buSzTx/>
                        <a:buFont typeface="Webdings" pitchFamily="18" charset="2"/>
                        <a:buNone/>
                        <a:tabLst/>
                      </a:pPr>
                      <a:r>
                        <a:rPr kumimoji="0" lang="fr-FR" sz="1000" u="none" strike="noStrike" cap="none" normalizeH="0" baseline="0" dirty="0" smtClean="0">
                          <a:ln>
                            <a:noFill/>
                          </a:ln>
                          <a:effectLst/>
                        </a:rPr>
                        <a:t>Marqueur AM/PM (Ante/Post </a:t>
                      </a:r>
                      <a:r>
                        <a:rPr kumimoji="0" lang="fr-FR" sz="1000" u="none" strike="noStrike" cap="none" normalizeH="0" baseline="0" dirty="0" err="1" smtClean="0">
                          <a:ln>
                            <a:noFill/>
                          </a:ln>
                          <a:effectLst/>
                        </a:rPr>
                        <a:t>Meridiem</a:t>
                      </a:r>
                      <a:r>
                        <a:rPr kumimoji="0" lang="fr-FR" sz="1000" u="none" strike="noStrike" cap="none" normalizeH="0" baseline="0" dirty="0" smtClean="0">
                          <a:ln>
                            <a:noFill/>
                          </a:ln>
                          <a:effectLst/>
                        </a:rPr>
                        <a:t>) </a:t>
                      </a:r>
                      <a:endParaRPr kumimoji="0" lang="fr-FR" sz="1000" b="1"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l" defTabSz="914400" rtl="0" eaLnBrk="0" fontAlgn="base" latinLnBrk="0" hangingPunct="0">
                        <a:lnSpc>
                          <a:spcPct val="110000"/>
                        </a:lnSpc>
                        <a:spcBef>
                          <a:spcPct val="20000"/>
                        </a:spcBef>
                        <a:spcAft>
                          <a:spcPct val="0"/>
                        </a:spcAft>
                        <a:buClr>
                          <a:srgbClr val="FF0000"/>
                        </a:buClr>
                        <a:buSzTx/>
                        <a:buFont typeface="Webdings" pitchFamily="18" charset="2"/>
                        <a:buNone/>
                        <a:tabLst/>
                      </a:pPr>
                      <a:r>
                        <a:rPr kumimoji="0" lang="fr-FR" sz="1000" u="none" strike="noStrike" cap="none" normalizeH="0" baseline="0" dirty="0" smtClean="0">
                          <a:ln>
                            <a:noFill/>
                          </a:ln>
                          <a:effectLst/>
                        </a:rPr>
                        <a:t>PM, AM</a:t>
                      </a:r>
                      <a:endParaRPr kumimoji="0" lang="fr-FR"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10"/>
                  </a:ext>
                </a:extLst>
              </a:tr>
              <a:tr h="203200">
                <a:tc>
                  <a:txBody>
                    <a:bodyPr/>
                    <a:lstStyle/>
                    <a:p>
                      <a:pPr marL="0" marR="0" lvl="0" indent="0" algn="ctr" defTabSz="914400" rtl="0" eaLnBrk="0" fontAlgn="base" latinLnBrk="0" hangingPunct="0">
                        <a:lnSpc>
                          <a:spcPct val="110000"/>
                        </a:lnSpc>
                        <a:spcBef>
                          <a:spcPct val="20000"/>
                        </a:spcBef>
                        <a:spcAft>
                          <a:spcPct val="0"/>
                        </a:spcAft>
                        <a:buClr>
                          <a:srgbClr val="FF0000"/>
                        </a:buClr>
                        <a:buSzTx/>
                        <a:buFont typeface="Webdings" pitchFamily="18" charset="2"/>
                        <a:buNone/>
                        <a:tabLst/>
                      </a:pPr>
                      <a:r>
                        <a:rPr kumimoji="0" lang="fr-FR" sz="1000" b="1" u="none" strike="noStrike" cap="none" normalizeH="0" baseline="0" dirty="0" smtClean="0">
                          <a:ln>
                            <a:noFill/>
                          </a:ln>
                          <a:effectLst/>
                        </a:rPr>
                        <a:t>H</a:t>
                      </a:r>
                      <a:endParaRPr kumimoji="0" lang="fr-FR" sz="1000" b="1"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l" defTabSz="914400" rtl="0" eaLnBrk="0" fontAlgn="base" latinLnBrk="0" hangingPunct="0">
                        <a:lnSpc>
                          <a:spcPct val="110000"/>
                        </a:lnSpc>
                        <a:spcBef>
                          <a:spcPct val="20000"/>
                        </a:spcBef>
                        <a:spcAft>
                          <a:spcPct val="0"/>
                        </a:spcAft>
                        <a:buClr>
                          <a:srgbClr val="FF0000"/>
                        </a:buClr>
                        <a:buSzTx/>
                        <a:buFont typeface="Webdings" pitchFamily="18" charset="2"/>
                        <a:buNone/>
                        <a:tabLst/>
                      </a:pPr>
                      <a:r>
                        <a:rPr kumimoji="0" lang="fr-FR" sz="1000" u="none" strike="noStrike" cap="none" normalizeH="0" baseline="0" dirty="0" smtClean="0">
                          <a:ln>
                            <a:noFill/>
                          </a:ln>
                          <a:effectLst/>
                        </a:rPr>
                        <a:t>Heure (0-23) </a:t>
                      </a:r>
                      <a:endParaRPr kumimoji="0" lang="fr-FR" sz="1000" b="1"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l" defTabSz="914400" rtl="0" eaLnBrk="0" fontAlgn="base" latinLnBrk="0" hangingPunct="0">
                        <a:lnSpc>
                          <a:spcPct val="110000"/>
                        </a:lnSpc>
                        <a:spcBef>
                          <a:spcPct val="20000"/>
                        </a:spcBef>
                        <a:spcAft>
                          <a:spcPct val="0"/>
                        </a:spcAft>
                        <a:buClr>
                          <a:srgbClr val="FF0000"/>
                        </a:buClr>
                        <a:buSzTx/>
                        <a:buFont typeface="Webdings" pitchFamily="18" charset="2"/>
                        <a:buNone/>
                        <a:tabLst/>
                      </a:pPr>
                      <a:r>
                        <a:rPr kumimoji="0" lang="fr-FR" sz="1000" u="none" strike="noStrike" cap="none" normalizeH="0" baseline="0" dirty="0" smtClean="0">
                          <a:ln>
                            <a:noFill/>
                          </a:ln>
                          <a:effectLst/>
                        </a:rPr>
                        <a:t>23</a:t>
                      </a:r>
                      <a:endParaRPr kumimoji="0" lang="fr-FR"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11"/>
                  </a:ext>
                </a:extLst>
              </a:tr>
              <a:tr h="203200">
                <a:tc>
                  <a:txBody>
                    <a:bodyPr/>
                    <a:lstStyle/>
                    <a:p>
                      <a:pPr marL="0" marR="0" lvl="0" indent="0" algn="ctr" defTabSz="914400" rtl="0" eaLnBrk="0" fontAlgn="base" latinLnBrk="0" hangingPunct="0">
                        <a:lnSpc>
                          <a:spcPct val="110000"/>
                        </a:lnSpc>
                        <a:spcBef>
                          <a:spcPct val="20000"/>
                        </a:spcBef>
                        <a:spcAft>
                          <a:spcPct val="0"/>
                        </a:spcAft>
                        <a:buClr>
                          <a:srgbClr val="FF0000"/>
                        </a:buClr>
                        <a:buSzTx/>
                        <a:buFont typeface="Webdings" pitchFamily="18" charset="2"/>
                        <a:buNone/>
                        <a:tabLst/>
                      </a:pPr>
                      <a:r>
                        <a:rPr kumimoji="0" lang="fr-FR" sz="1000" u="none" strike="noStrike" cap="none" normalizeH="0" baseline="0" smtClean="0">
                          <a:ln>
                            <a:noFill/>
                          </a:ln>
                          <a:effectLst/>
                        </a:rPr>
                        <a:t>k</a:t>
                      </a:r>
                      <a:endParaRPr kumimoji="0" lang="fr-FR" sz="1000" b="0" i="0" u="none" strike="noStrike" cap="none" normalizeH="0" baseline="0" smtClean="0">
                        <a:ln>
                          <a:noFill/>
                        </a:ln>
                        <a:solidFill>
                          <a:schemeClr val="tx1"/>
                        </a:solidFill>
                        <a:effectLst/>
                        <a:latin typeface="Verdana" pitchFamily="34" charset="0"/>
                      </a:endParaRPr>
                    </a:p>
                  </a:txBody>
                  <a:tcPr horzOverflow="overflow"/>
                </a:tc>
                <a:tc>
                  <a:txBody>
                    <a:bodyPr/>
                    <a:lstStyle/>
                    <a:p>
                      <a:pPr marL="0" marR="0" lvl="0" indent="0" algn="l" defTabSz="914400" rtl="0" eaLnBrk="0" fontAlgn="base" latinLnBrk="0" hangingPunct="0">
                        <a:lnSpc>
                          <a:spcPct val="110000"/>
                        </a:lnSpc>
                        <a:spcBef>
                          <a:spcPct val="20000"/>
                        </a:spcBef>
                        <a:spcAft>
                          <a:spcPct val="0"/>
                        </a:spcAft>
                        <a:buClr>
                          <a:srgbClr val="FF0000"/>
                        </a:buClr>
                        <a:buSzTx/>
                        <a:buFont typeface="Webdings" pitchFamily="18" charset="2"/>
                        <a:buNone/>
                        <a:tabLst/>
                      </a:pPr>
                      <a:r>
                        <a:rPr kumimoji="0" lang="fr-FR" sz="1000" u="none" strike="noStrike" cap="none" normalizeH="0" baseline="0" dirty="0" smtClean="0">
                          <a:ln>
                            <a:noFill/>
                          </a:ln>
                          <a:effectLst/>
                        </a:rPr>
                        <a:t>Heure (1-24)</a:t>
                      </a:r>
                      <a:endParaRPr kumimoji="0" lang="fr-FR"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l" defTabSz="914400" rtl="0" eaLnBrk="0" fontAlgn="base" latinLnBrk="0" hangingPunct="0">
                        <a:lnSpc>
                          <a:spcPct val="110000"/>
                        </a:lnSpc>
                        <a:spcBef>
                          <a:spcPct val="20000"/>
                        </a:spcBef>
                        <a:spcAft>
                          <a:spcPct val="0"/>
                        </a:spcAft>
                        <a:buClr>
                          <a:srgbClr val="FF0000"/>
                        </a:buClr>
                        <a:buSzTx/>
                        <a:buFont typeface="Webdings" pitchFamily="18" charset="2"/>
                        <a:buNone/>
                        <a:tabLst/>
                      </a:pPr>
                      <a:r>
                        <a:rPr kumimoji="0" lang="fr-FR" sz="1000" u="none" strike="noStrike" cap="none" normalizeH="0" baseline="0" dirty="0" smtClean="0">
                          <a:ln>
                            <a:noFill/>
                          </a:ln>
                          <a:effectLst/>
                        </a:rPr>
                        <a:t>24</a:t>
                      </a:r>
                      <a:endParaRPr kumimoji="0" lang="fr-FR"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12"/>
                  </a:ext>
                </a:extLst>
              </a:tr>
              <a:tr h="203200">
                <a:tc>
                  <a:txBody>
                    <a:bodyPr/>
                    <a:lstStyle/>
                    <a:p>
                      <a:pPr marL="0" marR="0" lvl="0" indent="0" algn="ctr" defTabSz="914400" rtl="0" eaLnBrk="0" fontAlgn="base" latinLnBrk="0" hangingPunct="0">
                        <a:lnSpc>
                          <a:spcPct val="110000"/>
                        </a:lnSpc>
                        <a:spcBef>
                          <a:spcPct val="20000"/>
                        </a:spcBef>
                        <a:spcAft>
                          <a:spcPct val="0"/>
                        </a:spcAft>
                        <a:buClr>
                          <a:srgbClr val="FF0000"/>
                        </a:buClr>
                        <a:buSzTx/>
                        <a:buFont typeface="Webdings" pitchFamily="18" charset="2"/>
                        <a:buNone/>
                        <a:tabLst/>
                      </a:pPr>
                      <a:r>
                        <a:rPr kumimoji="0" lang="fr-FR" sz="1000" b="1" u="none" strike="noStrike" cap="none" normalizeH="0" baseline="0" dirty="0" smtClean="0">
                          <a:ln>
                            <a:noFill/>
                          </a:ln>
                          <a:effectLst/>
                        </a:rPr>
                        <a:t>K</a:t>
                      </a:r>
                      <a:endParaRPr kumimoji="0" lang="fr-FR" sz="1000" b="1"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l" defTabSz="914400" rtl="0" eaLnBrk="0" fontAlgn="base" latinLnBrk="0" hangingPunct="0">
                        <a:lnSpc>
                          <a:spcPct val="110000"/>
                        </a:lnSpc>
                        <a:spcBef>
                          <a:spcPct val="20000"/>
                        </a:spcBef>
                        <a:spcAft>
                          <a:spcPct val="0"/>
                        </a:spcAft>
                        <a:buClr>
                          <a:srgbClr val="FF0000"/>
                        </a:buClr>
                        <a:buSzTx/>
                        <a:buFont typeface="Webdings" pitchFamily="18" charset="2"/>
                        <a:buNone/>
                        <a:tabLst/>
                      </a:pPr>
                      <a:r>
                        <a:rPr kumimoji="0" lang="fr-FR" sz="1000" u="none" strike="noStrike" cap="none" normalizeH="0" baseline="0" smtClean="0">
                          <a:ln>
                            <a:noFill/>
                          </a:ln>
                          <a:effectLst/>
                        </a:rPr>
                        <a:t>Heure en AM/PM (0-11) </a:t>
                      </a:r>
                      <a:endParaRPr kumimoji="0" lang="fr-FR" sz="1000" b="1" i="0" u="none" strike="noStrike" cap="none" normalizeH="0" baseline="0" smtClean="0">
                        <a:ln>
                          <a:noFill/>
                        </a:ln>
                        <a:solidFill>
                          <a:schemeClr val="tx1"/>
                        </a:solidFill>
                        <a:effectLst/>
                        <a:latin typeface="Verdana" pitchFamily="34" charset="0"/>
                      </a:endParaRPr>
                    </a:p>
                  </a:txBody>
                  <a:tcPr horzOverflow="overflow"/>
                </a:tc>
                <a:tc>
                  <a:txBody>
                    <a:bodyPr/>
                    <a:lstStyle/>
                    <a:p>
                      <a:pPr marL="0" marR="0" lvl="0" indent="0" algn="l" defTabSz="914400" rtl="0" eaLnBrk="0" fontAlgn="base" latinLnBrk="0" hangingPunct="0">
                        <a:lnSpc>
                          <a:spcPct val="110000"/>
                        </a:lnSpc>
                        <a:spcBef>
                          <a:spcPct val="20000"/>
                        </a:spcBef>
                        <a:spcAft>
                          <a:spcPct val="0"/>
                        </a:spcAft>
                        <a:buClr>
                          <a:srgbClr val="FF0000"/>
                        </a:buClr>
                        <a:buSzTx/>
                        <a:buFont typeface="Webdings" pitchFamily="18" charset="2"/>
                        <a:buNone/>
                        <a:tabLst/>
                      </a:pPr>
                      <a:r>
                        <a:rPr kumimoji="0" lang="fr-FR" sz="1000" u="none" strike="noStrike" cap="none" normalizeH="0" baseline="0" dirty="0" smtClean="0">
                          <a:ln>
                            <a:noFill/>
                          </a:ln>
                          <a:effectLst/>
                        </a:rPr>
                        <a:t>6</a:t>
                      </a:r>
                      <a:endParaRPr kumimoji="0" lang="fr-FR"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13"/>
                  </a:ext>
                </a:extLst>
              </a:tr>
              <a:tr h="203200">
                <a:tc>
                  <a:txBody>
                    <a:bodyPr/>
                    <a:lstStyle/>
                    <a:p>
                      <a:pPr marL="0" marR="0" lvl="0" indent="0" algn="ctr" defTabSz="914400" rtl="0" eaLnBrk="0" fontAlgn="base" latinLnBrk="0" hangingPunct="0">
                        <a:lnSpc>
                          <a:spcPct val="110000"/>
                        </a:lnSpc>
                        <a:spcBef>
                          <a:spcPct val="20000"/>
                        </a:spcBef>
                        <a:spcAft>
                          <a:spcPct val="0"/>
                        </a:spcAft>
                        <a:buClr>
                          <a:srgbClr val="FF0000"/>
                        </a:buClr>
                        <a:buSzTx/>
                        <a:buFont typeface="Webdings" pitchFamily="18" charset="2"/>
                        <a:buNone/>
                        <a:tabLst/>
                      </a:pPr>
                      <a:r>
                        <a:rPr kumimoji="0" lang="fr-FR" sz="1000" u="none" strike="noStrike" cap="none" normalizeH="0" baseline="0" smtClean="0">
                          <a:ln>
                            <a:noFill/>
                          </a:ln>
                          <a:effectLst/>
                        </a:rPr>
                        <a:t>h</a:t>
                      </a:r>
                      <a:endParaRPr kumimoji="0" lang="fr-FR" sz="1000" b="0" i="0" u="none" strike="noStrike" cap="none" normalizeH="0" baseline="0" smtClean="0">
                        <a:ln>
                          <a:noFill/>
                        </a:ln>
                        <a:solidFill>
                          <a:schemeClr val="tx1"/>
                        </a:solidFill>
                        <a:effectLst/>
                        <a:latin typeface="Verdana" pitchFamily="34" charset="0"/>
                      </a:endParaRPr>
                    </a:p>
                  </a:txBody>
                  <a:tcPr horzOverflow="overflow"/>
                </a:tc>
                <a:tc>
                  <a:txBody>
                    <a:bodyPr/>
                    <a:lstStyle/>
                    <a:p>
                      <a:pPr marL="0" marR="0" lvl="0" indent="0" algn="l" defTabSz="914400" rtl="0" eaLnBrk="0" fontAlgn="base" latinLnBrk="0" hangingPunct="0">
                        <a:lnSpc>
                          <a:spcPct val="110000"/>
                        </a:lnSpc>
                        <a:spcBef>
                          <a:spcPct val="20000"/>
                        </a:spcBef>
                        <a:spcAft>
                          <a:spcPct val="0"/>
                        </a:spcAft>
                        <a:buClr>
                          <a:srgbClr val="FF0000"/>
                        </a:buClr>
                        <a:buSzTx/>
                        <a:buFont typeface="Webdings" pitchFamily="18" charset="2"/>
                        <a:buNone/>
                        <a:tabLst/>
                      </a:pPr>
                      <a:r>
                        <a:rPr kumimoji="0" lang="fr-FR" sz="1000" u="none" strike="noStrike" cap="none" normalizeH="0" baseline="0" smtClean="0">
                          <a:ln>
                            <a:noFill/>
                          </a:ln>
                          <a:effectLst/>
                        </a:rPr>
                        <a:t>Heure en AM/PM (1-12) </a:t>
                      </a:r>
                      <a:endParaRPr kumimoji="0" lang="fr-FR" sz="1000" b="1" i="0" u="none" strike="noStrike" cap="none" normalizeH="0" baseline="0" smtClean="0">
                        <a:ln>
                          <a:noFill/>
                        </a:ln>
                        <a:solidFill>
                          <a:schemeClr val="tx1"/>
                        </a:solidFill>
                        <a:effectLst/>
                        <a:latin typeface="Verdana" pitchFamily="34" charset="0"/>
                      </a:endParaRPr>
                    </a:p>
                  </a:txBody>
                  <a:tcPr horzOverflow="overflow"/>
                </a:tc>
                <a:tc>
                  <a:txBody>
                    <a:bodyPr/>
                    <a:lstStyle/>
                    <a:p>
                      <a:pPr marL="0" marR="0" lvl="0" indent="0" algn="l" defTabSz="914400" rtl="0" eaLnBrk="0" fontAlgn="base" latinLnBrk="0" hangingPunct="0">
                        <a:lnSpc>
                          <a:spcPct val="110000"/>
                        </a:lnSpc>
                        <a:spcBef>
                          <a:spcPct val="20000"/>
                        </a:spcBef>
                        <a:spcAft>
                          <a:spcPct val="0"/>
                        </a:spcAft>
                        <a:buClr>
                          <a:srgbClr val="FF0000"/>
                        </a:buClr>
                        <a:buSzTx/>
                        <a:buFont typeface="Webdings" pitchFamily="18" charset="2"/>
                        <a:buNone/>
                        <a:tabLst/>
                      </a:pPr>
                      <a:r>
                        <a:rPr kumimoji="0" lang="fr-FR" sz="1000" u="none" strike="noStrike" cap="none" normalizeH="0" baseline="0" dirty="0" smtClean="0">
                          <a:ln>
                            <a:noFill/>
                          </a:ln>
                          <a:effectLst/>
                        </a:rPr>
                        <a:t>7</a:t>
                      </a:r>
                      <a:endParaRPr kumimoji="0" lang="fr-FR"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14"/>
                  </a:ext>
                </a:extLst>
              </a:tr>
              <a:tr h="203200">
                <a:tc>
                  <a:txBody>
                    <a:bodyPr/>
                    <a:lstStyle/>
                    <a:p>
                      <a:pPr marL="0" marR="0" lvl="0" indent="0" algn="ctr" defTabSz="914400" rtl="0" eaLnBrk="0" fontAlgn="base" latinLnBrk="0" hangingPunct="0">
                        <a:lnSpc>
                          <a:spcPct val="110000"/>
                        </a:lnSpc>
                        <a:spcBef>
                          <a:spcPct val="20000"/>
                        </a:spcBef>
                        <a:spcAft>
                          <a:spcPct val="0"/>
                        </a:spcAft>
                        <a:buClr>
                          <a:srgbClr val="FF0000"/>
                        </a:buClr>
                        <a:buSzTx/>
                        <a:buFont typeface="Webdings" pitchFamily="18" charset="2"/>
                        <a:buNone/>
                        <a:tabLst/>
                      </a:pPr>
                      <a:r>
                        <a:rPr kumimoji="0" lang="fr-FR" sz="1000" u="none" strike="noStrike" cap="none" normalizeH="0" baseline="0" smtClean="0">
                          <a:ln>
                            <a:noFill/>
                          </a:ln>
                          <a:effectLst/>
                        </a:rPr>
                        <a:t>m</a:t>
                      </a:r>
                      <a:endParaRPr kumimoji="0" lang="fr-FR" sz="1000" b="0" i="0" u="none" strike="noStrike" cap="none" normalizeH="0" baseline="0" smtClean="0">
                        <a:ln>
                          <a:noFill/>
                        </a:ln>
                        <a:solidFill>
                          <a:schemeClr val="tx1"/>
                        </a:solidFill>
                        <a:effectLst/>
                        <a:latin typeface="Verdana" pitchFamily="34" charset="0"/>
                      </a:endParaRPr>
                    </a:p>
                  </a:txBody>
                  <a:tcPr horzOverflow="overflow"/>
                </a:tc>
                <a:tc>
                  <a:txBody>
                    <a:bodyPr/>
                    <a:lstStyle/>
                    <a:p>
                      <a:pPr marL="0" marR="0" lvl="0" indent="0" algn="l" defTabSz="914400" rtl="0" eaLnBrk="0" fontAlgn="base" latinLnBrk="0" hangingPunct="0">
                        <a:lnSpc>
                          <a:spcPct val="110000"/>
                        </a:lnSpc>
                        <a:spcBef>
                          <a:spcPct val="20000"/>
                        </a:spcBef>
                        <a:spcAft>
                          <a:spcPct val="0"/>
                        </a:spcAft>
                        <a:buClr>
                          <a:srgbClr val="FF0000"/>
                        </a:buClr>
                        <a:buSzTx/>
                        <a:buFont typeface="Webdings" pitchFamily="18" charset="2"/>
                        <a:buNone/>
                        <a:tabLst/>
                      </a:pPr>
                      <a:r>
                        <a:rPr kumimoji="0" lang="fr-FR" sz="1000" u="none" strike="noStrike" cap="none" normalizeH="0" baseline="0" smtClean="0">
                          <a:ln>
                            <a:noFill/>
                          </a:ln>
                          <a:effectLst/>
                        </a:rPr>
                        <a:t>Minutes</a:t>
                      </a:r>
                      <a:endParaRPr kumimoji="0" lang="fr-FR" sz="1000" b="0" i="0" u="none" strike="noStrike" cap="none" normalizeH="0" baseline="0" smtClean="0">
                        <a:ln>
                          <a:noFill/>
                        </a:ln>
                        <a:solidFill>
                          <a:schemeClr val="tx1"/>
                        </a:solidFill>
                        <a:effectLst/>
                        <a:latin typeface="Verdana" pitchFamily="34" charset="0"/>
                      </a:endParaRPr>
                    </a:p>
                  </a:txBody>
                  <a:tcPr horzOverflow="overflow"/>
                </a:tc>
                <a:tc>
                  <a:txBody>
                    <a:bodyPr/>
                    <a:lstStyle/>
                    <a:p>
                      <a:pPr marL="0" marR="0" lvl="0" indent="0" algn="l" defTabSz="914400" rtl="0" eaLnBrk="0" fontAlgn="base" latinLnBrk="0" hangingPunct="0">
                        <a:lnSpc>
                          <a:spcPct val="110000"/>
                        </a:lnSpc>
                        <a:spcBef>
                          <a:spcPct val="20000"/>
                        </a:spcBef>
                        <a:spcAft>
                          <a:spcPct val="0"/>
                        </a:spcAft>
                        <a:buClr>
                          <a:srgbClr val="FF0000"/>
                        </a:buClr>
                        <a:buSzTx/>
                        <a:buFont typeface="Webdings" pitchFamily="18" charset="2"/>
                        <a:buNone/>
                        <a:tabLst/>
                      </a:pPr>
                      <a:r>
                        <a:rPr kumimoji="0" lang="fr-FR" sz="1000" u="none" strike="noStrike" cap="none" normalizeH="0" baseline="0" dirty="0" smtClean="0">
                          <a:ln>
                            <a:noFill/>
                          </a:ln>
                          <a:effectLst/>
                        </a:rPr>
                        <a:t>57</a:t>
                      </a:r>
                      <a:endParaRPr kumimoji="0" lang="fr-FR"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15"/>
                  </a:ext>
                </a:extLst>
              </a:tr>
              <a:tr h="203200">
                <a:tc>
                  <a:txBody>
                    <a:bodyPr/>
                    <a:lstStyle/>
                    <a:p>
                      <a:pPr marL="0" marR="0" lvl="0" indent="0" algn="ctr" defTabSz="914400" rtl="0" eaLnBrk="0" fontAlgn="base" latinLnBrk="0" hangingPunct="0">
                        <a:lnSpc>
                          <a:spcPct val="110000"/>
                        </a:lnSpc>
                        <a:spcBef>
                          <a:spcPct val="20000"/>
                        </a:spcBef>
                        <a:spcAft>
                          <a:spcPct val="0"/>
                        </a:spcAft>
                        <a:buClr>
                          <a:srgbClr val="FF0000"/>
                        </a:buClr>
                        <a:buSzTx/>
                        <a:buFont typeface="Webdings" pitchFamily="18" charset="2"/>
                        <a:buNone/>
                        <a:tabLst/>
                      </a:pPr>
                      <a:r>
                        <a:rPr kumimoji="0" lang="fr-FR" sz="1000" u="none" strike="noStrike" cap="none" normalizeH="0" baseline="0" smtClean="0">
                          <a:ln>
                            <a:noFill/>
                          </a:ln>
                          <a:effectLst/>
                        </a:rPr>
                        <a:t>s</a:t>
                      </a:r>
                      <a:endParaRPr kumimoji="0" lang="fr-FR" sz="1000" b="0" i="0" u="none" strike="noStrike" cap="none" normalizeH="0" baseline="0" smtClean="0">
                        <a:ln>
                          <a:noFill/>
                        </a:ln>
                        <a:solidFill>
                          <a:schemeClr val="tx1"/>
                        </a:solidFill>
                        <a:effectLst/>
                        <a:latin typeface="Verdana" pitchFamily="34" charset="0"/>
                      </a:endParaRPr>
                    </a:p>
                  </a:txBody>
                  <a:tcPr horzOverflow="overflow"/>
                </a:tc>
                <a:tc>
                  <a:txBody>
                    <a:bodyPr/>
                    <a:lstStyle/>
                    <a:p>
                      <a:pPr marL="0" marR="0" lvl="0" indent="0" algn="l" defTabSz="914400" rtl="0" eaLnBrk="0" fontAlgn="base" latinLnBrk="0" hangingPunct="0">
                        <a:lnSpc>
                          <a:spcPct val="110000"/>
                        </a:lnSpc>
                        <a:spcBef>
                          <a:spcPct val="20000"/>
                        </a:spcBef>
                        <a:spcAft>
                          <a:spcPct val="0"/>
                        </a:spcAft>
                        <a:buClr>
                          <a:srgbClr val="FF0000"/>
                        </a:buClr>
                        <a:buSzTx/>
                        <a:buFont typeface="Webdings" pitchFamily="18" charset="2"/>
                        <a:buNone/>
                        <a:tabLst/>
                      </a:pPr>
                      <a:r>
                        <a:rPr kumimoji="0" lang="fr-FR" sz="1000" u="none" strike="noStrike" cap="none" normalizeH="0" baseline="0" smtClean="0">
                          <a:ln>
                            <a:noFill/>
                          </a:ln>
                          <a:effectLst/>
                        </a:rPr>
                        <a:t>Secondes </a:t>
                      </a:r>
                      <a:endParaRPr kumimoji="0" lang="fr-FR" sz="1000" b="1" i="0" u="none" strike="noStrike" cap="none" normalizeH="0" baseline="0" smtClean="0">
                        <a:ln>
                          <a:noFill/>
                        </a:ln>
                        <a:solidFill>
                          <a:schemeClr val="tx1"/>
                        </a:solidFill>
                        <a:effectLst/>
                        <a:latin typeface="Verdana" pitchFamily="34" charset="0"/>
                      </a:endParaRPr>
                    </a:p>
                  </a:txBody>
                  <a:tcPr horzOverflow="overflow"/>
                </a:tc>
                <a:tc>
                  <a:txBody>
                    <a:bodyPr/>
                    <a:lstStyle/>
                    <a:p>
                      <a:pPr marL="0" marR="0" lvl="0" indent="0" algn="l" defTabSz="914400" rtl="0" eaLnBrk="0" fontAlgn="base" latinLnBrk="0" hangingPunct="0">
                        <a:lnSpc>
                          <a:spcPct val="110000"/>
                        </a:lnSpc>
                        <a:spcBef>
                          <a:spcPct val="20000"/>
                        </a:spcBef>
                        <a:spcAft>
                          <a:spcPct val="0"/>
                        </a:spcAft>
                        <a:buClr>
                          <a:srgbClr val="FF0000"/>
                        </a:buClr>
                        <a:buSzTx/>
                        <a:buFont typeface="Webdings" pitchFamily="18" charset="2"/>
                        <a:buNone/>
                        <a:tabLst/>
                      </a:pPr>
                      <a:r>
                        <a:rPr kumimoji="0" lang="fr-FR" sz="1000" u="none" strike="noStrike" cap="none" normalizeH="0" baseline="0" dirty="0" smtClean="0">
                          <a:ln>
                            <a:noFill/>
                          </a:ln>
                          <a:effectLst/>
                        </a:rPr>
                        <a:t>57</a:t>
                      </a:r>
                      <a:endParaRPr kumimoji="0" lang="fr-FR"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16"/>
                  </a:ext>
                </a:extLst>
              </a:tr>
              <a:tr h="203200">
                <a:tc>
                  <a:txBody>
                    <a:bodyPr/>
                    <a:lstStyle/>
                    <a:p>
                      <a:pPr marL="0" marR="0" lvl="0" indent="0" algn="ctr" defTabSz="914400" rtl="0" eaLnBrk="0" fontAlgn="base" latinLnBrk="0" hangingPunct="0">
                        <a:lnSpc>
                          <a:spcPct val="110000"/>
                        </a:lnSpc>
                        <a:spcBef>
                          <a:spcPct val="20000"/>
                        </a:spcBef>
                        <a:spcAft>
                          <a:spcPct val="0"/>
                        </a:spcAft>
                        <a:buClr>
                          <a:srgbClr val="FF0000"/>
                        </a:buClr>
                        <a:buSzTx/>
                        <a:buFont typeface="Webdings" pitchFamily="18" charset="2"/>
                        <a:buNone/>
                        <a:tabLst/>
                      </a:pPr>
                      <a:r>
                        <a:rPr kumimoji="0" lang="fr-FR" sz="1000" b="1" u="none" strike="noStrike" cap="none" normalizeH="0" baseline="0" dirty="0" smtClean="0">
                          <a:ln>
                            <a:noFill/>
                          </a:ln>
                          <a:effectLst/>
                        </a:rPr>
                        <a:t>S</a:t>
                      </a:r>
                      <a:endParaRPr kumimoji="0" lang="fr-FR" sz="1000" b="1"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l" defTabSz="914400" rtl="0" eaLnBrk="0" fontAlgn="base" latinLnBrk="0" hangingPunct="0">
                        <a:lnSpc>
                          <a:spcPct val="110000"/>
                        </a:lnSpc>
                        <a:spcBef>
                          <a:spcPct val="20000"/>
                        </a:spcBef>
                        <a:spcAft>
                          <a:spcPct val="0"/>
                        </a:spcAft>
                        <a:buClr>
                          <a:srgbClr val="FF0000"/>
                        </a:buClr>
                        <a:buSzTx/>
                        <a:buFont typeface="Webdings" pitchFamily="18" charset="2"/>
                        <a:buNone/>
                        <a:tabLst/>
                      </a:pPr>
                      <a:r>
                        <a:rPr kumimoji="0" lang="fr-FR" sz="1000" u="none" strike="noStrike" cap="none" normalizeH="0" baseline="0" smtClean="0">
                          <a:ln>
                            <a:noFill/>
                          </a:ln>
                          <a:effectLst/>
                        </a:rPr>
                        <a:t>Millisecondes </a:t>
                      </a:r>
                      <a:endParaRPr kumimoji="0" lang="fr-FR" sz="1000" b="1" i="0" u="none" strike="noStrike" cap="none" normalizeH="0" baseline="0" smtClean="0">
                        <a:ln>
                          <a:noFill/>
                        </a:ln>
                        <a:solidFill>
                          <a:schemeClr val="tx1"/>
                        </a:solidFill>
                        <a:effectLst/>
                        <a:latin typeface="Verdana" pitchFamily="34" charset="0"/>
                      </a:endParaRPr>
                    </a:p>
                  </a:txBody>
                  <a:tcPr horzOverflow="overflow"/>
                </a:tc>
                <a:tc>
                  <a:txBody>
                    <a:bodyPr/>
                    <a:lstStyle/>
                    <a:p>
                      <a:pPr marL="0" marR="0" lvl="0" indent="0" algn="l" defTabSz="914400" rtl="0" eaLnBrk="0" fontAlgn="base" latinLnBrk="0" hangingPunct="0">
                        <a:lnSpc>
                          <a:spcPct val="110000"/>
                        </a:lnSpc>
                        <a:spcBef>
                          <a:spcPct val="20000"/>
                        </a:spcBef>
                        <a:spcAft>
                          <a:spcPct val="0"/>
                        </a:spcAft>
                        <a:buClr>
                          <a:srgbClr val="FF0000"/>
                        </a:buClr>
                        <a:buSzTx/>
                        <a:buFont typeface="Webdings" pitchFamily="18" charset="2"/>
                        <a:buNone/>
                        <a:tabLst/>
                      </a:pPr>
                      <a:r>
                        <a:rPr kumimoji="0" lang="fr-FR" sz="1000" u="none" strike="noStrike" cap="none" normalizeH="0" baseline="0" dirty="0" smtClean="0">
                          <a:ln>
                            <a:noFill/>
                          </a:ln>
                          <a:effectLst/>
                        </a:rPr>
                        <a:t>12564</a:t>
                      </a:r>
                      <a:endParaRPr kumimoji="0" lang="fr-FR"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17"/>
                  </a:ext>
                </a:extLst>
              </a:tr>
              <a:tr h="203200">
                <a:tc>
                  <a:txBody>
                    <a:bodyPr/>
                    <a:lstStyle/>
                    <a:p>
                      <a:pPr marL="0" marR="0" lvl="0" indent="0" algn="ctr" defTabSz="914400" rtl="0" eaLnBrk="0" fontAlgn="base" latinLnBrk="0" hangingPunct="0">
                        <a:lnSpc>
                          <a:spcPct val="110000"/>
                        </a:lnSpc>
                        <a:spcBef>
                          <a:spcPct val="20000"/>
                        </a:spcBef>
                        <a:spcAft>
                          <a:spcPct val="0"/>
                        </a:spcAft>
                        <a:buClr>
                          <a:srgbClr val="FF0000"/>
                        </a:buClr>
                        <a:buSzTx/>
                        <a:buFont typeface="Webdings" pitchFamily="18" charset="2"/>
                        <a:buNone/>
                        <a:tabLst/>
                      </a:pPr>
                      <a:r>
                        <a:rPr kumimoji="0" lang="fr-FR" sz="1000" u="none" strike="noStrike" cap="none" normalizeH="0" baseline="0" smtClean="0">
                          <a:ln>
                            <a:noFill/>
                          </a:ln>
                          <a:effectLst/>
                        </a:rPr>
                        <a:t>z</a:t>
                      </a:r>
                      <a:endParaRPr kumimoji="0" lang="fr-FR" sz="1000" b="0" i="0" u="none" strike="noStrike" cap="none" normalizeH="0" baseline="0" smtClean="0">
                        <a:ln>
                          <a:noFill/>
                        </a:ln>
                        <a:solidFill>
                          <a:schemeClr val="tx1"/>
                        </a:solidFill>
                        <a:effectLst/>
                        <a:latin typeface="Verdana" pitchFamily="34" charset="0"/>
                      </a:endParaRPr>
                    </a:p>
                  </a:txBody>
                  <a:tcPr horzOverflow="overflow"/>
                </a:tc>
                <a:tc>
                  <a:txBody>
                    <a:bodyPr/>
                    <a:lstStyle/>
                    <a:p>
                      <a:pPr marL="0" marR="0" lvl="0" indent="0" algn="l" defTabSz="914400" rtl="0" eaLnBrk="0" fontAlgn="base" latinLnBrk="0" hangingPunct="0">
                        <a:lnSpc>
                          <a:spcPct val="110000"/>
                        </a:lnSpc>
                        <a:spcBef>
                          <a:spcPct val="20000"/>
                        </a:spcBef>
                        <a:spcAft>
                          <a:spcPct val="0"/>
                        </a:spcAft>
                        <a:buClr>
                          <a:srgbClr val="FF0000"/>
                        </a:buClr>
                        <a:buSzTx/>
                        <a:buFont typeface="Webdings" pitchFamily="18" charset="2"/>
                        <a:buNone/>
                        <a:tabLst/>
                      </a:pPr>
                      <a:r>
                        <a:rPr kumimoji="0" lang="fr-FR" sz="1000" u="none" strike="noStrike" cap="none" normalizeH="0" baseline="0" smtClean="0">
                          <a:ln>
                            <a:noFill/>
                          </a:ln>
                          <a:effectLst/>
                        </a:rPr>
                        <a:t>Zone horaire générale </a:t>
                      </a:r>
                      <a:endParaRPr kumimoji="0" lang="fr-FR" sz="1000" b="1" i="0" u="none" strike="noStrike" cap="none" normalizeH="0" baseline="0" smtClean="0">
                        <a:ln>
                          <a:noFill/>
                        </a:ln>
                        <a:solidFill>
                          <a:schemeClr val="tx1"/>
                        </a:solidFill>
                        <a:effectLst/>
                        <a:latin typeface="Verdana" pitchFamily="34" charset="0"/>
                      </a:endParaRPr>
                    </a:p>
                  </a:txBody>
                  <a:tcPr horzOverflow="overflow"/>
                </a:tc>
                <a:tc>
                  <a:txBody>
                    <a:bodyPr/>
                    <a:lstStyle/>
                    <a:p>
                      <a:pPr marL="0" marR="0" lvl="0" indent="0" algn="l" defTabSz="914400" rtl="0" eaLnBrk="0" fontAlgn="base" latinLnBrk="0" hangingPunct="0">
                        <a:lnSpc>
                          <a:spcPct val="110000"/>
                        </a:lnSpc>
                        <a:spcBef>
                          <a:spcPct val="20000"/>
                        </a:spcBef>
                        <a:spcAft>
                          <a:spcPct val="0"/>
                        </a:spcAft>
                        <a:buClr>
                          <a:srgbClr val="FF0000"/>
                        </a:buClr>
                        <a:buSzTx/>
                        <a:buFont typeface="Webdings" pitchFamily="18" charset="2"/>
                        <a:buNone/>
                        <a:tabLst/>
                      </a:pPr>
                      <a:r>
                        <a:rPr kumimoji="0" lang="fr-FR" sz="1000" u="none" strike="noStrike" cap="none" normalizeH="0" baseline="0" dirty="0" smtClean="0">
                          <a:ln>
                            <a:noFill/>
                          </a:ln>
                          <a:effectLst/>
                        </a:rPr>
                        <a:t>CEST; Heure d'été d'Europe centrale </a:t>
                      </a:r>
                      <a:endParaRPr kumimoji="0" lang="fr-FR" sz="1000" b="1"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18"/>
                  </a:ext>
                </a:extLst>
              </a:tr>
              <a:tr h="203200">
                <a:tc>
                  <a:txBody>
                    <a:bodyPr/>
                    <a:lstStyle/>
                    <a:p>
                      <a:pPr marL="0" marR="0" lvl="0" indent="0" algn="ctr" defTabSz="914400" rtl="0" eaLnBrk="0" fontAlgn="base" latinLnBrk="0" hangingPunct="0">
                        <a:lnSpc>
                          <a:spcPct val="110000"/>
                        </a:lnSpc>
                        <a:spcBef>
                          <a:spcPct val="20000"/>
                        </a:spcBef>
                        <a:spcAft>
                          <a:spcPct val="0"/>
                        </a:spcAft>
                        <a:buClr>
                          <a:srgbClr val="FF0000"/>
                        </a:buClr>
                        <a:buSzTx/>
                        <a:buFont typeface="Webdings" pitchFamily="18" charset="2"/>
                        <a:buNone/>
                        <a:tabLst/>
                      </a:pPr>
                      <a:r>
                        <a:rPr kumimoji="0" lang="fr-FR" sz="1000" b="1" u="none" strike="noStrike" cap="none" normalizeH="0" baseline="0" dirty="0" smtClean="0">
                          <a:ln>
                            <a:noFill/>
                          </a:ln>
                          <a:effectLst/>
                        </a:rPr>
                        <a:t>Z</a:t>
                      </a:r>
                      <a:endParaRPr kumimoji="0" lang="fr-FR" sz="1000" b="1"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l" defTabSz="914400" rtl="0" eaLnBrk="0" fontAlgn="base" latinLnBrk="0" hangingPunct="0">
                        <a:lnSpc>
                          <a:spcPct val="110000"/>
                        </a:lnSpc>
                        <a:spcBef>
                          <a:spcPct val="20000"/>
                        </a:spcBef>
                        <a:spcAft>
                          <a:spcPct val="0"/>
                        </a:spcAft>
                        <a:buClr>
                          <a:srgbClr val="FF0000"/>
                        </a:buClr>
                        <a:buSzTx/>
                        <a:buFont typeface="Webdings" pitchFamily="18" charset="2"/>
                        <a:buNone/>
                        <a:tabLst/>
                      </a:pPr>
                      <a:r>
                        <a:rPr kumimoji="0" lang="fr-FR" sz="1000" u="none" strike="noStrike" cap="none" normalizeH="0" baseline="0" smtClean="0">
                          <a:ln>
                            <a:noFill/>
                          </a:ln>
                          <a:effectLst/>
                        </a:rPr>
                        <a:t>Zone horaire (RFC 822) </a:t>
                      </a:r>
                      <a:endParaRPr kumimoji="0" lang="fr-FR" sz="1000" b="1" i="0" u="none" strike="noStrike" cap="none" normalizeH="0" baseline="0" smtClean="0">
                        <a:ln>
                          <a:noFill/>
                        </a:ln>
                        <a:solidFill>
                          <a:schemeClr val="tx1"/>
                        </a:solidFill>
                        <a:effectLst/>
                        <a:latin typeface="Verdana" pitchFamily="34" charset="0"/>
                      </a:endParaRPr>
                    </a:p>
                  </a:txBody>
                  <a:tcPr horzOverflow="overflow"/>
                </a:tc>
                <a:tc>
                  <a:txBody>
                    <a:bodyPr/>
                    <a:lstStyle/>
                    <a:p>
                      <a:pPr marL="0" marR="0" lvl="0" indent="0" algn="l" defTabSz="914400" rtl="0" eaLnBrk="0" fontAlgn="base" latinLnBrk="0" hangingPunct="0">
                        <a:lnSpc>
                          <a:spcPct val="110000"/>
                        </a:lnSpc>
                        <a:spcBef>
                          <a:spcPct val="20000"/>
                        </a:spcBef>
                        <a:spcAft>
                          <a:spcPct val="0"/>
                        </a:spcAft>
                        <a:buClr>
                          <a:srgbClr val="FF0000"/>
                        </a:buClr>
                        <a:buSzTx/>
                        <a:buFont typeface="Webdings" pitchFamily="18" charset="2"/>
                        <a:buNone/>
                        <a:tabLst/>
                      </a:pPr>
                      <a:r>
                        <a:rPr kumimoji="0" lang="fr-FR" sz="1000" u="none" strike="noStrike" cap="none" normalizeH="0" baseline="0" dirty="0" smtClean="0">
                          <a:ln>
                            <a:noFill/>
                          </a:ln>
                          <a:effectLst/>
                        </a:rPr>
                        <a:t>+0200</a:t>
                      </a:r>
                      <a:endParaRPr kumimoji="0" lang="fr-FR"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19"/>
                  </a:ext>
                </a:extLst>
              </a:tr>
            </a:tbl>
          </a:graphicData>
        </a:graphic>
      </p:graphicFrame>
      <p:sp>
        <p:nvSpPr>
          <p:cNvPr id="87174" name="Text Box 134"/>
          <p:cNvSpPr txBox="1">
            <a:spLocks noChangeArrowheads="1"/>
          </p:cNvSpPr>
          <p:nvPr/>
        </p:nvSpPr>
        <p:spPr bwMode="auto">
          <a:xfrm>
            <a:off x="1475656" y="2276872"/>
            <a:ext cx="6408712" cy="2677656"/>
          </a:xfrm>
          <a:prstGeom prst="rect">
            <a:avLst/>
          </a:prstGeom>
          <a:ln>
            <a:headEnd/>
            <a:tailEnd/>
          </a:ln>
          <a:effectLst>
            <a:outerShdw blurRad="190500" dist="139700" dir="4320000" sx="101000" sy="101000" algn="tl" rotWithShape="0">
              <a:prstClr val="black">
                <a:alpha val="40000"/>
              </a:prstClr>
            </a:outerShdw>
          </a:effectLst>
          <a:scene3d>
            <a:camera prst="orthographicFront"/>
            <a:lightRig rig="threePt" dir="t"/>
          </a:scene3d>
          <a:sp3d>
            <a:bevelT w="63500" h="63500"/>
            <a:bevelB w="63500" h="63500"/>
          </a:sp3d>
        </p:spPr>
        <p:style>
          <a:lnRef idx="1">
            <a:schemeClr val="accent1"/>
          </a:lnRef>
          <a:fillRef idx="2">
            <a:schemeClr val="accent1"/>
          </a:fillRef>
          <a:effectRef idx="1">
            <a:schemeClr val="accent1"/>
          </a:effectRef>
          <a:fontRef idx="minor">
            <a:schemeClr val="dk1"/>
          </a:fontRef>
        </p:style>
        <p:txBody>
          <a:bodyPr>
            <a:spAutoFit/>
          </a:bodyPr>
          <a:lstStyle/>
          <a:p>
            <a:pPr marL="171450" indent="-171450">
              <a:buFontTx/>
              <a:buChar char="-"/>
              <a:defRPr/>
            </a:pPr>
            <a:r>
              <a:rPr lang="fr-FR" sz="1200" b="1" dirty="0"/>
              <a:t>Pour les caractères de type </a:t>
            </a:r>
            <a:r>
              <a:rPr lang="fr-FR" sz="1200" b="1" dirty="0" err="1">
                <a:solidFill>
                  <a:srgbClr val="FF0000"/>
                </a:solidFill>
              </a:rPr>
              <a:t>Text</a:t>
            </a:r>
            <a:r>
              <a:rPr lang="fr-FR" sz="1200" b="1" dirty="0">
                <a:solidFill>
                  <a:srgbClr val="FF0000"/>
                </a:solidFill>
              </a:rPr>
              <a:t> </a:t>
            </a:r>
            <a:r>
              <a:rPr lang="fr-FR" sz="1200" b="1" dirty="0"/>
              <a:t>:</a:t>
            </a:r>
          </a:p>
          <a:p>
            <a:pPr lvl="1">
              <a:defRPr/>
            </a:pPr>
            <a:r>
              <a:rPr lang="fr-FR" sz="1200" dirty="0"/>
              <a:t>Moins de 4 caractères consécutifs représentent la version abrégée</a:t>
            </a:r>
            <a:br>
              <a:rPr lang="fr-FR" sz="1200" dirty="0"/>
            </a:br>
            <a:r>
              <a:rPr lang="fr-FR" sz="1200" dirty="0"/>
              <a:t>Sinon c'est la version longue qui est utilisée</a:t>
            </a:r>
          </a:p>
          <a:p>
            <a:pPr lvl="1">
              <a:defRPr/>
            </a:pPr>
            <a:endParaRPr lang="fr-FR" sz="1200" dirty="0"/>
          </a:p>
          <a:p>
            <a:pPr marL="171450" indent="-171450">
              <a:buFontTx/>
              <a:buChar char="-"/>
              <a:defRPr/>
            </a:pPr>
            <a:r>
              <a:rPr lang="fr-FR" sz="1200" b="1" dirty="0"/>
              <a:t>Pour les caractères de type </a:t>
            </a:r>
            <a:r>
              <a:rPr lang="fr-FR" sz="1200" b="1" dirty="0" err="1">
                <a:solidFill>
                  <a:srgbClr val="FF0000"/>
                </a:solidFill>
              </a:rPr>
              <a:t>Number</a:t>
            </a:r>
            <a:r>
              <a:rPr lang="fr-FR" sz="1200" b="1" dirty="0">
                <a:solidFill>
                  <a:srgbClr val="FF0000"/>
                </a:solidFill>
              </a:rPr>
              <a:t> </a:t>
            </a:r>
            <a:r>
              <a:rPr lang="fr-FR" sz="1200" b="1" dirty="0"/>
              <a:t>:</a:t>
            </a:r>
          </a:p>
          <a:p>
            <a:pPr lvl="1">
              <a:defRPr/>
            </a:pPr>
            <a:r>
              <a:rPr lang="fr-FR" sz="1200" dirty="0"/>
              <a:t>C'est le nombre de répétitions qui désigne le nombre de chiffres utilisés</a:t>
            </a:r>
          </a:p>
          <a:p>
            <a:pPr lvl="1">
              <a:defRPr/>
            </a:pPr>
            <a:r>
              <a:rPr lang="fr-FR" sz="1200" dirty="0"/>
              <a:t>Complété si nécessaire par des 0 à gauche</a:t>
            </a:r>
          </a:p>
          <a:p>
            <a:pPr lvl="1">
              <a:defRPr/>
            </a:pPr>
            <a:r>
              <a:rPr lang="fr-FR" sz="1200" dirty="0"/>
              <a:t> </a:t>
            </a:r>
          </a:p>
          <a:p>
            <a:pPr marL="171450" indent="-171450">
              <a:buFontTx/>
              <a:buChar char="-"/>
              <a:defRPr/>
            </a:pPr>
            <a:r>
              <a:rPr lang="fr-FR" sz="1200" b="1" dirty="0"/>
              <a:t>Pour les caractères de type </a:t>
            </a:r>
            <a:r>
              <a:rPr lang="fr-FR" sz="1200" b="1" dirty="0" err="1">
                <a:solidFill>
                  <a:srgbClr val="FF0000"/>
                </a:solidFill>
              </a:rPr>
              <a:t>Year</a:t>
            </a:r>
            <a:r>
              <a:rPr lang="fr-FR" sz="1200" b="1" dirty="0">
                <a:solidFill>
                  <a:srgbClr val="FF0000"/>
                </a:solidFill>
              </a:rPr>
              <a:t> </a:t>
            </a:r>
            <a:r>
              <a:rPr lang="fr-FR" sz="1200" b="1" dirty="0"/>
              <a:t>:</a:t>
            </a:r>
          </a:p>
          <a:p>
            <a:pPr lvl="1">
              <a:defRPr/>
            </a:pPr>
            <a:r>
              <a:rPr lang="fr-FR" sz="1200" dirty="0"/>
              <a:t>2 caractères précisent que l'année est codée sur deux caractères </a:t>
            </a:r>
          </a:p>
          <a:p>
            <a:pPr lvl="1">
              <a:defRPr/>
            </a:pPr>
            <a:endParaRPr lang="fr-FR" sz="1200" dirty="0"/>
          </a:p>
          <a:p>
            <a:pPr marL="171450" indent="-171450">
              <a:buFontTx/>
              <a:buChar char="-"/>
              <a:defRPr/>
            </a:pPr>
            <a:r>
              <a:rPr lang="fr-FR" sz="1200" b="1" dirty="0"/>
              <a:t>Pour les caractères de type </a:t>
            </a:r>
            <a:r>
              <a:rPr lang="fr-FR" sz="1200" b="1" dirty="0" err="1">
                <a:solidFill>
                  <a:srgbClr val="FF0000"/>
                </a:solidFill>
              </a:rPr>
              <a:t>Month</a:t>
            </a:r>
            <a:r>
              <a:rPr lang="fr-FR" sz="1200" b="1" dirty="0">
                <a:solidFill>
                  <a:srgbClr val="FF0000"/>
                </a:solidFill>
              </a:rPr>
              <a:t> </a:t>
            </a:r>
            <a:r>
              <a:rPr lang="fr-FR" sz="1200" b="1" dirty="0"/>
              <a:t>:</a:t>
            </a:r>
          </a:p>
          <a:p>
            <a:pPr lvl="1">
              <a:defRPr/>
            </a:pPr>
            <a:r>
              <a:rPr lang="fr-FR" sz="1200" dirty="0"/>
              <a:t>3 caractères ou plus représentent la forme littérale</a:t>
            </a:r>
            <a:br>
              <a:rPr lang="fr-FR" sz="1200" dirty="0"/>
            </a:br>
            <a:r>
              <a:rPr lang="fr-FR" sz="1200" dirty="0"/>
              <a:t>Sinon c'est la forme numérique du mois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7173"/>
                                        </p:tgtEl>
                                        <p:attrNameLst>
                                          <p:attrName>style.visibility</p:attrName>
                                        </p:attrNameLst>
                                      </p:cBhvr>
                                      <p:to>
                                        <p:strVal val="visible"/>
                                      </p:to>
                                    </p:set>
                                    <p:animEffect transition="in" filter="fade">
                                      <p:cBhvr>
                                        <p:cTn id="7" dur="1000"/>
                                        <p:tgtEl>
                                          <p:spTgt spid="87173"/>
                                        </p:tgtEl>
                                      </p:cBhvr>
                                    </p:animEffect>
                                    <p:anim calcmode="lin" valueType="num">
                                      <p:cBhvr>
                                        <p:cTn id="8" dur="1000" fill="hold"/>
                                        <p:tgtEl>
                                          <p:spTgt spid="87173"/>
                                        </p:tgtEl>
                                        <p:attrNameLst>
                                          <p:attrName>ppt_x</p:attrName>
                                        </p:attrNameLst>
                                      </p:cBhvr>
                                      <p:tavLst>
                                        <p:tav tm="0">
                                          <p:val>
                                            <p:strVal val="#ppt_x"/>
                                          </p:val>
                                        </p:tav>
                                        <p:tav tm="100000">
                                          <p:val>
                                            <p:strVal val="#ppt_x"/>
                                          </p:val>
                                        </p:tav>
                                      </p:tavLst>
                                    </p:anim>
                                    <p:anim calcmode="lin" valueType="num">
                                      <p:cBhvr>
                                        <p:cTn id="9" dur="1000" fill="hold"/>
                                        <p:tgtEl>
                                          <p:spTgt spid="8717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87174"/>
                                        </p:tgtEl>
                                        <p:attrNameLst>
                                          <p:attrName>style.visibility</p:attrName>
                                        </p:attrNameLst>
                                      </p:cBhvr>
                                      <p:to>
                                        <p:strVal val="visible"/>
                                      </p:to>
                                    </p:set>
                                    <p:anim calcmode="lin" valueType="num">
                                      <p:cBhvr>
                                        <p:cTn id="14" dur="500" fill="hold"/>
                                        <p:tgtEl>
                                          <p:spTgt spid="87174"/>
                                        </p:tgtEl>
                                        <p:attrNameLst>
                                          <p:attrName>ppt_w</p:attrName>
                                        </p:attrNameLst>
                                      </p:cBhvr>
                                      <p:tavLst>
                                        <p:tav tm="0">
                                          <p:val>
                                            <p:fltVal val="0"/>
                                          </p:val>
                                        </p:tav>
                                        <p:tav tm="100000">
                                          <p:val>
                                            <p:strVal val="#ppt_w"/>
                                          </p:val>
                                        </p:tav>
                                      </p:tavLst>
                                    </p:anim>
                                    <p:anim calcmode="lin" valueType="num">
                                      <p:cBhvr>
                                        <p:cTn id="15" dur="500" fill="hold"/>
                                        <p:tgtEl>
                                          <p:spTgt spid="87174"/>
                                        </p:tgtEl>
                                        <p:attrNameLst>
                                          <p:attrName>ppt_h</p:attrName>
                                        </p:attrNameLst>
                                      </p:cBhvr>
                                      <p:tavLst>
                                        <p:tav tm="0">
                                          <p:val>
                                            <p:fltVal val="0"/>
                                          </p:val>
                                        </p:tav>
                                        <p:tav tm="100000">
                                          <p:val>
                                            <p:strVal val="#ppt_h"/>
                                          </p:val>
                                        </p:tav>
                                      </p:tavLst>
                                    </p:anim>
                                    <p:animEffect transition="in" filter="fade">
                                      <p:cBhvr>
                                        <p:cTn id="16" dur="500"/>
                                        <p:tgtEl>
                                          <p:spTgt spid="87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Newdpmat">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99"/>
      </a:hlink>
      <a:folHlink>
        <a:srgbClr val="FF3300"/>
      </a:folHlink>
    </a:clrScheme>
    <a:fontScheme name="1_Newdpma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lg" len="lg"/>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lg" len="lg"/>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1800" b="0" i="0" u="none" strike="noStrike" cap="none" normalizeH="0" baseline="0" smtClean="0">
            <a:ln>
              <a:noFill/>
            </a:ln>
            <a:solidFill>
              <a:schemeClr val="tx1"/>
            </a:solidFill>
            <a:effectLst/>
            <a:latin typeface="Arial" charset="0"/>
          </a:defRPr>
        </a:defPPr>
      </a:lstStyle>
    </a:lnDef>
  </a:objectDefaults>
  <a:extraClrSchemeLst>
    <a:extraClrScheme>
      <a:clrScheme name="1_Newdpma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Newdpma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Newdpma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Newdpma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Newdpma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Newdpma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Newdpma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Newdpmat 8">
        <a:dk1>
          <a:srgbClr val="000000"/>
        </a:dk1>
        <a:lt1>
          <a:srgbClr val="FFFFFF"/>
        </a:lt1>
        <a:dk2>
          <a:srgbClr val="000000"/>
        </a:dk2>
        <a:lt2>
          <a:srgbClr val="808080"/>
        </a:lt2>
        <a:accent1>
          <a:srgbClr val="00CC99"/>
        </a:accent1>
        <a:accent2>
          <a:srgbClr val="0033CC"/>
        </a:accent2>
        <a:accent3>
          <a:srgbClr val="FFFFFF"/>
        </a:accent3>
        <a:accent4>
          <a:srgbClr val="000000"/>
        </a:accent4>
        <a:accent5>
          <a:srgbClr val="AAE2CA"/>
        </a:accent5>
        <a:accent6>
          <a:srgbClr val="00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ETRS 2023">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ème ETRS 2023" id="{754E30CF-C281-4867-8526-1747D1369494}" vid="{63B97659-59C5-44DC-A978-66B5053DDACB}"/>
    </a:ext>
  </a:extLst>
</a:theme>
</file>

<file path=ppt/theme/theme3.xml><?xml version="1.0" encoding="utf-8"?>
<a:theme xmlns:a="http://schemas.openxmlformats.org/drawingml/2006/main" name="Thème ETRS 2023 V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ème ETRS 2023 V2" id="{61EFC2D2-72EA-4CE2-B5EB-471AE92EBD5D}" vid="{23F461B1-45C9-458B-B5DF-488E9290DFE6}"/>
    </a:ext>
  </a:extLst>
</a:theme>
</file>

<file path=ppt/theme/theme4.xml><?xml version="1.0" encoding="utf-8"?>
<a:theme xmlns:a="http://schemas.openxmlformats.org/drawingml/2006/main" name="Thème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13896581</TotalTime>
  <Pages>19</Pages>
  <Words>1415</Words>
  <Application>Microsoft Office PowerPoint</Application>
  <PresentationFormat>Affichage à l'écran (4:3)</PresentationFormat>
  <Paragraphs>234</Paragraphs>
  <Slides>16</Slides>
  <Notes>12</Notes>
  <HiddenSlides>0</HiddenSlides>
  <MMClips>0</MMClips>
  <ScaleCrop>false</ScaleCrop>
  <HeadingPairs>
    <vt:vector size="6" baseType="variant">
      <vt:variant>
        <vt:lpstr>Polices utilisées</vt:lpstr>
      </vt:variant>
      <vt:variant>
        <vt:i4>11</vt:i4>
      </vt:variant>
      <vt:variant>
        <vt:lpstr>Thème</vt:lpstr>
      </vt:variant>
      <vt:variant>
        <vt:i4>3</vt:i4>
      </vt:variant>
      <vt:variant>
        <vt:lpstr>Titres des diapositives</vt:lpstr>
      </vt:variant>
      <vt:variant>
        <vt:i4>16</vt:i4>
      </vt:variant>
    </vt:vector>
  </HeadingPairs>
  <TitlesOfParts>
    <vt:vector size="30" baseType="lpstr">
      <vt:lpstr>Arial</vt:lpstr>
      <vt:lpstr>Bodoni MT Black</vt:lpstr>
      <vt:lpstr>Calibri</vt:lpstr>
      <vt:lpstr>Calibri Light</vt:lpstr>
      <vt:lpstr>Candara</vt:lpstr>
      <vt:lpstr>Comic Sans MS</vt:lpstr>
      <vt:lpstr>Courier</vt:lpstr>
      <vt:lpstr>Courier New</vt:lpstr>
      <vt:lpstr>Times New Roman</vt:lpstr>
      <vt:lpstr>Verdana</vt:lpstr>
      <vt:lpstr>Webdings</vt:lpstr>
      <vt:lpstr>1_Newdpmat</vt:lpstr>
      <vt:lpstr>Thème ETRS 2023</vt:lpstr>
      <vt:lpstr>Thème ETRS 2023 V2</vt:lpstr>
      <vt:lpstr>Utilisation des dates en Java</vt:lpstr>
      <vt:lpstr>Introduction</vt:lpstr>
      <vt:lpstr>Plan de la séance :</vt:lpstr>
      <vt:lpstr>Classes standards du JDK</vt:lpstr>
      <vt:lpstr>La classe java.util.Date</vt:lpstr>
      <vt:lpstr>Plan de la séance :</vt:lpstr>
      <vt:lpstr>La classe java.text.Format</vt:lpstr>
      <vt:lpstr>La classe java.text.SimpleDateFormat</vt:lpstr>
      <vt:lpstr>La classe java.text.SimpleDateFormat</vt:lpstr>
      <vt:lpstr>La classe java.text.SimpleDateFormat</vt:lpstr>
      <vt:lpstr>Plan de la séance :</vt:lpstr>
      <vt:lpstr>Présentation PowerPoint</vt:lpstr>
      <vt:lpstr>Présentation PowerPoint</vt:lpstr>
      <vt:lpstr>Présentation PowerPoint</vt:lpstr>
      <vt:lpstr>Présentation PowerPoint</vt:lpstr>
      <vt:lpstr>Utilisation des dates en Java</vt:lpstr>
    </vt:vector>
  </TitlesOfParts>
  <Manager>ESAT</Manager>
  <Company>ESAT/DGF/DSI/PRSI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POO.</dc:title>
  <dc:subject>Programmation orientée objet.</dc:subject>
  <dc:creator>COURS PRSI</dc:creator>
  <cp:lastModifiedBy>POTACZALA Vincent ADJ</cp:lastModifiedBy>
  <cp:revision>2163</cp:revision>
  <cp:lastPrinted>2002-11-12T07:11:49Z</cp:lastPrinted>
  <dcterms:created xsi:type="dcterms:W3CDTF">1998-09-08T18:17:20Z</dcterms:created>
  <dcterms:modified xsi:type="dcterms:W3CDTF">2023-06-22T14:20:01Z</dcterms:modified>
  <cp:category>Cours</cp:category>
</cp:coreProperties>
</file>