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865" r:id="rId2"/>
    <p:sldId id="867" r:id="rId3"/>
    <p:sldId id="868" r:id="rId4"/>
    <p:sldId id="881" r:id="rId5"/>
    <p:sldId id="882" r:id="rId6"/>
    <p:sldId id="884" r:id="rId7"/>
    <p:sldId id="883" r:id="rId8"/>
    <p:sldId id="879" r:id="rId9"/>
    <p:sldId id="8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9BD4"/>
    <a:srgbClr val="00539E"/>
    <a:srgbClr val="89DFFD"/>
    <a:srgbClr val="FFFFFF"/>
    <a:srgbClr val="00467F"/>
    <a:srgbClr val="64A3D7"/>
    <a:srgbClr val="2F5597"/>
    <a:srgbClr val="C5D2FB"/>
    <a:srgbClr val="2E5497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5" autoAdjust="0"/>
    <p:restoredTop sz="82339" autoAdjust="0"/>
  </p:normalViewPr>
  <p:slideViewPr>
    <p:cSldViewPr snapToGrid="0">
      <p:cViewPr varScale="1">
        <p:scale>
          <a:sx n="87" d="100"/>
          <a:sy n="87" d="100"/>
        </p:scale>
        <p:origin x="639" y="42"/>
      </p:cViewPr>
      <p:guideLst>
        <p:guide pos="415"/>
        <p:guide pos="7256"/>
        <p:guide orient="horz" pos="663"/>
        <p:guide orient="horz" pos="712"/>
        <p:guide orient="horz" pos="3928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B5295-0690-45DE-9E01-B4636744B25F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13C37-BE2C-4CB8-940D-F8BE2EE62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6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2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A10012-7DE7-4927-9338-9F6658B3ED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919"/>
          <a:stretch/>
        </p:blipFill>
        <p:spPr>
          <a:xfrm>
            <a:off x="2737536" y="-23325"/>
            <a:ext cx="9450900" cy="6862666"/>
          </a:xfrm>
          <a:prstGeom prst="rect">
            <a:avLst/>
          </a:prstGeom>
        </p:spPr>
      </p:pic>
      <p:sp>
        <p:nvSpPr>
          <p:cNvPr id="4" name="矩形 11">
            <a:extLst>
              <a:ext uri="{FF2B5EF4-FFF2-40B4-BE49-F238E27FC236}">
                <a16:creationId xmlns:a16="http://schemas.microsoft.com/office/drawing/2014/main" id="{6D79298F-0D06-4C33-B0C8-D8D4B3C7F645}"/>
              </a:ext>
            </a:extLst>
          </p:cNvPr>
          <p:cNvSpPr/>
          <p:nvPr/>
        </p:nvSpPr>
        <p:spPr>
          <a:xfrm flipH="1">
            <a:off x="0" y="-9329"/>
            <a:ext cx="9172142" cy="6858000"/>
          </a:xfrm>
          <a:custGeom>
            <a:avLst/>
            <a:gdLst/>
            <a:ahLst/>
            <a:cxnLst/>
            <a:rect l="l" t="t" r="r" b="b"/>
            <a:pathLst>
              <a:path w="6444208" h="5143500">
                <a:moveTo>
                  <a:pt x="2078067" y="0"/>
                </a:moveTo>
                <a:lnTo>
                  <a:pt x="6444208" y="0"/>
                </a:lnTo>
                <a:lnTo>
                  <a:pt x="644420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Normal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75712F-5EB0-48CF-9FE8-EC8503252FB1}"/>
              </a:ext>
            </a:extLst>
          </p:cNvPr>
          <p:cNvGrpSpPr/>
          <p:nvPr/>
        </p:nvGrpSpPr>
        <p:grpSpPr>
          <a:xfrm flipH="1">
            <a:off x="6096000" y="-18659"/>
            <a:ext cx="3603649" cy="6858000"/>
            <a:chOff x="1531613" y="0"/>
            <a:chExt cx="3375826" cy="685800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15D3B33A-F02C-4656-AAD3-5B0BE0C5F2E8}"/>
                </a:ext>
              </a:extLst>
            </p:cNvPr>
            <p:cNvSpPr/>
            <p:nvPr/>
          </p:nvSpPr>
          <p:spPr>
            <a:xfrm>
              <a:off x="1761297" y="0"/>
              <a:ext cx="3146142" cy="6858000"/>
            </a:xfrm>
            <a:custGeom>
              <a:avLst/>
              <a:gdLst>
                <a:gd name="connsiteX0" fmla="*/ 2770756 w 3146142"/>
                <a:gd name="connsiteY0" fmla="*/ 0 h 6858000"/>
                <a:gd name="connsiteX1" fmla="*/ 3146142 w 3146142"/>
                <a:gd name="connsiteY1" fmla="*/ 0 h 6858000"/>
                <a:gd name="connsiteX2" fmla="*/ 375386 w 3146142"/>
                <a:gd name="connsiteY2" fmla="*/ 6858000 h 6858000"/>
                <a:gd name="connsiteX3" fmla="*/ 0 w 314614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6142" h="6858000">
                  <a:moveTo>
                    <a:pt x="2770756" y="0"/>
                  </a:moveTo>
                  <a:lnTo>
                    <a:pt x="3146142" y="0"/>
                  </a:lnTo>
                  <a:lnTo>
                    <a:pt x="37538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D1839CB-583C-4271-B060-782D5A68F403}"/>
                </a:ext>
              </a:extLst>
            </p:cNvPr>
            <p:cNvSpPr/>
            <p:nvPr/>
          </p:nvSpPr>
          <p:spPr>
            <a:xfrm>
              <a:off x="1531613" y="0"/>
              <a:ext cx="3030637" cy="6858000"/>
            </a:xfrm>
            <a:custGeom>
              <a:avLst/>
              <a:gdLst>
                <a:gd name="connsiteX0" fmla="*/ 2770756 w 3030637"/>
                <a:gd name="connsiteY0" fmla="*/ 0 h 6858000"/>
                <a:gd name="connsiteX1" fmla="*/ 3030637 w 3030637"/>
                <a:gd name="connsiteY1" fmla="*/ 0 h 6858000"/>
                <a:gd name="connsiteX2" fmla="*/ 259881 w 3030637"/>
                <a:gd name="connsiteY2" fmla="*/ 6858000 h 6858000"/>
                <a:gd name="connsiteX3" fmla="*/ 0 w 303063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637" h="6858000">
                  <a:moveTo>
                    <a:pt x="2770756" y="0"/>
                  </a:moveTo>
                  <a:lnTo>
                    <a:pt x="3030637" y="0"/>
                  </a:lnTo>
                  <a:lnTo>
                    <a:pt x="25988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39A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91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A0C902C-3FF8-4FA4-A1C6-DFF8957E42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33" b="25926"/>
          <a:stretch/>
        </p:blipFill>
        <p:spPr>
          <a:xfrm>
            <a:off x="0" y="0"/>
            <a:ext cx="9921730" cy="690926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3EC86AA-D47E-4A88-A781-07F144E3A418}"/>
              </a:ext>
            </a:extLst>
          </p:cNvPr>
          <p:cNvSpPr/>
          <p:nvPr userDrawn="1"/>
        </p:nvSpPr>
        <p:spPr>
          <a:xfrm>
            <a:off x="0" y="0"/>
            <a:ext cx="12227769" cy="6909263"/>
          </a:xfrm>
          <a:prstGeom prst="rect">
            <a:avLst/>
          </a:prstGeom>
          <a:gradFill flip="none" rotWithShape="1">
            <a:gsLst>
              <a:gs pos="0">
                <a:srgbClr val="1A5E87">
                  <a:alpha val="85000"/>
                </a:srgbClr>
              </a:gs>
              <a:gs pos="99000">
                <a:srgbClr val="04033F">
                  <a:alpha val="46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id="{0119A14A-C4AA-42E7-9D23-C174C794F125}"/>
              </a:ext>
            </a:extLst>
          </p:cNvPr>
          <p:cNvSpPr/>
          <p:nvPr userDrawn="1"/>
        </p:nvSpPr>
        <p:spPr>
          <a:xfrm>
            <a:off x="3635492" y="0"/>
            <a:ext cx="8592277" cy="6909262"/>
          </a:xfrm>
          <a:custGeom>
            <a:avLst/>
            <a:gdLst/>
            <a:ahLst/>
            <a:cxnLst/>
            <a:rect l="l" t="t" r="r" b="b"/>
            <a:pathLst>
              <a:path w="6444208" h="5143500">
                <a:moveTo>
                  <a:pt x="2078067" y="0"/>
                </a:moveTo>
                <a:lnTo>
                  <a:pt x="6444208" y="0"/>
                </a:lnTo>
                <a:lnTo>
                  <a:pt x="644420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Normal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5343508-74C1-4CAA-9324-E0F7ACC404DC}"/>
              </a:ext>
            </a:extLst>
          </p:cNvPr>
          <p:cNvGrpSpPr/>
          <p:nvPr userDrawn="1"/>
        </p:nvGrpSpPr>
        <p:grpSpPr>
          <a:xfrm>
            <a:off x="3078548" y="0"/>
            <a:ext cx="3375827" cy="6909262"/>
            <a:chOff x="1531612" y="0"/>
            <a:chExt cx="3375827" cy="68580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EE1A43F8-E422-44D5-992D-34F95D22FAD3}"/>
                </a:ext>
              </a:extLst>
            </p:cNvPr>
            <p:cNvSpPr/>
            <p:nvPr/>
          </p:nvSpPr>
          <p:spPr>
            <a:xfrm>
              <a:off x="1761297" y="0"/>
              <a:ext cx="3146142" cy="6858000"/>
            </a:xfrm>
            <a:custGeom>
              <a:avLst/>
              <a:gdLst>
                <a:gd name="connsiteX0" fmla="*/ 2770756 w 3146142"/>
                <a:gd name="connsiteY0" fmla="*/ 0 h 6858000"/>
                <a:gd name="connsiteX1" fmla="*/ 3146142 w 3146142"/>
                <a:gd name="connsiteY1" fmla="*/ 0 h 6858000"/>
                <a:gd name="connsiteX2" fmla="*/ 375386 w 3146142"/>
                <a:gd name="connsiteY2" fmla="*/ 6858000 h 6858000"/>
                <a:gd name="connsiteX3" fmla="*/ 0 w 314614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6142" h="6858000">
                  <a:moveTo>
                    <a:pt x="2770756" y="0"/>
                  </a:moveTo>
                  <a:lnTo>
                    <a:pt x="3146142" y="0"/>
                  </a:lnTo>
                  <a:lnTo>
                    <a:pt x="37538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887ABFF-373A-45AC-961C-3E52ECA3C972}"/>
                </a:ext>
              </a:extLst>
            </p:cNvPr>
            <p:cNvSpPr/>
            <p:nvPr/>
          </p:nvSpPr>
          <p:spPr>
            <a:xfrm>
              <a:off x="1531612" y="0"/>
              <a:ext cx="3030637" cy="6858000"/>
            </a:xfrm>
            <a:custGeom>
              <a:avLst/>
              <a:gdLst>
                <a:gd name="connsiteX0" fmla="*/ 2770756 w 3030637"/>
                <a:gd name="connsiteY0" fmla="*/ 0 h 6858000"/>
                <a:gd name="connsiteX1" fmla="*/ 3030637 w 3030637"/>
                <a:gd name="connsiteY1" fmla="*/ 0 h 6858000"/>
                <a:gd name="connsiteX2" fmla="*/ 259881 w 3030637"/>
                <a:gd name="connsiteY2" fmla="*/ 6858000 h 6858000"/>
                <a:gd name="connsiteX3" fmla="*/ 0 w 303063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637" h="6858000">
                  <a:moveTo>
                    <a:pt x="2770756" y="0"/>
                  </a:moveTo>
                  <a:lnTo>
                    <a:pt x="3030637" y="0"/>
                  </a:lnTo>
                  <a:lnTo>
                    <a:pt x="25988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39A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CFA2CC2-4612-4EE2-90AB-B415538446D3}"/>
              </a:ext>
            </a:extLst>
          </p:cNvPr>
          <p:cNvGrpSpPr/>
          <p:nvPr userDrawn="1"/>
        </p:nvGrpSpPr>
        <p:grpSpPr>
          <a:xfrm>
            <a:off x="11698028" y="5577840"/>
            <a:ext cx="529752" cy="1331422"/>
            <a:chOff x="11489652" y="4991405"/>
            <a:chExt cx="753203" cy="1866596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F3DD0C5-2670-4ACB-8EEA-1114032923F5}"/>
                </a:ext>
              </a:extLst>
            </p:cNvPr>
            <p:cNvSpPr/>
            <p:nvPr/>
          </p:nvSpPr>
          <p:spPr>
            <a:xfrm>
              <a:off x="11680176" y="5504185"/>
              <a:ext cx="562679" cy="1353816"/>
            </a:xfrm>
            <a:custGeom>
              <a:avLst/>
              <a:gdLst>
                <a:gd name="connsiteX0" fmla="*/ 339228 w 339228"/>
                <a:gd name="connsiteY0" fmla="*/ 0 h 839635"/>
                <a:gd name="connsiteX1" fmla="*/ 339228 w 339228"/>
                <a:gd name="connsiteY1" fmla="*/ 839635 h 839635"/>
                <a:gd name="connsiteX2" fmla="*/ 0 w 339228"/>
                <a:gd name="connsiteY2" fmla="*/ 839635 h 83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228" h="839635">
                  <a:moveTo>
                    <a:pt x="339228" y="0"/>
                  </a:moveTo>
                  <a:lnTo>
                    <a:pt x="339228" y="839635"/>
                  </a:lnTo>
                  <a:lnTo>
                    <a:pt x="0" y="839635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CF5B2F3-93A4-4991-88B8-BA9B1260FF42}"/>
                </a:ext>
              </a:extLst>
            </p:cNvPr>
            <p:cNvSpPr/>
            <p:nvPr userDrawn="1"/>
          </p:nvSpPr>
          <p:spPr>
            <a:xfrm>
              <a:off x="11489652" y="4991405"/>
              <a:ext cx="753193" cy="1866596"/>
            </a:xfrm>
            <a:custGeom>
              <a:avLst/>
              <a:gdLst>
                <a:gd name="connsiteX0" fmla="*/ 702346 w 702346"/>
                <a:gd name="connsiteY0" fmla="*/ 0 h 1738401"/>
                <a:gd name="connsiteX1" fmla="*/ 702346 w 702346"/>
                <a:gd name="connsiteY1" fmla="*/ 428827 h 1738401"/>
                <a:gd name="connsiteX2" fmla="*/ 173254 w 702346"/>
                <a:gd name="connsiteY2" fmla="*/ 1738401 h 1738401"/>
                <a:gd name="connsiteX3" fmla="*/ 0 w 702346"/>
                <a:gd name="connsiteY3" fmla="*/ 1738401 h 17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346" h="1738401">
                  <a:moveTo>
                    <a:pt x="702346" y="0"/>
                  </a:moveTo>
                  <a:lnTo>
                    <a:pt x="702346" y="428827"/>
                  </a:lnTo>
                  <a:lnTo>
                    <a:pt x="173254" y="1738401"/>
                  </a:lnTo>
                  <a:lnTo>
                    <a:pt x="0" y="1738401"/>
                  </a:lnTo>
                  <a:close/>
                </a:path>
              </a:pathLst>
            </a:custGeom>
            <a:solidFill>
              <a:srgbClr val="039ACF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66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52F6E0D-B311-4712-8F24-91A3096F0870}"/>
              </a:ext>
            </a:extLst>
          </p:cNvPr>
          <p:cNvGrpSpPr/>
          <p:nvPr userDrawn="1"/>
        </p:nvGrpSpPr>
        <p:grpSpPr>
          <a:xfrm>
            <a:off x="-61453" y="-11151"/>
            <a:ext cx="12314904" cy="6909263"/>
            <a:chOff x="-61453" y="-11151"/>
            <a:chExt cx="12314904" cy="690926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92EA381-98CE-4E3C-8594-B586B31CE7C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26"/>
            <a:stretch/>
          </p:blipFill>
          <p:spPr>
            <a:xfrm>
              <a:off x="-61452" y="-11151"/>
              <a:ext cx="12314903" cy="6909263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6EBF749-5D8A-4207-A71B-B45DCF2D05AF}"/>
                </a:ext>
              </a:extLst>
            </p:cNvPr>
            <p:cNvSpPr/>
            <p:nvPr userDrawn="1"/>
          </p:nvSpPr>
          <p:spPr>
            <a:xfrm>
              <a:off x="-61453" y="0"/>
              <a:ext cx="12314903" cy="6898112"/>
            </a:xfrm>
            <a:prstGeom prst="rect">
              <a:avLst/>
            </a:prstGeom>
            <a:gradFill flip="none" rotWithShape="1">
              <a:gsLst>
                <a:gs pos="0">
                  <a:srgbClr val="1A5E87"/>
                </a:gs>
                <a:gs pos="100000">
                  <a:srgbClr val="04033F">
                    <a:alpha val="8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51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082F2DE-06D9-4DB3-AEC1-7F3AFADA1C83}"/>
              </a:ext>
            </a:extLst>
          </p:cNvPr>
          <p:cNvGrpSpPr/>
          <p:nvPr userDrawn="1"/>
        </p:nvGrpSpPr>
        <p:grpSpPr>
          <a:xfrm>
            <a:off x="394159" y="310888"/>
            <a:ext cx="682341" cy="539179"/>
            <a:chOff x="1801006" y="1526207"/>
            <a:chExt cx="1242672" cy="98194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879BAAD-D596-4660-850C-986DA00828E2}"/>
                </a:ext>
              </a:extLst>
            </p:cNvPr>
            <p:cNvSpPr/>
            <p:nvPr userDrawn="1"/>
          </p:nvSpPr>
          <p:spPr>
            <a:xfrm>
              <a:off x="2224301" y="1732937"/>
              <a:ext cx="819377" cy="695740"/>
            </a:xfrm>
            <a:prstGeom prst="rect">
              <a:avLst/>
            </a:prstGeom>
            <a:solidFill>
              <a:srgbClr val="89DF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6E0A6764-AB13-4A78-B49D-46CD59722C15}"/>
                </a:ext>
              </a:extLst>
            </p:cNvPr>
            <p:cNvSpPr/>
            <p:nvPr userDrawn="1"/>
          </p:nvSpPr>
          <p:spPr>
            <a:xfrm>
              <a:off x="1801006" y="1526207"/>
              <a:ext cx="1063935" cy="981947"/>
            </a:xfrm>
            <a:custGeom>
              <a:avLst/>
              <a:gdLst>
                <a:gd name="connsiteX0" fmla="*/ 0 w 2864941"/>
                <a:gd name="connsiteY0" fmla="*/ 0 h 981947"/>
                <a:gd name="connsiteX1" fmla="*/ 2864941 w 2864941"/>
                <a:gd name="connsiteY1" fmla="*/ 0 h 981947"/>
                <a:gd name="connsiteX2" fmla="*/ 2041802 w 2864941"/>
                <a:gd name="connsiteY2" fmla="*/ 981947 h 981947"/>
                <a:gd name="connsiteX3" fmla="*/ 0 w 2864941"/>
                <a:gd name="connsiteY3" fmla="*/ 981947 h 98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4941" h="981947">
                  <a:moveTo>
                    <a:pt x="0" y="0"/>
                  </a:moveTo>
                  <a:lnTo>
                    <a:pt x="2864941" y="0"/>
                  </a:lnTo>
                  <a:lnTo>
                    <a:pt x="2041802" y="981947"/>
                  </a:lnTo>
                  <a:lnTo>
                    <a:pt x="0" y="981947"/>
                  </a:lnTo>
                  <a:close/>
                </a:path>
              </a:pathLst>
            </a:custGeom>
            <a:solidFill>
              <a:srgbClr val="005AA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0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16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00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1049" y="1855366"/>
            <a:ext cx="8175445" cy="3529890"/>
          </a:xfrm>
          <a:prstGeom prst="rect">
            <a:avLst/>
          </a:prstGeom>
        </p:spPr>
      </p:pic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86B2D4A7-EE6A-BF42-B6C7-8FA38A66A2CE}"/>
              </a:ext>
            </a:extLst>
          </p:cNvPr>
          <p:cNvSpPr/>
          <p:nvPr/>
        </p:nvSpPr>
        <p:spPr>
          <a:xfrm>
            <a:off x="9395331" y="0"/>
            <a:ext cx="5520696" cy="6858000"/>
          </a:xfrm>
          <a:prstGeom prst="parallelogram">
            <a:avLst>
              <a:gd name="adj" fmla="val 76100"/>
            </a:avLst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</a:gra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D823E484-0B40-2142-B031-E0D3C2E285D0}"/>
              </a:ext>
            </a:extLst>
          </p:cNvPr>
          <p:cNvSpPr/>
          <p:nvPr/>
        </p:nvSpPr>
        <p:spPr>
          <a:xfrm>
            <a:off x="-4160345" y="162732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0070C0"/>
          </a:solidFill>
          <a:ln>
            <a:noFill/>
          </a:ln>
          <a:effectLst>
            <a:outerShdw blurRad="50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A8E4160F-A117-3742-A80D-C35D1C84BE1D}"/>
              </a:ext>
            </a:extLst>
          </p:cNvPr>
          <p:cNvSpPr/>
          <p:nvPr/>
        </p:nvSpPr>
        <p:spPr>
          <a:xfrm>
            <a:off x="2003698" y="1631111"/>
            <a:ext cx="1627559" cy="133750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三角形 29">
            <a:extLst>
              <a:ext uri="{FF2B5EF4-FFF2-40B4-BE49-F238E27FC236}">
                <a16:creationId xmlns:a16="http://schemas.microsoft.com/office/drawing/2014/main" id="{62928718-7D9F-894D-B6B3-73F71A130AE1}"/>
              </a:ext>
            </a:extLst>
          </p:cNvPr>
          <p:cNvSpPr/>
          <p:nvPr/>
        </p:nvSpPr>
        <p:spPr>
          <a:xfrm rot="10800000">
            <a:off x="2987725" y="1911477"/>
            <a:ext cx="1266785" cy="1041025"/>
          </a:xfrm>
          <a:prstGeom prst="triangle">
            <a:avLst/>
          </a:prstGeom>
          <a:solidFill>
            <a:srgbClr val="0064C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37242BB2-26E7-CA49-BE1E-84F60E12B8B6}"/>
              </a:ext>
            </a:extLst>
          </p:cNvPr>
          <p:cNvCxnSpPr>
            <a:cxnSpLocks/>
          </p:cNvCxnSpPr>
          <p:nvPr/>
        </p:nvCxnSpPr>
        <p:spPr>
          <a:xfrm flipH="1">
            <a:off x="11098400" y="5047329"/>
            <a:ext cx="1093600" cy="1810671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C9150DC7-FB14-DD4A-B235-3C48BD9D61EF}"/>
              </a:ext>
            </a:extLst>
          </p:cNvPr>
          <p:cNvCxnSpPr>
            <a:cxnSpLocks/>
          </p:cNvCxnSpPr>
          <p:nvPr/>
        </p:nvCxnSpPr>
        <p:spPr>
          <a:xfrm flipH="1">
            <a:off x="5680255" y="1466983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2F21B032-8745-2449-B83A-53B057574FFF}"/>
              </a:ext>
            </a:extLst>
          </p:cNvPr>
          <p:cNvCxnSpPr>
            <a:cxnSpLocks/>
          </p:cNvCxnSpPr>
          <p:nvPr/>
        </p:nvCxnSpPr>
        <p:spPr>
          <a:xfrm flipH="1">
            <a:off x="-228600" y="5572016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平行四边形 56">
            <a:extLst>
              <a:ext uri="{FF2B5EF4-FFF2-40B4-BE49-F238E27FC236}">
                <a16:creationId xmlns:a16="http://schemas.microsoft.com/office/drawing/2014/main" id="{DCF785ED-1755-D64A-A51D-E9D064A726E6}"/>
              </a:ext>
            </a:extLst>
          </p:cNvPr>
          <p:cNvSpPr/>
          <p:nvPr/>
        </p:nvSpPr>
        <p:spPr>
          <a:xfrm>
            <a:off x="-5637890" y="2431990"/>
            <a:ext cx="6973806" cy="5230678"/>
          </a:xfrm>
          <a:prstGeom prst="parallelogram">
            <a:avLst>
              <a:gd name="adj" fmla="val 60655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A12E5D-A6AF-4A7A-AF92-BAC5402304BD}"/>
              </a:ext>
            </a:extLst>
          </p:cNvPr>
          <p:cNvSpPr txBox="1"/>
          <p:nvPr/>
        </p:nvSpPr>
        <p:spPr>
          <a:xfrm>
            <a:off x="4354351" y="5047329"/>
            <a:ext cx="350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December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2021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32A4011-5BEA-4638-977C-E3BC4816A160}"/>
              </a:ext>
            </a:extLst>
          </p:cNvPr>
          <p:cNvSpPr/>
          <p:nvPr/>
        </p:nvSpPr>
        <p:spPr>
          <a:xfrm>
            <a:off x="4869160" y="2694873"/>
            <a:ext cx="6409817" cy="1392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  <a:defRPr/>
            </a:pPr>
            <a:r>
              <a:rPr kumimoji="1" lang="zh-CN" altLang="en-US" sz="72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第</a:t>
            </a:r>
            <a:r>
              <a:rPr kumimoji="1" lang="en-US" altLang="zh-CN" sz="72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30</a:t>
            </a:r>
            <a:r>
              <a:rPr kumimoji="1" lang="zh-CN" altLang="en-US" sz="72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组 贪吃蛇</a:t>
            </a:r>
            <a:endParaRPr kumimoji="1" lang="en-US" altLang="zh-CN" sz="7200" b="1" dirty="0">
              <a:solidFill>
                <a:srgbClr val="0046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DDACF7-E0A3-4530-89D6-B003378BD5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692" y="2095342"/>
            <a:ext cx="2514152" cy="67329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3FA3653-82D5-4836-BF8E-E76465672A51}"/>
              </a:ext>
            </a:extLst>
          </p:cNvPr>
          <p:cNvSpPr txBox="1"/>
          <p:nvPr/>
        </p:nvSpPr>
        <p:spPr>
          <a:xfrm>
            <a:off x="7633565" y="5047329"/>
            <a:ext cx="334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李星宇、向胤兴、翁鹏程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5589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0" objId="21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76">
            <a:extLst>
              <a:ext uri="{FF2B5EF4-FFF2-40B4-BE49-F238E27FC236}">
                <a16:creationId xmlns:a16="http://schemas.microsoft.com/office/drawing/2014/main" id="{D0BE0627-68E5-41E6-9C95-3CAFA0D6578E}"/>
              </a:ext>
            </a:extLst>
          </p:cNvPr>
          <p:cNvSpPr/>
          <p:nvPr/>
        </p:nvSpPr>
        <p:spPr>
          <a:xfrm flipH="1">
            <a:off x="472439" y="319249"/>
            <a:ext cx="1589824" cy="1441259"/>
          </a:xfrm>
          <a:custGeom>
            <a:avLst/>
            <a:gdLst>
              <a:gd name="connsiteX0" fmla="*/ 5148624 w 5999018"/>
              <a:gd name="connsiteY0" fmla="*/ 0 h 1700788"/>
              <a:gd name="connsiteX1" fmla="*/ 3953495 w 5999018"/>
              <a:gd name="connsiteY1" fmla="*/ 0 h 1700788"/>
              <a:gd name="connsiteX2" fmla="*/ 1195129 w 5999018"/>
              <a:gd name="connsiteY2" fmla="*/ 0 h 1700788"/>
              <a:gd name="connsiteX3" fmla="*/ 0 w 5999018"/>
              <a:gd name="connsiteY3" fmla="*/ 0 h 1700788"/>
              <a:gd name="connsiteX4" fmla="*/ 0 w 5999018"/>
              <a:gd name="connsiteY4" fmla="*/ 1700788 h 1700788"/>
              <a:gd name="connsiteX5" fmla="*/ 1195129 w 5999018"/>
              <a:gd name="connsiteY5" fmla="*/ 1700788 h 1700788"/>
              <a:gd name="connsiteX6" fmla="*/ 3953495 w 5999018"/>
              <a:gd name="connsiteY6" fmla="*/ 1700788 h 1700788"/>
              <a:gd name="connsiteX7" fmla="*/ 5148624 w 5999018"/>
              <a:gd name="connsiteY7" fmla="*/ 1700788 h 1700788"/>
              <a:gd name="connsiteX8" fmla="*/ 5999018 w 5999018"/>
              <a:gd name="connsiteY8" fmla="*/ 850394 h 170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9018" h="1700788">
                <a:moveTo>
                  <a:pt x="5148624" y="0"/>
                </a:moveTo>
                <a:lnTo>
                  <a:pt x="3953495" y="0"/>
                </a:lnTo>
                <a:lnTo>
                  <a:pt x="1195129" y="0"/>
                </a:lnTo>
                <a:lnTo>
                  <a:pt x="0" y="0"/>
                </a:lnTo>
                <a:lnTo>
                  <a:pt x="0" y="1700788"/>
                </a:lnTo>
                <a:lnTo>
                  <a:pt x="1195129" y="1700788"/>
                </a:lnTo>
                <a:lnTo>
                  <a:pt x="3953495" y="1700788"/>
                </a:lnTo>
                <a:lnTo>
                  <a:pt x="5148624" y="1700788"/>
                </a:lnTo>
                <a:lnTo>
                  <a:pt x="5999018" y="850394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占位符 1">
            <a:extLst>
              <a:ext uri="{FF2B5EF4-FFF2-40B4-BE49-F238E27FC236}">
                <a16:creationId xmlns:a16="http://schemas.microsoft.com/office/drawing/2014/main" id="{FAE29F67-39D8-4482-A819-9A8F636DDE2A}"/>
              </a:ext>
            </a:extLst>
          </p:cNvPr>
          <p:cNvSpPr txBox="1"/>
          <p:nvPr/>
        </p:nvSpPr>
        <p:spPr>
          <a:xfrm>
            <a:off x="2003123" y="920780"/>
            <a:ext cx="3754877" cy="6635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ONTENTS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74C39B-EE01-45A3-B96F-59CF3A8A2A3F}"/>
              </a:ext>
            </a:extLst>
          </p:cNvPr>
          <p:cNvSpPr/>
          <p:nvPr/>
        </p:nvSpPr>
        <p:spPr>
          <a:xfrm>
            <a:off x="891041" y="381259"/>
            <a:ext cx="106311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8B76ED5-2673-47BD-A42C-D66A780C345B}"/>
              </a:ext>
            </a:extLst>
          </p:cNvPr>
          <p:cNvGrpSpPr/>
          <p:nvPr/>
        </p:nvGrpSpPr>
        <p:grpSpPr>
          <a:xfrm>
            <a:off x="2189039" y="5392760"/>
            <a:ext cx="728768" cy="584775"/>
            <a:chOff x="6926919" y="4357016"/>
            <a:chExt cx="728768" cy="58477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F78A6C5-7FE6-4353-A3C8-73846336917C}"/>
                </a:ext>
              </a:extLst>
            </p:cNvPr>
            <p:cNvSpPr/>
            <p:nvPr/>
          </p:nvSpPr>
          <p:spPr>
            <a:xfrm>
              <a:off x="6926919" y="4402932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tencil" panose="040409050D0802020404" pitchFamily="82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B844E63-41B0-4001-BE88-C40AB3254B19}"/>
                </a:ext>
              </a:extLst>
            </p:cNvPr>
            <p:cNvSpPr/>
            <p:nvPr/>
          </p:nvSpPr>
          <p:spPr>
            <a:xfrm>
              <a:off x="7470956" y="4357016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2172691-A737-499C-A1B6-6A3118019D13}"/>
              </a:ext>
            </a:extLst>
          </p:cNvPr>
          <p:cNvGrpSpPr/>
          <p:nvPr/>
        </p:nvGrpSpPr>
        <p:grpSpPr>
          <a:xfrm>
            <a:off x="1954153" y="2365534"/>
            <a:ext cx="2621035" cy="589473"/>
            <a:chOff x="6676062" y="1485494"/>
            <a:chExt cx="2621035" cy="589473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9F45A2D-1DB2-4D10-8154-E1B336E09842}"/>
                </a:ext>
              </a:extLst>
            </p:cNvPr>
            <p:cNvGrpSpPr/>
            <p:nvPr/>
          </p:nvGrpSpPr>
          <p:grpSpPr>
            <a:xfrm>
              <a:off x="6676062" y="1485494"/>
              <a:ext cx="679374" cy="589473"/>
              <a:chOff x="725726" y="1781746"/>
              <a:chExt cx="515267" cy="515267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762B5412-0803-42C0-96D7-0625BF2430CD}"/>
                  </a:ext>
                </a:extLst>
              </p:cNvPr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116894E-76C9-4F8A-8117-7527B6CE0BA7}"/>
                  </a:ext>
                </a:extLst>
              </p:cNvPr>
              <p:cNvSpPr/>
              <p:nvPr/>
            </p:nvSpPr>
            <p:spPr>
              <a:xfrm>
                <a:off x="792109" y="1823935"/>
                <a:ext cx="389296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pitchFamily="2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2266479-2DD6-4A24-B4CC-1F3C9098E4D0}"/>
                </a:ext>
              </a:extLst>
            </p:cNvPr>
            <p:cNvSpPr/>
            <p:nvPr/>
          </p:nvSpPr>
          <p:spPr>
            <a:xfrm>
              <a:off x="7470956" y="1487843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6D672DA-F3E6-4173-BDE5-AE6C928716F8}"/>
              </a:ext>
            </a:extLst>
          </p:cNvPr>
          <p:cNvGrpSpPr/>
          <p:nvPr/>
        </p:nvGrpSpPr>
        <p:grpSpPr>
          <a:xfrm>
            <a:off x="1954153" y="3384907"/>
            <a:ext cx="3422540" cy="589473"/>
            <a:chOff x="6676062" y="2441885"/>
            <a:chExt cx="3422540" cy="58947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D8C647C-F043-4052-AC78-B132FD0DCCFC}"/>
                </a:ext>
              </a:extLst>
            </p:cNvPr>
            <p:cNvSpPr/>
            <p:nvPr/>
          </p:nvSpPr>
          <p:spPr>
            <a:xfrm>
              <a:off x="7470956" y="2444234"/>
              <a:ext cx="26276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32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代码介绍</a:t>
              </a: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9322077-D761-4D3D-A451-1175453C66FC}"/>
                </a:ext>
              </a:extLst>
            </p:cNvPr>
            <p:cNvGrpSpPr/>
            <p:nvPr/>
          </p:nvGrpSpPr>
          <p:grpSpPr>
            <a:xfrm>
              <a:off x="6676062" y="2441885"/>
              <a:ext cx="676565" cy="589473"/>
              <a:chOff x="725726" y="1781746"/>
              <a:chExt cx="515267" cy="515267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630C35DD-66C1-465C-BF02-7AC45E75C905}"/>
                  </a:ext>
                </a:extLst>
              </p:cNvPr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9ED0FF3-87EC-4597-9274-2A8EC94083BB}"/>
                  </a:ext>
                </a:extLst>
              </p:cNvPr>
              <p:cNvSpPr/>
              <p:nvPr/>
            </p:nvSpPr>
            <p:spPr>
              <a:xfrm>
                <a:off x="774821" y="1823935"/>
                <a:ext cx="423874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pitchFamily="2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A31B28D-EA77-4E28-BCDD-4D53600DAEDC}"/>
              </a:ext>
            </a:extLst>
          </p:cNvPr>
          <p:cNvGrpSpPr/>
          <p:nvPr/>
        </p:nvGrpSpPr>
        <p:grpSpPr>
          <a:xfrm>
            <a:off x="1954153" y="4404280"/>
            <a:ext cx="2621035" cy="589473"/>
            <a:chOff x="6676062" y="3398276"/>
            <a:chExt cx="2621035" cy="589473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AC50555-2960-4FCC-8070-BCB1ABA4E6B4}"/>
                </a:ext>
              </a:extLst>
            </p:cNvPr>
            <p:cNvGrpSpPr/>
            <p:nvPr/>
          </p:nvGrpSpPr>
          <p:grpSpPr>
            <a:xfrm>
              <a:off x="6676062" y="3398276"/>
              <a:ext cx="677509" cy="589473"/>
              <a:chOff x="725726" y="1781746"/>
              <a:chExt cx="515267" cy="515267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5FBAB032-E77A-41F2-9034-A166A1912DA9}"/>
                  </a:ext>
                </a:extLst>
              </p:cNvPr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7CFD069-1B70-4C65-AF18-0844E51344BB}"/>
                  </a:ext>
                </a:extLst>
              </p:cNvPr>
              <p:cNvSpPr/>
              <p:nvPr/>
            </p:nvSpPr>
            <p:spPr>
              <a:xfrm>
                <a:off x="770850" y="1823935"/>
                <a:ext cx="431817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pitchFamily="2" charset="-122"/>
                    <a:cs typeface="+mn-cs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DA1BFE4-9348-426D-9896-3E4F766B5058}"/>
                </a:ext>
              </a:extLst>
            </p:cNvPr>
            <p:cNvSpPr/>
            <p:nvPr/>
          </p:nvSpPr>
          <p:spPr>
            <a:xfrm>
              <a:off x="7470956" y="3400625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体会心得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84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4492E562-4BFF-407E-A59A-40E2E5E7517B}"/>
              </a:ext>
            </a:extLst>
          </p:cNvPr>
          <p:cNvSpPr txBox="1"/>
          <p:nvPr/>
        </p:nvSpPr>
        <p:spPr>
          <a:xfrm>
            <a:off x="7437119" y="947994"/>
            <a:ext cx="27316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12C8FBC-87CA-4CCA-8BA4-F6FE1AAFDE6B}"/>
              </a:ext>
            </a:extLst>
          </p:cNvPr>
          <p:cNvSpPr/>
          <p:nvPr/>
        </p:nvSpPr>
        <p:spPr>
          <a:xfrm>
            <a:off x="6482932" y="3767895"/>
            <a:ext cx="4752119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dirty="0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kumimoji="0" lang="zh-CN" altLang="en-US" sz="54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简介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2D19271-6C26-428E-BBB7-7A197FCB972F}"/>
              </a:ext>
            </a:extLst>
          </p:cNvPr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96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6C6DA43-A364-4845-A897-2606EA40FA74}"/>
              </a:ext>
            </a:extLst>
          </p:cNvPr>
          <p:cNvSpPr/>
          <p:nvPr/>
        </p:nvSpPr>
        <p:spPr>
          <a:xfrm>
            <a:off x="1152000" y="2880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项目简介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52973C-D9D7-4871-83DD-EE170966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02" y="1027414"/>
            <a:ext cx="6005602" cy="44953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C39153-21BD-42FC-BE91-61DE9E249FAE}"/>
              </a:ext>
            </a:extLst>
          </p:cNvPr>
          <p:cNvSpPr txBox="1"/>
          <p:nvPr/>
        </p:nvSpPr>
        <p:spPr>
          <a:xfrm>
            <a:off x="6762180" y="1067713"/>
            <a:ext cx="45336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通过控制蛇上下左右移动的方向来吃到更多的食物，吃到食物后蛇的长度会变得更长，难度也会相应变得更大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当蛇撞到墙或自己的蛇身时，游戏结束，弹出显示分数的消息框，分数为吃的食物的点数。</a:t>
            </a:r>
          </a:p>
        </p:txBody>
      </p:sp>
    </p:spTree>
    <p:extLst>
      <p:ext uri="{BB962C8B-B14F-4D97-AF65-F5344CB8AC3E}">
        <p14:creationId xmlns:p14="http://schemas.microsoft.com/office/powerpoint/2010/main" val="197649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4492E562-4BFF-407E-A59A-40E2E5E7517B}"/>
              </a:ext>
            </a:extLst>
          </p:cNvPr>
          <p:cNvSpPr txBox="1"/>
          <p:nvPr/>
        </p:nvSpPr>
        <p:spPr>
          <a:xfrm>
            <a:off x="7437119" y="947994"/>
            <a:ext cx="27316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12C8FBC-87CA-4CCA-8BA4-F6FE1AAFDE6B}"/>
              </a:ext>
            </a:extLst>
          </p:cNvPr>
          <p:cNvSpPr/>
          <p:nvPr/>
        </p:nvSpPr>
        <p:spPr>
          <a:xfrm>
            <a:off x="6482932" y="3767895"/>
            <a:ext cx="4752119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dirty="0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代码介绍</a:t>
            </a:r>
            <a:endParaRPr kumimoji="0" lang="zh-CN" altLang="en-US" sz="5400" b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2D19271-6C26-428E-BBB7-7A197FCB972F}"/>
              </a:ext>
            </a:extLst>
          </p:cNvPr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2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ertification_176902">
            <a:extLst>
              <a:ext uri="{FF2B5EF4-FFF2-40B4-BE49-F238E27FC236}">
                <a16:creationId xmlns:a16="http://schemas.microsoft.com/office/drawing/2014/main" id="{4C0E1001-62A9-4919-A84B-5E83345A9B38}"/>
              </a:ext>
            </a:extLst>
          </p:cNvPr>
          <p:cNvSpPr>
            <a:spLocks noChangeAspect="1"/>
          </p:cNvSpPr>
          <p:nvPr/>
        </p:nvSpPr>
        <p:spPr bwMode="auto">
          <a:xfrm>
            <a:off x="9234239" y="2413012"/>
            <a:ext cx="1192187" cy="1064150"/>
          </a:xfrm>
          <a:custGeom>
            <a:avLst/>
            <a:gdLst>
              <a:gd name="connsiteX0" fmla="*/ 492538 w 606542"/>
              <a:gd name="connsiteY0" fmla="*/ 451854 h 541402"/>
              <a:gd name="connsiteX1" fmla="*/ 492538 w 606542"/>
              <a:gd name="connsiteY1" fmla="*/ 490671 h 541402"/>
              <a:gd name="connsiteX2" fmla="*/ 512579 w 606542"/>
              <a:gd name="connsiteY2" fmla="*/ 470656 h 541402"/>
              <a:gd name="connsiteX3" fmla="*/ 533532 w 606542"/>
              <a:gd name="connsiteY3" fmla="*/ 470656 h 541402"/>
              <a:gd name="connsiteX4" fmla="*/ 553725 w 606542"/>
              <a:gd name="connsiteY4" fmla="*/ 490671 h 541402"/>
              <a:gd name="connsiteX5" fmla="*/ 553725 w 606542"/>
              <a:gd name="connsiteY5" fmla="*/ 451854 h 541402"/>
              <a:gd name="connsiteX6" fmla="*/ 492538 w 606542"/>
              <a:gd name="connsiteY6" fmla="*/ 451854 h 541402"/>
              <a:gd name="connsiteX7" fmla="*/ 523056 w 606542"/>
              <a:gd name="connsiteY7" fmla="*/ 320846 h 541402"/>
              <a:gd name="connsiteX8" fmla="*/ 469460 w 606542"/>
              <a:gd name="connsiteY8" fmla="*/ 374371 h 541402"/>
              <a:gd name="connsiteX9" fmla="*/ 523056 w 606542"/>
              <a:gd name="connsiteY9" fmla="*/ 428048 h 541402"/>
              <a:gd name="connsiteX10" fmla="*/ 576804 w 606542"/>
              <a:gd name="connsiteY10" fmla="*/ 374371 h 541402"/>
              <a:gd name="connsiteX11" fmla="*/ 523056 w 606542"/>
              <a:gd name="connsiteY11" fmla="*/ 320846 h 541402"/>
              <a:gd name="connsiteX12" fmla="*/ 87139 w 606542"/>
              <a:gd name="connsiteY12" fmla="*/ 317968 h 541402"/>
              <a:gd name="connsiteX13" fmla="*/ 399762 w 606542"/>
              <a:gd name="connsiteY13" fmla="*/ 317968 h 541402"/>
              <a:gd name="connsiteX14" fmla="*/ 414642 w 606542"/>
              <a:gd name="connsiteY14" fmla="*/ 332822 h 541402"/>
              <a:gd name="connsiteX15" fmla="*/ 399762 w 606542"/>
              <a:gd name="connsiteY15" fmla="*/ 347676 h 541402"/>
              <a:gd name="connsiteX16" fmla="*/ 87139 w 606542"/>
              <a:gd name="connsiteY16" fmla="*/ 347676 h 541402"/>
              <a:gd name="connsiteX17" fmla="*/ 72259 w 606542"/>
              <a:gd name="connsiteY17" fmla="*/ 332822 h 541402"/>
              <a:gd name="connsiteX18" fmla="*/ 87139 w 606542"/>
              <a:gd name="connsiteY18" fmla="*/ 317968 h 541402"/>
              <a:gd name="connsiteX19" fmla="*/ 87138 w 606542"/>
              <a:gd name="connsiteY19" fmla="*/ 250366 h 541402"/>
              <a:gd name="connsiteX20" fmla="*/ 491922 w 606542"/>
              <a:gd name="connsiteY20" fmla="*/ 250366 h 541402"/>
              <a:gd name="connsiteX21" fmla="*/ 506801 w 606542"/>
              <a:gd name="connsiteY21" fmla="*/ 265220 h 541402"/>
              <a:gd name="connsiteX22" fmla="*/ 491922 w 606542"/>
              <a:gd name="connsiteY22" fmla="*/ 280074 h 541402"/>
              <a:gd name="connsiteX23" fmla="*/ 87138 w 606542"/>
              <a:gd name="connsiteY23" fmla="*/ 280074 h 541402"/>
              <a:gd name="connsiteX24" fmla="*/ 72259 w 606542"/>
              <a:gd name="connsiteY24" fmla="*/ 265220 h 541402"/>
              <a:gd name="connsiteX25" fmla="*/ 87138 w 606542"/>
              <a:gd name="connsiteY25" fmla="*/ 250366 h 541402"/>
              <a:gd name="connsiteX26" fmla="*/ 206946 w 606542"/>
              <a:gd name="connsiteY26" fmla="*/ 102245 h 541402"/>
              <a:gd name="connsiteX27" fmla="*/ 206946 w 606542"/>
              <a:gd name="connsiteY27" fmla="*/ 173171 h 541402"/>
              <a:gd name="connsiteX28" fmla="*/ 371973 w 606542"/>
              <a:gd name="connsiteY28" fmla="*/ 173171 h 541402"/>
              <a:gd name="connsiteX29" fmla="*/ 371973 w 606542"/>
              <a:gd name="connsiteY29" fmla="*/ 102245 h 541402"/>
              <a:gd name="connsiteX30" fmla="*/ 192068 w 606542"/>
              <a:gd name="connsiteY30" fmla="*/ 72541 h 541402"/>
              <a:gd name="connsiteX31" fmla="*/ 386851 w 606542"/>
              <a:gd name="connsiteY31" fmla="*/ 72541 h 541402"/>
              <a:gd name="connsiteX32" fmla="*/ 401729 w 606542"/>
              <a:gd name="connsiteY32" fmla="*/ 87393 h 541402"/>
              <a:gd name="connsiteX33" fmla="*/ 401729 w 606542"/>
              <a:gd name="connsiteY33" fmla="*/ 188023 h 541402"/>
              <a:gd name="connsiteX34" fmla="*/ 386851 w 606542"/>
              <a:gd name="connsiteY34" fmla="*/ 202875 h 541402"/>
              <a:gd name="connsiteX35" fmla="*/ 192068 w 606542"/>
              <a:gd name="connsiteY35" fmla="*/ 202875 h 541402"/>
              <a:gd name="connsiteX36" fmla="*/ 177190 w 606542"/>
              <a:gd name="connsiteY36" fmla="*/ 188023 h 541402"/>
              <a:gd name="connsiteX37" fmla="*/ 177190 w 606542"/>
              <a:gd name="connsiteY37" fmla="*/ 87393 h 541402"/>
              <a:gd name="connsiteX38" fmla="*/ 192068 w 606542"/>
              <a:gd name="connsiteY38" fmla="*/ 72541 h 541402"/>
              <a:gd name="connsiteX39" fmla="*/ 29759 w 606542"/>
              <a:gd name="connsiteY39" fmla="*/ 29719 h 541402"/>
              <a:gd name="connsiteX40" fmla="*/ 29759 w 606542"/>
              <a:gd name="connsiteY40" fmla="*/ 393931 h 541402"/>
              <a:gd name="connsiteX41" fmla="*/ 441978 w 606542"/>
              <a:gd name="connsiteY41" fmla="*/ 393931 h 541402"/>
              <a:gd name="connsiteX42" fmla="*/ 549170 w 606542"/>
              <a:gd name="connsiteY42" fmla="*/ 295221 h 541402"/>
              <a:gd name="connsiteX43" fmla="*/ 549170 w 606542"/>
              <a:gd name="connsiteY43" fmla="*/ 29719 h 541402"/>
              <a:gd name="connsiteX44" fmla="*/ 14879 w 606542"/>
              <a:gd name="connsiteY44" fmla="*/ 0 h 541402"/>
              <a:gd name="connsiteX45" fmla="*/ 564050 w 606542"/>
              <a:gd name="connsiteY45" fmla="*/ 0 h 541402"/>
              <a:gd name="connsiteX46" fmla="*/ 578929 w 606542"/>
              <a:gd name="connsiteY46" fmla="*/ 14860 h 541402"/>
              <a:gd name="connsiteX47" fmla="*/ 578929 w 606542"/>
              <a:gd name="connsiteY47" fmla="*/ 312658 h 541402"/>
              <a:gd name="connsiteX48" fmla="*/ 583484 w 606542"/>
              <a:gd name="connsiteY48" fmla="*/ 431839 h 541402"/>
              <a:gd name="connsiteX49" fmla="*/ 583484 w 606542"/>
              <a:gd name="connsiteY49" fmla="*/ 526606 h 541402"/>
              <a:gd name="connsiteX50" fmla="*/ 558128 w 606542"/>
              <a:gd name="connsiteY50" fmla="*/ 537069 h 541402"/>
              <a:gd name="connsiteX51" fmla="*/ 523056 w 606542"/>
              <a:gd name="connsiteY51" fmla="*/ 502194 h 541402"/>
              <a:gd name="connsiteX52" fmla="*/ 488135 w 606542"/>
              <a:gd name="connsiteY52" fmla="*/ 537069 h 541402"/>
              <a:gd name="connsiteX53" fmla="*/ 462779 w 606542"/>
              <a:gd name="connsiteY53" fmla="*/ 526606 h 541402"/>
              <a:gd name="connsiteX54" fmla="*/ 462779 w 606542"/>
              <a:gd name="connsiteY54" fmla="*/ 431839 h 541402"/>
              <a:gd name="connsiteX55" fmla="*/ 455795 w 606542"/>
              <a:gd name="connsiteY55" fmla="*/ 423651 h 541402"/>
              <a:gd name="connsiteX56" fmla="*/ 14879 w 606542"/>
              <a:gd name="connsiteY56" fmla="*/ 423651 h 541402"/>
              <a:gd name="connsiteX57" fmla="*/ 0 w 606542"/>
              <a:gd name="connsiteY57" fmla="*/ 408791 h 541402"/>
              <a:gd name="connsiteX58" fmla="*/ 0 w 606542"/>
              <a:gd name="connsiteY58" fmla="*/ 14860 h 541402"/>
              <a:gd name="connsiteX59" fmla="*/ 14879 w 606542"/>
              <a:gd name="connsiteY59" fmla="*/ 0 h 5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6542" h="541402">
                <a:moveTo>
                  <a:pt x="492538" y="451854"/>
                </a:moveTo>
                <a:lnTo>
                  <a:pt x="492538" y="490671"/>
                </a:lnTo>
                <a:lnTo>
                  <a:pt x="512579" y="470656"/>
                </a:lnTo>
                <a:cubicBezTo>
                  <a:pt x="518349" y="464742"/>
                  <a:pt x="527762" y="464742"/>
                  <a:pt x="533532" y="470656"/>
                </a:cubicBezTo>
                <a:lnTo>
                  <a:pt x="553725" y="490671"/>
                </a:lnTo>
                <a:lnTo>
                  <a:pt x="553725" y="451854"/>
                </a:lnTo>
                <a:cubicBezTo>
                  <a:pt x="534139" y="459587"/>
                  <a:pt x="511972" y="459587"/>
                  <a:pt x="492538" y="451854"/>
                </a:cubicBezTo>
                <a:close/>
                <a:moveTo>
                  <a:pt x="523056" y="320846"/>
                </a:moveTo>
                <a:cubicBezTo>
                  <a:pt x="493449" y="320846"/>
                  <a:pt x="469460" y="344955"/>
                  <a:pt x="469460" y="374371"/>
                </a:cubicBezTo>
                <a:cubicBezTo>
                  <a:pt x="469460" y="403787"/>
                  <a:pt x="493297" y="428048"/>
                  <a:pt x="523056" y="428048"/>
                </a:cubicBezTo>
                <a:cubicBezTo>
                  <a:pt x="552663" y="428048"/>
                  <a:pt x="576804" y="404091"/>
                  <a:pt x="576804" y="374371"/>
                </a:cubicBezTo>
                <a:cubicBezTo>
                  <a:pt x="576804" y="344955"/>
                  <a:pt x="552663" y="320846"/>
                  <a:pt x="523056" y="320846"/>
                </a:cubicBezTo>
                <a:close/>
                <a:moveTo>
                  <a:pt x="87139" y="317968"/>
                </a:moveTo>
                <a:lnTo>
                  <a:pt x="399762" y="317968"/>
                </a:lnTo>
                <a:cubicBezTo>
                  <a:pt x="407961" y="317968"/>
                  <a:pt x="414642" y="324637"/>
                  <a:pt x="414642" y="332822"/>
                </a:cubicBezTo>
                <a:cubicBezTo>
                  <a:pt x="414642" y="341007"/>
                  <a:pt x="407961" y="347676"/>
                  <a:pt x="399762" y="347676"/>
                </a:cubicBezTo>
                <a:lnTo>
                  <a:pt x="87139" y="347676"/>
                </a:lnTo>
                <a:cubicBezTo>
                  <a:pt x="78788" y="347676"/>
                  <a:pt x="72259" y="341007"/>
                  <a:pt x="72259" y="332822"/>
                </a:cubicBezTo>
                <a:cubicBezTo>
                  <a:pt x="72259" y="324637"/>
                  <a:pt x="78788" y="317968"/>
                  <a:pt x="87139" y="317968"/>
                </a:cubicBezTo>
                <a:close/>
                <a:moveTo>
                  <a:pt x="87138" y="250366"/>
                </a:moveTo>
                <a:lnTo>
                  <a:pt x="491922" y="250366"/>
                </a:lnTo>
                <a:cubicBezTo>
                  <a:pt x="500120" y="250366"/>
                  <a:pt x="506801" y="257035"/>
                  <a:pt x="506801" y="265220"/>
                </a:cubicBezTo>
                <a:cubicBezTo>
                  <a:pt x="506801" y="273405"/>
                  <a:pt x="500120" y="280074"/>
                  <a:pt x="491922" y="280074"/>
                </a:cubicBezTo>
                <a:lnTo>
                  <a:pt x="87138" y="280074"/>
                </a:lnTo>
                <a:cubicBezTo>
                  <a:pt x="78788" y="280074"/>
                  <a:pt x="72259" y="273405"/>
                  <a:pt x="72259" y="265220"/>
                </a:cubicBezTo>
                <a:cubicBezTo>
                  <a:pt x="72259" y="257035"/>
                  <a:pt x="78788" y="250366"/>
                  <a:pt x="87138" y="250366"/>
                </a:cubicBezTo>
                <a:close/>
                <a:moveTo>
                  <a:pt x="206946" y="102245"/>
                </a:moveTo>
                <a:lnTo>
                  <a:pt x="206946" y="173171"/>
                </a:lnTo>
                <a:lnTo>
                  <a:pt x="371973" y="173171"/>
                </a:lnTo>
                <a:lnTo>
                  <a:pt x="371973" y="102245"/>
                </a:lnTo>
                <a:close/>
                <a:moveTo>
                  <a:pt x="192068" y="72541"/>
                </a:moveTo>
                <a:lnTo>
                  <a:pt x="386851" y="72541"/>
                </a:lnTo>
                <a:cubicBezTo>
                  <a:pt x="395049" y="72541"/>
                  <a:pt x="401729" y="79210"/>
                  <a:pt x="401729" y="87393"/>
                </a:cubicBezTo>
                <a:lnTo>
                  <a:pt x="401729" y="188023"/>
                </a:lnTo>
                <a:cubicBezTo>
                  <a:pt x="401729" y="196207"/>
                  <a:pt x="395049" y="202875"/>
                  <a:pt x="386851" y="202875"/>
                </a:cubicBezTo>
                <a:lnTo>
                  <a:pt x="192068" y="202875"/>
                </a:lnTo>
                <a:cubicBezTo>
                  <a:pt x="183870" y="202875"/>
                  <a:pt x="177190" y="196207"/>
                  <a:pt x="177190" y="188023"/>
                </a:cubicBezTo>
                <a:lnTo>
                  <a:pt x="177190" y="87393"/>
                </a:lnTo>
                <a:cubicBezTo>
                  <a:pt x="177190" y="79210"/>
                  <a:pt x="183870" y="72541"/>
                  <a:pt x="192068" y="72541"/>
                </a:cubicBezTo>
                <a:close/>
                <a:moveTo>
                  <a:pt x="29759" y="29719"/>
                </a:moveTo>
                <a:lnTo>
                  <a:pt x="29759" y="393931"/>
                </a:lnTo>
                <a:lnTo>
                  <a:pt x="441978" y="393931"/>
                </a:lnTo>
                <a:cubicBezTo>
                  <a:pt x="426643" y="330399"/>
                  <a:pt x="487527" y="274903"/>
                  <a:pt x="549170" y="295221"/>
                </a:cubicBezTo>
                <a:lnTo>
                  <a:pt x="549170" y="29719"/>
                </a:lnTo>
                <a:close/>
                <a:moveTo>
                  <a:pt x="14879" y="0"/>
                </a:moveTo>
                <a:lnTo>
                  <a:pt x="564050" y="0"/>
                </a:lnTo>
                <a:cubicBezTo>
                  <a:pt x="572249" y="0"/>
                  <a:pt x="578929" y="6672"/>
                  <a:pt x="578929" y="14860"/>
                </a:cubicBezTo>
                <a:lnTo>
                  <a:pt x="578929" y="312658"/>
                </a:lnTo>
                <a:cubicBezTo>
                  <a:pt x="614002" y="344197"/>
                  <a:pt x="615824" y="397874"/>
                  <a:pt x="583484" y="431839"/>
                </a:cubicBezTo>
                <a:lnTo>
                  <a:pt x="583484" y="526606"/>
                </a:lnTo>
                <a:cubicBezTo>
                  <a:pt x="583484" y="539798"/>
                  <a:pt x="567390" y="546318"/>
                  <a:pt x="558128" y="537069"/>
                </a:cubicBezTo>
                <a:lnTo>
                  <a:pt x="523056" y="502194"/>
                </a:lnTo>
                <a:lnTo>
                  <a:pt x="488135" y="537069"/>
                </a:lnTo>
                <a:cubicBezTo>
                  <a:pt x="478873" y="546318"/>
                  <a:pt x="462779" y="539798"/>
                  <a:pt x="462779" y="526606"/>
                </a:cubicBezTo>
                <a:lnTo>
                  <a:pt x="462779" y="431839"/>
                </a:lnTo>
                <a:cubicBezTo>
                  <a:pt x="460198" y="429261"/>
                  <a:pt x="457920" y="426532"/>
                  <a:pt x="455795" y="423651"/>
                </a:cubicBezTo>
                <a:lnTo>
                  <a:pt x="14879" y="423651"/>
                </a:lnTo>
                <a:cubicBezTo>
                  <a:pt x="6681" y="423651"/>
                  <a:pt x="0" y="416979"/>
                  <a:pt x="0" y="408791"/>
                </a:cubicBezTo>
                <a:lnTo>
                  <a:pt x="0" y="14860"/>
                </a:lnTo>
                <a:cubicBezTo>
                  <a:pt x="0" y="6672"/>
                  <a:pt x="6681" y="0"/>
                  <a:pt x="148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24D55B-7FB9-4C4C-93DD-07EF12A5624D}"/>
              </a:ext>
            </a:extLst>
          </p:cNvPr>
          <p:cNvSpPr/>
          <p:nvPr/>
        </p:nvSpPr>
        <p:spPr>
          <a:xfrm>
            <a:off x="1152000" y="2880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4BD7E-F7CA-4D1E-B178-A65E33F058DB}"/>
              </a:ext>
            </a:extLst>
          </p:cNvPr>
          <p:cNvSpPr txBox="1"/>
          <p:nvPr/>
        </p:nvSpPr>
        <p:spPr>
          <a:xfrm>
            <a:off x="536594" y="1292206"/>
            <a:ext cx="410658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主函数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main( )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</a:p>
          <a:p>
            <a:pPr algn="just"/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主函数是程序的主流程，首先定义使用到的常数、全局变量及函数原型说明，然后初始化图形系统，调用函数</a:t>
            </a:r>
            <a:r>
              <a:rPr lang="en-US" altLang="zh-CN" sz="2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DrawK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画出开始画面，调用函数</a:t>
            </a:r>
            <a:r>
              <a:rPr lang="en-US" altLang="zh-CN" sz="2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GamePlay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，即玩游戏的具体过程，游戏结束后调用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Close()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关闭图形系统，结束程序</a:t>
            </a:r>
            <a:r>
              <a:rPr lang="zh-CN" altLang="en-US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AF836E-E405-4058-80B3-BB151E3F4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634" y="1292206"/>
            <a:ext cx="4238656" cy="45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6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4492E562-4BFF-407E-A59A-40E2E5E7517B}"/>
              </a:ext>
            </a:extLst>
          </p:cNvPr>
          <p:cNvSpPr txBox="1"/>
          <p:nvPr/>
        </p:nvSpPr>
        <p:spPr>
          <a:xfrm>
            <a:off x="7437119" y="947994"/>
            <a:ext cx="27316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12C8FBC-87CA-4CCA-8BA4-F6FE1AAFDE6B}"/>
              </a:ext>
            </a:extLst>
          </p:cNvPr>
          <p:cNvSpPr/>
          <p:nvPr/>
        </p:nvSpPr>
        <p:spPr>
          <a:xfrm>
            <a:off x="6482932" y="3767895"/>
            <a:ext cx="4752119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dirty="0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kumimoji="0" lang="zh-CN" altLang="en-US" sz="5400" b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2D19271-6C26-428E-BBB7-7A197FCB972F}"/>
              </a:ext>
            </a:extLst>
          </p:cNvPr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70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5B429CBC-27EB-486C-9D9C-76E28353A4FC}"/>
              </a:ext>
            </a:extLst>
          </p:cNvPr>
          <p:cNvSpPr/>
          <p:nvPr/>
        </p:nvSpPr>
        <p:spPr>
          <a:xfrm>
            <a:off x="8540878" y="2060294"/>
            <a:ext cx="4899047" cy="489904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9E7EF52-3365-415C-9854-EC3E3F97253E}"/>
              </a:ext>
            </a:extLst>
          </p:cNvPr>
          <p:cNvSpPr/>
          <p:nvPr/>
        </p:nvSpPr>
        <p:spPr>
          <a:xfrm>
            <a:off x="8075444" y="1174831"/>
            <a:ext cx="3453795" cy="3453795"/>
          </a:xfrm>
          <a:prstGeom prst="ellipse">
            <a:avLst/>
          </a:prstGeom>
          <a:solidFill>
            <a:srgbClr val="00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312BDA-F934-4878-9E78-08F1B1592AC7}"/>
              </a:ext>
            </a:extLst>
          </p:cNvPr>
          <p:cNvSpPr/>
          <p:nvPr/>
        </p:nvSpPr>
        <p:spPr>
          <a:xfrm>
            <a:off x="10959987" y="4479403"/>
            <a:ext cx="2327538" cy="2327538"/>
          </a:xfrm>
          <a:prstGeom prst="ellipse">
            <a:avLst/>
          </a:prstGeom>
          <a:solidFill>
            <a:srgbClr val="039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78BA97-E19F-441B-9CD5-5203BDFE1878}"/>
              </a:ext>
            </a:extLst>
          </p:cNvPr>
          <p:cNvSpPr/>
          <p:nvPr/>
        </p:nvSpPr>
        <p:spPr>
          <a:xfrm>
            <a:off x="7992567" y="1639577"/>
            <a:ext cx="659180" cy="659180"/>
          </a:xfrm>
          <a:prstGeom prst="ellipse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434FD38-2E0F-4742-8747-DB3110DDDEC3}"/>
              </a:ext>
            </a:extLst>
          </p:cNvPr>
          <p:cNvSpPr/>
          <p:nvPr/>
        </p:nvSpPr>
        <p:spPr>
          <a:xfrm>
            <a:off x="10990234" y="549683"/>
            <a:ext cx="1133522" cy="1133522"/>
          </a:xfrm>
          <a:prstGeom prst="ellipse">
            <a:avLst/>
          </a:prstGeom>
          <a:solidFill>
            <a:srgbClr val="89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7F1CF30-DF90-4D65-9CD1-E4EEAB9FA0C9}"/>
              </a:ext>
            </a:extLst>
          </p:cNvPr>
          <p:cNvSpPr/>
          <p:nvPr/>
        </p:nvSpPr>
        <p:spPr>
          <a:xfrm>
            <a:off x="11436490" y="4001745"/>
            <a:ext cx="955315" cy="955315"/>
          </a:xfrm>
          <a:prstGeom prst="ellipse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certification_176902">
            <a:extLst>
              <a:ext uri="{FF2B5EF4-FFF2-40B4-BE49-F238E27FC236}">
                <a16:creationId xmlns:a16="http://schemas.microsoft.com/office/drawing/2014/main" id="{4C0E1001-62A9-4919-A84B-5E83345A9B38}"/>
              </a:ext>
            </a:extLst>
          </p:cNvPr>
          <p:cNvSpPr>
            <a:spLocks noChangeAspect="1"/>
          </p:cNvSpPr>
          <p:nvPr/>
        </p:nvSpPr>
        <p:spPr bwMode="auto">
          <a:xfrm>
            <a:off x="9234239" y="2413012"/>
            <a:ext cx="1192187" cy="1064150"/>
          </a:xfrm>
          <a:custGeom>
            <a:avLst/>
            <a:gdLst>
              <a:gd name="connsiteX0" fmla="*/ 492538 w 606542"/>
              <a:gd name="connsiteY0" fmla="*/ 451854 h 541402"/>
              <a:gd name="connsiteX1" fmla="*/ 492538 w 606542"/>
              <a:gd name="connsiteY1" fmla="*/ 490671 h 541402"/>
              <a:gd name="connsiteX2" fmla="*/ 512579 w 606542"/>
              <a:gd name="connsiteY2" fmla="*/ 470656 h 541402"/>
              <a:gd name="connsiteX3" fmla="*/ 533532 w 606542"/>
              <a:gd name="connsiteY3" fmla="*/ 470656 h 541402"/>
              <a:gd name="connsiteX4" fmla="*/ 553725 w 606542"/>
              <a:gd name="connsiteY4" fmla="*/ 490671 h 541402"/>
              <a:gd name="connsiteX5" fmla="*/ 553725 w 606542"/>
              <a:gd name="connsiteY5" fmla="*/ 451854 h 541402"/>
              <a:gd name="connsiteX6" fmla="*/ 492538 w 606542"/>
              <a:gd name="connsiteY6" fmla="*/ 451854 h 541402"/>
              <a:gd name="connsiteX7" fmla="*/ 523056 w 606542"/>
              <a:gd name="connsiteY7" fmla="*/ 320846 h 541402"/>
              <a:gd name="connsiteX8" fmla="*/ 469460 w 606542"/>
              <a:gd name="connsiteY8" fmla="*/ 374371 h 541402"/>
              <a:gd name="connsiteX9" fmla="*/ 523056 w 606542"/>
              <a:gd name="connsiteY9" fmla="*/ 428048 h 541402"/>
              <a:gd name="connsiteX10" fmla="*/ 576804 w 606542"/>
              <a:gd name="connsiteY10" fmla="*/ 374371 h 541402"/>
              <a:gd name="connsiteX11" fmla="*/ 523056 w 606542"/>
              <a:gd name="connsiteY11" fmla="*/ 320846 h 541402"/>
              <a:gd name="connsiteX12" fmla="*/ 87139 w 606542"/>
              <a:gd name="connsiteY12" fmla="*/ 317968 h 541402"/>
              <a:gd name="connsiteX13" fmla="*/ 399762 w 606542"/>
              <a:gd name="connsiteY13" fmla="*/ 317968 h 541402"/>
              <a:gd name="connsiteX14" fmla="*/ 414642 w 606542"/>
              <a:gd name="connsiteY14" fmla="*/ 332822 h 541402"/>
              <a:gd name="connsiteX15" fmla="*/ 399762 w 606542"/>
              <a:gd name="connsiteY15" fmla="*/ 347676 h 541402"/>
              <a:gd name="connsiteX16" fmla="*/ 87139 w 606542"/>
              <a:gd name="connsiteY16" fmla="*/ 347676 h 541402"/>
              <a:gd name="connsiteX17" fmla="*/ 72259 w 606542"/>
              <a:gd name="connsiteY17" fmla="*/ 332822 h 541402"/>
              <a:gd name="connsiteX18" fmla="*/ 87139 w 606542"/>
              <a:gd name="connsiteY18" fmla="*/ 317968 h 541402"/>
              <a:gd name="connsiteX19" fmla="*/ 87138 w 606542"/>
              <a:gd name="connsiteY19" fmla="*/ 250366 h 541402"/>
              <a:gd name="connsiteX20" fmla="*/ 491922 w 606542"/>
              <a:gd name="connsiteY20" fmla="*/ 250366 h 541402"/>
              <a:gd name="connsiteX21" fmla="*/ 506801 w 606542"/>
              <a:gd name="connsiteY21" fmla="*/ 265220 h 541402"/>
              <a:gd name="connsiteX22" fmla="*/ 491922 w 606542"/>
              <a:gd name="connsiteY22" fmla="*/ 280074 h 541402"/>
              <a:gd name="connsiteX23" fmla="*/ 87138 w 606542"/>
              <a:gd name="connsiteY23" fmla="*/ 280074 h 541402"/>
              <a:gd name="connsiteX24" fmla="*/ 72259 w 606542"/>
              <a:gd name="connsiteY24" fmla="*/ 265220 h 541402"/>
              <a:gd name="connsiteX25" fmla="*/ 87138 w 606542"/>
              <a:gd name="connsiteY25" fmla="*/ 250366 h 541402"/>
              <a:gd name="connsiteX26" fmla="*/ 206946 w 606542"/>
              <a:gd name="connsiteY26" fmla="*/ 102245 h 541402"/>
              <a:gd name="connsiteX27" fmla="*/ 206946 w 606542"/>
              <a:gd name="connsiteY27" fmla="*/ 173171 h 541402"/>
              <a:gd name="connsiteX28" fmla="*/ 371973 w 606542"/>
              <a:gd name="connsiteY28" fmla="*/ 173171 h 541402"/>
              <a:gd name="connsiteX29" fmla="*/ 371973 w 606542"/>
              <a:gd name="connsiteY29" fmla="*/ 102245 h 541402"/>
              <a:gd name="connsiteX30" fmla="*/ 192068 w 606542"/>
              <a:gd name="connsiteY30" fmla="*/ 72541 h 541402"/>
              <a:gd name="connsiteX31" fmla="*/ 386851 w 606542"/>
              <a:gd name="connsiteY31" fmla="*/ 72541 h 541402"/>
              <a:gd name="connsiteX32" fmla="*/ 401729 w 606542"/>
              <a:gd name="connsiteY32" fmla="*/ 87393 h 541402"/>
              <a:gd name="connsiteX33" fmla="*/ 401729 w 606542"/>
              <a:gd name="connsiteY33" fmla="*/ 188023 h 541402"/>
              <a:gd name="connsiteX34" fmla="*/ 386851 w 606542"/>
              <a:gd name="connsiteY34" fmla="*/ 202875 h 541402"/>
              <a:gd name="connsiteX35" fmla="*/ 192068 w 606542"/>
              <a:gd name="connsiteY35" fmla="*/ 202875 h 541402"/>
              <a:gd name="connsiteX36" fmla="*/ 177190 w 606542"/>
              <a:gd name="connsiteY36" fmla="*/ 188023 h 541402"/>
              <a:gd name="connsiteX37" fmla="*/ 177190 w 606542"/>
              <a:gd name="connsiteY37" fmla="*/ 87393 h 541402"/>
              <a:gd name="connsiteX38" fmla="*/ 192068 w 606542"/>
              <a:gd name="connsiteY38" fmla="*/ 72541 h 541402"/>
              <a:gd name="connsiteX39" fmla="*/ 29759 w 606542"/>
              <a:gd name="connsiteY39" fmla="*/ 29719 h 541402"/>
              <a:gd name="connsiteX40" fmla="*/ 29759 w 606542"/>
              <a:gd name="connsiteY40" fmla="*/ 393931 h 541402"/>
              <a:gd name="connsiteX41" fmla="*/ 441978 w 606542"/>
              <a:gd name="connsiteY41" fmla="*/ 393931 h 541402"/>
              <a:gd name="connsiteX42" fmla="*/ 549170 w 606542"/>
              <a:gd name="connsiteY42" fmla="*/ 295221 h 541402"/>
              <a:gd name="connsiteX43" fmla="*/ 549170 w 606542"/>
              <a:gd name="connsiteY43" fmla="*/ 29719 h 541402"/>
              <a:gd name="connsiteX44" fmla="*/ 14879 w 606542"/>
              <a:gd name="connsiteY44" fmla="*/ 0 h 541402"/>
              <a:gd name="connsiteX45" fmla="*/ 564050 w 606542"/>
              <a:gd name="connsiteY45" fmla="*/ 0 h 541402"/>
              <a:gd name="connsiteX46" fmla="*/ 578929 w 606542"/>
              <a:gd name="connsiteY46" fmla="*/ 14860 h 541402"/>
              <a:gd name="connsiteX47" fmla="*/ 578929 w 606542"/>
              <a:gd name="connsiteY47" fmla="*/ 312658 h 541402"/>
              <a:gd name="connsiteX48" fmla="*/ 583484 w 606542"/>
              <a:gd name="connsiteY48" fmla="*/ 431839 h 541402"/>
              <a:gd name="connsiteX49" fmla="*/ 583484 w 606542"/>
              <a:gd name="connsiteY49" fmla="*/ 526606 h 541402"/>
              <a:gd name="connsiteX50" fmla="*/ 558128 w 606542"/>
              <a:gd name="connsiteY50" fmla="*/ 537069 h 541402"/>
              <a:gd name="connsiteX51" fmla="*/ 523056 w 606542"/>
              <a:gd name="connsiteY51" fmla="*/ 502194 h 541402"/>
              <a:gd name="connsiteX52" fmla="*/ 488135 w 606542"/>
              <a:gd name="connsiteY52" fmla="*/ 537069 h 541402"/>
              <a:gd name="connsiteX53" fmla="*/ 462779 w 606542"/>
              <a:gd name="connsiteY53" fmla="*/ 526606 h 541402"/>
              <a:gd name="connsiteX54" fmla="*/ 462779 w 606542"/>
              <a:gd name="connsiteY54" fmla="*/ 431839 h 541402"/>
              <a:gd name="connsiteX55" fmla="*/ 455795 w 606542"/>
              <a:gd name="connsiteY55" fmla="*/ 423651 h 541402"/>
              <a:gd name="connsiteX56" fmla="*/ 14879 w 606542"/>
              <a:gd name="connsiteY56" fmla="*/ 423651 h 541402"/>
              <a:gd name="connsiteX57" fmla="*/ 0 w 606542"/>
              <a:gd name="connsiteY57" fmla="*/ 408791 h 541402"/>
              <a:gd name="connsiteX58" fmla="*/ 0 w 606542"/>
              <a:gd name="connsiteY58" fmla="*/ 14860 h 541402"/>
              <a:gd name="connsiteX59" fmla="*/ 14879 w 606542"/>
              <a:gd name="connsiteY59" fmla="*/ 0 h 5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6542" h="541402">
                <a:moveTo>
                  <a:pt x="492538" y="451854"/>
                </a:moveTo>
                <a:lnTo>
                  <a:pt x="492538" y="490671"/>
                </a:lnTo>
                <a:lnTo>
                  <a:pt x="512579" y="470656"/>
                </a:lnTo>
                <a:cubicBezTo>
                  <a:pt x="518349" y="464742"/>
                  <a:pt x="527762" y="464742"/>
                  <a:pt x="533532" y="470656"/>
                </a:cubicBezTo>
                <a:lnTo>
                  <a:pt x="553725" y="490671"/>
                </a:lnTo>
                <a:lnTo>
                  <a:pt x="553725" y="451854"/>
                </a:lnTo>
                <a:cubicBezTo>
                  <a:pt x="534139" y="459587"/>
                  <a:pt x="511972" y="459587"/>
                  <a:pt x="492538" y="451854"/>
                </a:cubicBezTo>
                <a:close/>
                <a:moveTo>
                  <a:pt x="523056" y="320846"/>
                </a:moveTo>
                <a:cubicBezTo>
                  <a:pt x="493449" y="320846"/>
                  <a:pt x="469460" y="344955"/>
                  <a:pt x="469460" y="374371"/>
                </a:cubicBezTo>
                <a:cubicBezTo>
                  <a:pt x="469460" y="403787"/>
                  <a:pt x="493297" y="428048"/>
                  <a:pt x="523056" y="428048"/>
                </a:cubicBezTo>
                <a:cubicBezTo>
                  <a:pt x="552663" y="428048"/>
                  <a:pt x="576804" y="404091"/>
                  <a:pt x="576804" y="374371"/>
                </a:cubicBezTo>
                <a:cubicBezTo>
                  <a:pt x="576804" y="344955"/>
                  <a:pt x="552663" y="320846"/>
                  <a:pt x="523056" y="320846"/>
                </a:cubicBezTo>
                <a:close/>
                <a:moveTo>
                  <a:pt x="87139" y="317968"/>
                </a:moveTo>
                <a:lnTo>
                  <a:pt x="399762" y="317968"/>
                </a:lnTo>
                <a:cubicBezTo>
                  <a:pt x="407961" y="317968"/>
                  <a:pt x="414642" y="324637"/>
                  <a:pt x="414642" y="332822"/>
                </a:cubicBezTo>
                <a:cubicBezTo>
                  <a:pt x="414642" y="341007"/>
                  <a:pt x="407961" y="347676"/>
                  <a:pt x="399762" y="347676"/>
                </a:cubicBezTo>
                <a:lnTo>
                  <a:pt x="87139" y="347676"/>
                </a:lnTo>
                <a:cubicBezTo>
                  <a:pt x="78788" y="347676"/>
                  <a:pt x="72259" y="341007"/>
                  <a:pt x="72259" y="332822"/>
                </a:cubicBezTo>
                <a:cubicBezTo>
                  <a:pt x="72259" y="324637"/>
                  <a:pt x="78788" y="317968"/>
                  <a:pt x="87139" y="317968"/>
                </a:cubicBezTo>
                <a:close/>
                <a:moveTo>
                  <a:pt x="87138" y="250366"/>
                </a:moveTo>
                <a:lnTo>
                  <a:pt x="491922" y="250366"/>
                </a:lnTo>
                <a:cubicBezTo>
                  <a:pt x="500120" y="250366"/>
                  <a:pt x="506801" y="257035"/>
                  <a:pt x="506801" y="265220"/>
                </a:cubicBezTo>
                <a:cubicBezTo>
                  <a:pt x="506801" y="273405"/>
                  <a:pt x="500120" y="280074"/>
                  <a:pt x="491922" y="280074"/>
                </a:cubicBezTo>
                <a:lnTo>
                  <a:pt x="87138" y="280074"/>
                </a:lnTo>
                <a:cubicBezTo>
                  <a:pt x="78788" y="280074"/>
                  <a:pt x="72259" y="273405"/>
                  <a:pt x="72259" y="265220"/>
                </a:cubicBezTo>
                <a:cubicBezTo>
                  <a:pt x="72259" y="257035"/>
                  <a:pt x="78788" y="250366"/>
                  <a:pt x="87138" y="250366"/>
                </a:cubicBezTo>
                <a:close/>
                <a:moveTo>
                  <a:pt x="206946" y="102245"/>
                </a:moveTo>
                <a:lnTo>
                  <a:pt x="206946" y="173171"/>
                </a:lnTo>
                <a:lnTo>
                  <a:pt x="371973" y="173171"/>
                </a:lnTo>
                <a:lnTo>
                  <a:pt x="371973" y="102245"/>
                </a:lnTo>
                <a:close/>
                <a:moveTo>
                  <a:pt x="192068" y="72541"/>
                </a:moveTo>
                <a:lnTo>
                  <a:pt x="386851" y="72541"/>
                </a:lnTo>
                <a:cubicBezTo>
                  <a:pt x="395049" y="72541"/>
                  <a:pt x="401729" y="79210"/>
                  <a:pt x="401729" y="87393"/>
                </a:cubicBezTo>
                <a:lnTo>
                  <a:pt x="401729" y="188023"/>
                </a:lnTo>
                <a:cubicBezTo>
                  <a:pt x="401729" y="196207"/>
                  <a:pt x="395049" y="202875"/>
                  <a:pt x="386851" y="202875"/>
                </a:cubicBezTo>
                <a:lnTo>
                  <a:pt x="192068" y="202875"/>
                </a:lnTo>
                <a:cubicBezTo>
                  <a:pt x="183870" y="202875"/>
                  <a:pt x="177190" y="196207"/>
                  <a:pt x="177190" y="188023"/>
                </a:cubicBezTo>
                <a:lnTo>
                  <a:pt x="177190" y="87393"/>
                </a:lnTo>
                <a:cubicBezTo>
                  <a:pt x="177190" y="79210"/>
                  <a:pt x="183870" y="72541"/>
                  <a:pt x="192068" y="72541"/>
                </a:cubicBezTo>
                <a:close/>
                <a:moveTo>
                  <a:pt x="29759" y="29719"/>
                </a:moveTo>
                <a:lnTo>
                  <a:pt x="29759" y="393931"/>
                </a:lnTo>
                <a:lnTo>
                  <a:pt x="441978" y="393931"/>
                </a:lnTo>
                <a:cubicBezTo>
                  <a:pt x="426643" y="330399"/>
                  <a:pt x="487527" y="274903"/>
                  <a:pt x="549170" y="295221"/>
                </a:cubicBezTo>
                <a:lnTo>
                  <a:pt x="549170" y="29719"/>
                </a:lnTo>
                <a:close/>
                <a:moveTo>
                  <a:pt x="14879" y="0"/>
                </a:moveTo>
                <a:lnTo>
                  <a:pt x="564050" y="0"/>
                </a:lnTo>
                <a:cubicBezTo>
                  <a:pt x="572249" y="0"/>
                  <a:pt x="578929" y="6672"/>
                  <a:pt x="578929" y="14860"/>
                </a:cubicBezTo>
                <a:lnTo>
                  <a:pt x="578929" y="312658"/>
                </a:lnTo>
                <a:cubicBezTo>
                  <a:pt x="614002" y="344197"/>
                  <a:pt x="615824" y="397874"/>
                  <a:pt x="583484" y="431839"/>
                </a:cubicBezTo>
                <a:lnTo>
                  <a:pt x="583484" y="526606"/>
                </a:lnTo>
                <a:cubicBezTo>
                  <a:pt x="583484" y="539798"/>
                  <a:pt x="567390" y="546318"/>
                  <a:pt x="558128" y="537069"/>
                </a:cubicBezTo>
                <a:lnTo>
                  <a:pt x="523056" y="502194"/>
                </a:lnTo>
                <a:lnTo>
                  <a:pt x="488135" y="537069"/>
                </a:lnTo>
                <a:cubicBezTo>
                  <a:pt x="478873" y="546318"/>
                  <a:pt x="462779" y="539798"/>
                  <a:pt x="462779" y="526606"/>
                </a:cubicBezTo>
                <a:lnTo>
                  <a:pt x="462779" y="431839"/>
                </a:lnTo>
                <a:cubicBezTo>
                  <a:pt x="460198" y="429261"/>
                  <a:pt x="457920" y="426532"/>
                  <a:pt x="455795" y="423651"/>
                </a:cubicBezTo>
                <a:lnTo>
                  <a:pt x="14879" y="423651"/>
                </a:lnTo>
                <a:cubicBezTo>
                  <a:pt x="6681" y="423651"/>
                  <a:pt x="0" y="416979"/>
                  <a:pt x="0" y="408791"/>
                </a:cubicBezTo>
                <a:lnTo>
                  <a:pt x="0" y="14860"/>
                </a:lnTo>
                <a:cubicBezTo>
                  <a:pt x="0" y="6672"/>
                  <a:pt x="6681" y="0"/>
                  <a:pt x="148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24D55B-7FB9-4C4C-93DD-07EF12A5624D}"/>
              </a:ext>
            </a:extLst>
          </p:cNvPr>
          <p:cNvSpPr/>
          <p:nvPr/>
        </p:nvSpPr>
        <p:spPr>
          <a:xfrm>
            <a:off x="1152000" y="2880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心得体会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C799DB0-2412-4F52-B600-C3788BC4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48" t="32677" r="5111" b="3651"/>
          <a:stretch>
            <a:fillRect/>
          </a:stretch>
        </p:blipFill>
        <p:spPr>
          <a:xfrm>
            <a:off x="7785033" y="3640885"/>
            <a:ext cx="1740771" cy="1737864"/>
          </a:xfrm>
          <a:custGeom>
            <a:avLst/>
            <a:gdLst>
              <a:gd name="connsiteX0" fmla="*/ 1661106 w 3322212"/>
              <a:gd name="connsiteY0" fmla="*/ 0 h 3322212"/>
              <a:gd name="connsiteX1" fmla="*/ 3322212 w 3322212"/>
              <a:gd name="connsiteY1" fmla="*/ 1661106 h 3322212"/>
              <a:gd name="connsiteX2" fmla="*/ 1661106 w 3322212"/>
              <a:gd name="connsiteY2" fmla="*/ 3322212 h 3322212"/>
              <a:gd name="connsiteX3" fmla="*/ 0 w 3322212"/>
              <a:gd name="connsiteY3" fmla="*/ 1661106 h 3322212"/>
              <a:gd name="connsiteX4" fmla="*/ 1661106 w 3322212"/>
              <a:gd name="connsiteY4" fmla="*/ 0 h 332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2212" h="3322212">
                <a:moveTo>
                  <a:pt x="1661106" y="0"/>
                </a:moveTo>
                <a:cubicBezTo>
                  <a:pt x="2578510" y="0"/>
                  <a:pt x="3322212" y="743702"/>
                  <a:pt x="3322212" y="1661106"/>
                </a:cubicBezTo>
                <a:cubicBezTo>
                  <a:pt x="3322212" y="2578510"/>
                  <a:pt x="2578510" y="3322212"/>
                  <a:pt x="1661106" y="3322212"/>
                </a:cubicBezTo>
                <a:cubicBezTo>
                  <a:pt x="743702" y="3322212"/>
                  <a:pt x="0" y="2578510"/>
                  <a:pt x="0" y="1661106"/>
                </a:cubicBezTo>
                <a:cubicBezTo>
                  <a:pt x="0" y="743702"/>
                  <a:pt x="743702" y="0"/>
                  <a:pt x="1661106" y="0"/>
                </a:cubicBezTo>
                <a:close/>
              </a:path>
            </a:pathLst>
          </a:cu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15D94B9-FD74-4E60-882F-E9A7C1FD2C5F}"/>
              </a:ext>
            </a:extLst>
          </p:cNvPr>
          <p:cNvSpPr txBox="1"/>
          <p:nvPr/>
        </p:nvSpPr>
        <p:spPr>
          <a:xfrm>
            <a:off x="733710" y="1308632"/>
            <a:ext cx="7134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与平时教材中的小实验不同，设计一个小游戏，更加考验规划程序的整体思路，需要在一开始就对整个项目有一个整个的规划，否则之后的步骤就会十分的冗长和复杂。必须先有大体思路，才能高效完成工作。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zh-CN" altLang="en-US" sz="2400" dirty="0"/>
              <a:t>贪吃蛇这样一个看似简单的游戏，在设计它时却是十分的不容易。很多具体的步骤需要一步步的推敲。但也是在思考的过程中，让我们感受到了程序设计的奥妙和有趣之处。看到大家辛苦写的程序跑起来了，那种快乐是无法用言语表达的。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zh-CN" altLang="en-US" sz="2400" dirty="0"/>
              <a:t>将来我们会更努力的学习相关编程知识，进一步提高自己的编程能力。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6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1049" y="1855366"/>
            <a:ext cx="8175445" cy="3529890"/>
          </a:xfrm>
          <a:prstGeom prst="rect">
            <a:avLst/>
          </a:prstGeom>
        </p:spPr>
      </p:pic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86B2D4A7-EE6A-BF42-B6C7-8FA38A66A2CE}"/>
              </a:ext>
            </a:extLst>
          </p:cNvPr>
          <p:cNvSpPr/>
          <p:nvPr/>
        </p:nvSpPr>
        <p:spPr>
          <a:xfrm>
            <a:off x="9700192" y="-21822"/>
            <a:ext cx="5520696" cy="6858000"/>
          </a:xfrm>
          <a:prstGeom prst="parallelogram">
            <a:avLst>
              <a:gd name="adj" fmla="val 76100"/>
            </a:avLst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</a:gra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D823E484-0B40-2142-B031-E0D3C2E285D0}"/>
              </a:ext>
            </a:extLst>
          </p:cNvPr>
          <p:cNvSpPr/>
          <p:nvPr/>
        </p:nvSpPr>
        <p:spPr>
          <a:xfrm>
            <a:off x="-4160345" y="162732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0070C0"/>
          </a:solidFill>
          <a:ln>
            <a:noFill/>
          </a:ln>
          <a:effectLst>
            <a:outerShdw blurRad="50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A8E4160F-A117-3742-A80D-C35D1C84BE1D}"/>
              </a:ext>
            </a:extLst>
          </p:cNvPr>
          <p:cNvSpPr/>
          <p:nvPr/>
        </p:nvSpPr>
        <p:spPr>
          <a:xfrm>
            <a:off x="2003698" y="1631111"/>
            <a:ext cx="1627559" cy="133750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三角形 29">
            <a:extLst>
              <a:ext uri="{FF2B5EF4-FFF2-40B4-BE49-F238E27FC236}">
                <a16:creationId xmlns:a16="http://schemas.microsoft.com/office/drawing/2014/main" id="{62928718-7D9F-894D-B6B3-73F71A130AE1}"/>
              </a:ext>
            </a:extLst>
          </p:cNvPr>
          <p:cNvSpPr/>
          <p:nvPr/>
        </p:nvSpPr>
        <p:spPr>
          <a:xfrm rot="10800000">
            <a:off x="2987725" y="1911477"/>
            <a:ext cx="1266785" cy="1041025"/>
          </a:xfrm>
          <a:prstGeom prst="triangle">
            <a:avLst/>
          </a:prstGeom>
          <a:solidFill>
            <a:srgbClr val="0064C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37242BB2-26E7-CA49-BE1E-84F60E12B8B6}"/>
              </a:ext>
            </a:extLst>
          </p:cNvPr>
          <p:cNvCxnSpPr>
            <a:cxnSpLocks/>
          </p:cNvCxnSpPr>
          <p:nvPr/>
        </p:nvCxnSpPr>
        <p:spPr>
          <a:xfrm flipH="1">
            <a:off x="11287970" y="5356368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C9150DC7-FB14-DD4A-B235-3C48BD9D61EF}"/>
              </a:ext>
            </a:extLst>
          </p:cNvPr>
          <p:cNvCxnSpPr>
            <a:cxnSpLocks/>
          </p:cNvCxnSpPr>
          <p:nvPr/>
        </p:nvCxnSpPr>
        <p:spPr>
          <a:xfrm flipH="1">
            <a:off x="5680255" y="1466983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2F21B032-8745-2449-B83A-53B057574FFF}"/>
              </a:ext>
            </a:extLst>
          </p:cNvPr>
          <p:cNvCxnSpPr>
            <a:cxnSpLocks/>
          </p:cNvCxnSpPr>
          <p:nvPr/>
        </p:nvCxnSpPr>
        <p:spPr>
          <a:xfrm flipH="1">
            <a:off x="-228600" y="5572016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平行四边形 56">
            <a:extLst>
              <a:ext uri="{FF2B5EF4-FFF2-40B4-BE49-F238E27FC236}">
                <a16:creationId xmlns:a16="http://schemas.microsoft.com/office/drawing/2014/main" id="{DCF785ED-1755-D64A-A51D-E9D064A726E6}"/>
              </a:ext>
            </a:extLst>
          </p:cNvPr>
          <p:cNvSpPr/>
          <p:nvPr/>
        </p:nvSpPr>
        <p:spPr>
          <a:xfrm>
            <a:off x="-5637890" y="2431990"/>
            <a:ext cx="6973806" cy="5230678"/>
          </a:xfrm>
          <a:prstGeom prst="parallelogram">
            <a:avLst>
              <a:gd name="adj" fmla="val 60655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32A4011-5BEA-4638-977C-E3BC4816A160}"/>
              </a:ext>
            </a:extLst>
          </p:cNvPr>
          <p:cNvSpPr/>
          <p:nvPr/>
        </p:nvSpPr>
        <p:spPr>
          <a:xfrm>
            <a:off x="6150473" y="2444140"/>
            <a:ext cx="5284829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lnSpc>
                <a:spcPct val="130000"/>
              </a:lnSpc>
              <a:defRPr/>
            </a:pPr>
            <a:r>
              <a:rPr kumimoji="1" lang="zh-CN" altLang="en-US" sz="88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谢谢大家</a:t>
            </a:r>
            <a:endParaRPr kumimoji="1"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E1F025-7C47-4138-8A44-0C4290BD4475}"/>
              </a:ext>
            </a:extLst>
          </p:cNvPr>
          <p:cNvSpPr txBox="1"/>
          <p:nvPr/>
        </p:nvSpPr>
        <p:spPr>
          <a:xfrm>
            <a:off x="6796635" y="4987036"/>
            <a:ext cx="350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December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2021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FA42F5D-7B88-4193-AE99-6698853CB4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00" y="1911477"/>
            <a:ext cx="2514152" cy="6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9064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0" objId="21"/>
      </p14:showEvtLst>
    </p:ext>
  </p:extLs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6375</TotalTime>
  <Words>334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Palatino</vt:lpstr>
      <vt:lpstr>等线</vt:lpstr>
      <vt:lpstr>思源黑体 CN Normal</vt:lpstr>
      <vt:lpstr>微软雅黑</vt:lpstr>
      <vt:lpstr>Arial</vt:lpstr>
      <vt:lpstr>Arial Black</vt:lpstr>
      <vt:lpstr>Calibri</vt:lpstr>
      <vt:lpstr>Stencil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董洋</dc:creator>
  <cp:lastModifiedBy>2587665567@qq.com</cp:lastModifiedBy>
  <cp:revision>422</cp:revision>
  <dcterms:created xsi:type="dcterms:W3CDTF">2020-08-21T00:34:25Z</dcterms:created>
  <dcterms:modified xsi:type="dcterms:W3CDTF">2021-12-26T06:46:30Z</dcterms:modified>
</cp:coreProperties>
</file>