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CC9-3686-499E-B702-598C4075D69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3AF6-F057-4A5E-9F75-C1E8D058A1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3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CC9-3686-499E-B702-598C4075D69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3AF6-F057-4A5E-9F75-C1E8D058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CC9-3686-499E-B702-598C4075D69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3AF6-F057-4A5E-9F75-C1E8D058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CC9-3686-499E-B702-598C4075D69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3AF6-F057-4A5E-9F75-C1E8D058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8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CC9-3686-499E-B702-598C4075D69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3AF6-F057-4A5E-9F75-C1E8D058A1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7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CC9-3686-499E-B702-598C4075D69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3AF6-F057-4A5E-9F75-C1E8D058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CC9-3686-499E-B702-598C4075D69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3AF6-F057-4A5E-9F75-C1E8D058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CC9-3686-499E-B702-598C4075D69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3AF6-F057-4A5E-9F75-C1E8D058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CC9-3686-499E-B702-598C4075D69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3AF6-F057-4A5E-9F75-C1E8D058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C12CC9-3686-499E-B702-598C4075D69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603AF6-F057-4A5E-9F75-C1E8D058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CC9-3686-499E-B702-598C4075D69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03AF6-F057-4A5E-9F75-C1E8D058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C12CC9-3686-499E-B702-598C4075D69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603AF6-F057-4A5E-9F75-C1E8D058A1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5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0893A-6374-46CB-97F4-370D1AC4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/>
              <a:t>The Symmetry Podcast Website</a:t>
            </a:r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D979F-1A98-497E-AF9C-B583BA757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 LeBoutillier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538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6CCA-FFF4-4ADD-843E-C4382CE0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0748-2684-4D80-BB8A-26182598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00" y="1946738"/>
            <a:ext cx="6623604" cy="2043685"/>
          </a:xfrm>
        </p:spPr>
        <p:txBody>
          <a:bodyPr>
            <a:noAutofit/>
          </a:bodyPr>
          <a:lstStyle/>
          <a:p>
            <a:r>
              <a:rPr lang="en-US" sz="2400" u="sng" dirty="0"/>
              <a:t>Developer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Bachelor’s in Physics, University of Florida class of 2017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Emergency Room Technician, 4 years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Podium endurance runner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Lived in Nevis, West Indies for 6 months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8BE6AA-390A-4519-9345-D842799906C3}"/>
              </a:ext>
            </a:extLst>
          </p:cNvPr>
          <p:cNvSpPr txBox="1">
            <a:spLocks/>
          </p:cNvSpPr>
          <p:nvPr/>
        </p:nvSpPr>
        <p:spPr>
          <a:xfrm>
            <a:off x="1284024" y="4134117"/>
            <a:ext cx="6623604" cy="1741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Capstone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Based upon real podcast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Hoping for future recrudescence and implementation</a:t>
            </a:r>
          </a:p>
          <a:p>
            <a:pPr marL="292608" lvl="1" indent="0">
              <a:buNone/>
            </a:pP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58654C3-8EE2-4F16-9D90-E9F76CDB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09" y="2389031"/>
            <a:ext cx="2607971" cy="26079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1">
                <a:lumMod val="65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1181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8952-2B22-4BAD-A06E-2DF530B5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0063C0-69C3-42AA-B402-30EB86D7D2BF}"/>
              </a:ext>
            </a:extLst>
          </p:cNvPr>
          <p:cNvSpPr txBox="1">
            <a:spLocks/>
          </p:cNvSpPr>
          <p:nvPr/>
        </p:nvSpPr>
        <p:spPr>
          <a:xfrm>
            <a:off x="1394383" y="2156171"/>
            <a:ext cx="2541742" cy="37987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Front End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HTML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CSS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JavaScript</a:t>
            </a:r>
          </a:p>
          <a:p>
            <a:pPr marL="818388" lvl="2" indent="-342900">
              <a:buFont typeface="Calibri" panose="020F0502020204030204" pitchFamily="34" charset="0"/>
              <a:buChar char="○"/>
            </a:pPr>
            <a:r>
              <a:rPr lang="en-US" sz="1600" dirty="0"/>
              <a:t>With jQuery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AJAX</a:t>
            </a:r>
          </a:p>
          <a:p>
            <a:pPr marL="818388" lvl="2" indent="-342900">
              <a:buFont typeface="Calibri" panose="020F0502020204030204" pitchFamily="34" charset="0"/>
              <a:buChar char="○"/>
            </a:pPr>
            <a:r>
              <a:rPr lang="en-US" sz="1600" dirty="0"/>
              <a:t>With JSON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Bootstrap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7879C9-9A84-418E-9B00-C5F8A6734C0F}"/>
              </a:ext>
            </a:extLst>
          </p:cNvPr>
          <p:cNvSpPr txBox="1">
            <a:spLocks/>
          </p:cNvSpPr>
          <p:nvPr/>
        </p:nvSpPr>
        <p:spPr>
          <a:xfrm>
            <a:off x="4279472" y="2165907"/>
            <a:ext cx="3125066" cy="35359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Back End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Java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Spring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Tomcat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Java Persistence API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b="1" dirty="0"/>
              <a:t>Java Mail API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Lombok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3937027-ED48-42AF-A420-197BDB36302E}"/>
              </a:ext>
            </a:extLst>
          </p:cNvPr>
          <p:cNvSpPr txBox="1">
            <a:spLocks/>
          </p:cNvSpPr>
          <p:nvPr/>
        </p:nvSpPr>
        <p:spPr>
          <a:xfrm>
            <a:off x="7747886" y="2165907"/>
            <a:ext cx="3125066" cy="1263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Database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MySQL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MySQL Workbench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98B39A3-9372-4C87-8553-09273B77C9CC}"/>
              </a:ext>
            </a:extLst>
          </p:cNvPr>
          <p:cNvSpPr txBox="1">
            <a:spLocks/>
          </p:cNvSpPr>
          <p:nvPr/>
        </p:nvSpPr>
        <p:spPr>
          <a:xfrm>
            <a:off x="7747885" y="4055527"/>
            <a:ext cx="3125066" cy="20509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IDE, Text Editor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NetBeans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Visual Studio Code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000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19570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149A8A-94BF-497D-AFCE-2F5384AC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FC6BD-AD5C-46CC-BA80-81018170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371729"/>
            <a:ext cx="3417677" cy="836165"/>
          </a:xfrm>
        </p:spPr>
        <p:txBody>
          <a:bodyPr anchor="t">
            <a:normAutofit/>
          </a:bodyPr>
          <a:lstStyle/>
          <a:p>
            <a:r>
              <a:rPr lang="en-US" dirty="0"/>
              <a:t>Back 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E9208-8461-49AC-86B1-56B04EB11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5124F-DEB9-4709-9BB0-78FC9113A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3CD1C24-A4E0-4484-9B2D-C7BAFED13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5" y="1207894"/>
            <a:ext cx="10508889" cy="45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7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C8E9CDB-D43B-406A-A383-9ACA480BA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9E2B01-CC8E-403F-AB8D-19572A5F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" y="433833"/>
            <a:ext cx="7289395" cy="589800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C8016D-8063-469F-8F60-CDDA584AB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FC6BD-AD5C-46CC-BA80-81018170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FEE421-0374-4B8E-A6B8-6A1718AF4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515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3E47-494A-4433-A608-6C52E4FB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4BFC0F-E0FA-4760-B4C0-765962BC0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00" y="2117654"/>
            <a:ext cx="4766900" cy="3855855"/>
          </a:xfrm>
        </p:spPr>
        <p:txBody>
          <a:bodyPr>
            <a:noAutofit/>
          </a:bodyPr>
          <a:lstStyle/>
          <a:p>
            <a:r>
              <a:rPr lang="en-US" sz="2600" u="sng" dirty="0"/>
              <a:t>Challenges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200" dirty="0"/>
              <a:t>Formatting homepage</a:t>
            </a:r>
          </a:p>
          <a:p>
            <a:pPr marL="1001268" lvl="3" indent="-342900">
              <a:buFont typeface="Calibri" panose="020F0502020204030204" pitchFamily="34" charset="0"/>
              <a:buChar char="○"/>
            </a:pPr>
            <a:r>
              <a:rPr lang="en-US" sz="1800" dirty="0"/>
              <a:t>Solution: flex-boxes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200" dirty="0"/>
              <a:t>PHP</a:t>
            </a:r>
          </a:p>
          <a:p>
            <a:pPr marL="1001268" lvl="3" indent="-342900">
              <a:buFont typeface="Calibri" panose="020F0502020204030204" pitchFamily="34" charset="0"/>
              <a:buChar char="○"/>
            </a:pPr>
            <a:r>
              <a:rPr lang="en-US" sz="1800" dirty="0"/>
              <a:t>Solution: JavaScript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200" dirty="0"/>
              <a:t>Asynchronous calls</a:t>
            </a:r>
          </a:p>
          <a:p>
            <a:pPr marL="1001268" lvl="3" indent="-342900">
              <a:buFont typeface="Calibri" panose="020F0502020204030204" pitchFamily="34" charset="0"/>
              <a:buChar char="○"/>
            </a:pPr>
            <a:r>
              <a:rPr lang="en-US" sz="1800" dirty="0"/>
              <a:t>Solution: refactorization, timeouts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200" dirty="0"/>
              <a:t>Large file(s)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r>
              <a:rPr lang="en-US" sz="2200" dirty="0"/>
              <a:t>File uploader</a:t>
            </a:r>
          </a:p>
          <a:p>
            <a:pPr marL="635508" lvl="1" indent="-342900">
              <a:buFont typeface="Calibri" panose="020F0502020204030204" pitchFamily="34" charset="0"/>
              <a:buChar char="○"/>
            </a:pPr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F54EA0-ABEF-48E3-8A52-3EED25D0532A}"/>
              </a:ext>
            </a:extLst>
          </p:cNvPr>
          <p:cNvSpPr txBox="1">
            <a:spLocks/>
          </p:cNvSpPr>
          <p:nvPr/>
        </p:nvSpPr>
        <p:spPr>
          <a:xfrm>
            <a:off x="6430940" y="2117653"/>
            <a:ext cx="4977696" cy="385585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Future </a:t>
            </a:r>
            <a:r>
              <a:rPr lang="en-US" sz="2600" u="sng" dirty="0"/>
              <a:t>Enhancements</a:t>
            </a:r>
          </a:p>
          <a:p>
            <a:pPr marL="635508" lvl="1" indent="-342900">
              <a:buFont typeface="Calibri" pitchFamily="34" charset="0"/>
              <a:buChar char="○"/>
            </a:pPr>
            <a:r>
              <a:rPr lang="en-US" sz="2200" dirty="0"/>
              <a:t>File Uploader</a:t>
            </a:r>
          </a:p>
          <a:p>
            <a:pPr marL="635508" lvl="1" indent="-342900">
              <a:buFont typeface="Calibri" pitchFamily="34" charset="0"/>
              <a:buChar char="○"/>
            </a:pPr>
            <a:r>
              <a:rPr lang="en-US" sz="2200" dirty="0"/>
              <a:t>Internal search engine</a:t>
            </a:r>
          </a:p>
          <a:p>
            <a:pPr marL="635508" lvl="1" indent="-342900">
              <a:buFont typeface="Calibri" pitchFamily="34" charset="0"/>
              <a:buChar char="○"/>
            </a:pPr>
            <a:r>
              <a:rPr lang="en-US" sz="2200" dirty="0"/>
              <a:t>Listen page: tabs for each season</a:t>
            </a:r>
          </a:p>
          <a:p>
            <a:pPr marL="635508" lvl="1" indent="-342900">
              <a:buFont typeface="Calibri" pitchFamily="34" charset="0"/>
              <a:buChar char="○"/>
            </a:pPr>
            <a:r>
              <a:rPr lang="en-US" sz="2200" dirty="0"/>
              <a:t>Audit log of episodes played</a:t>
            </a:r>
          </a:p>
          <a:p>
            <a:pPr marL="635508" lvl="1" indent="-342900">
              <a:buFont typeface="Calibri" pitchFamily="34" charset="0"/>
              <a:buChar char="○"/>
            </a:pPr>
            <a:r>
              <a:rPr lang="en-US" sz="2200" dirty="0"/>
              <a:t>Ability to host live broadcasts</a:t>
            </a:r>
          </a:p>
          <a:p>
            <a:pPr marL="635508" lvl="1" indent="-342900">
              <a:buFont typeface="Calibri" pitchFamily="34" charset="0"/>
              <a:buChar char="○"/>
            </a:pPr>
            <a:r>
              <a:rPr lang="en-US" sz="2200" dirty="0"/>
              <a:t>Stronger security</a:t>
            </a:r>
          </a:p>
        </p:txBody>
      </p:sp>
    </p:spTree>
    <p:extLst>
      <p:ext uri="{BB962C8B-B14F-4D97-AF65-F5344CB8AC3E}">
        <p14:creationId xmlns:p14="http://schemas.microsoft.com/office/powerpoint/2010/main" val="396347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149A8A-94BF-497D-AFCE-2F5384AC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E9208-8461-49AC-86B1-56B04EB11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5124F-DEB9-4709-9BB0-78FC9113A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CAEFD6-9591-4EA6-8CAE-2D191C7B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2104"/>
            <a:ext cx="10058400" cy="73493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Symmetry Podcast Website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The Symmetry Podcast Website</vt:lpstr>
      <vt:lpstr>Background</vt:lpstr>
      <vt:lpstr>Technologies Used</vt:lpstr>
      <vt:lpstr>Back End</vt:lpstr>
      <vt:lpstr>Database</vt:lpstr>
      <vt:lpstr>Reflection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Symmetry Podcast Website</dc:title>
  <dc:creator>Boone</dc:creator>
  <cp:lastModifiedBy>Boone</cp:lastModifiedBy>
  <cp:revision>6</cp:revision>
  <dcterms:created xsi:type="dcterms:W3CDTF">2020-02-18T16:29:33Z</dcterms:created>
  <dcterms:modified xsi:type="dcterms:W3CDTF">2020-02-19T15:42:27Z</dcterms:modified>
</cp:coreProperties>
</file>