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95" r:id="rId2"/>
    <p:sldId id="438" r:id="rId3"/>
    <p:sldId id="452" r:id="rId4"/>
    <p:sldId id="439" r:id="rId5"/>
    <p:sldId id="440" r:id="rId6"/>
    <p:sldId id="466" r:id="rId7"/>
    <p:sldId id="446" r:id="rId8"/>
    <p:sldId id="447" r:id="rId9"/>
    <p:sldId id="453" r:id="rId10"/>
    <p:sldId id="448" r:id="rId11"/>
    <p:sldId id="449" r:id="rId12"/>
    <p:sldId id="450" r:id="rId13"/>
    <p:sldId id="451" r:id="rId14"/>
    <p:sldId id="441" r:id="rId15"/>
    <p:sldId id="467" r:id="rId16"/>
    <p:sldId id="442" r:id="rId17"/>
    <p:sldId id="443" r:id="rId18"/>
    <p:sldId id="444" r:id="rId19"/>
    <p:sldId id="445" r:id="rId20"/>
    <p:sldId id="468" r:id="rId21"/>
    <p:sldId id="454" r:id="rId22"/>
    <p:sldId id="455" r:id="rId23"/>
    <p:sldId id="456" r:id="rId24"/>
    <p:sldId id="470" r:id="rId25"/>
    <p:sldId id="469" r:id="rId26"/>
    <p:sldId id="458" r:id="rId27"/>
    <p:sldId id="457" r:id="rId28"/>
    <p:sldId id="459" r:id="rId29"/>
    <p:sldId id="460" r:id="rId30"/>
    <p:sldId id="461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B7"/>
    <a:srgbClr val="0F0A7A"/>
    <a:srgbClr val="008CFF"/>
    <a:srgbClr val="00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5270" autoAdjust="0"/>
  </p:normalViewPr>
  <p:slideViewPr>
    <p:cSldViewPr snapToGrid="0">
      <p:cViewPr varScale="1">
        <p:scale>
          <a:sx n="57" d="100"/>
          <a:sy n="57" d="100"/>
        </p:scale>
        <p:origin x="904" y="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6CE7B-68C0-4029-B925-85EA67E46B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E8F625-DD49-4B2C-B36E-3C06D5D292A4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gm:t>
    </dgm:pt>
    <dgm:pt modelId="{AD6DE1A8-8ECB-4795-9DFD-BAE619FC057D}" type="parTrans" cxnId="{CF3582A0-102B-4039-8889-4C155796E5FA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D606A6-DFE2-4EA5-86BD-D21F99201192}" type="sibTrans" cxnId="{CF3582A0-102B-4039-8889-4C155796E5FA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C5D0E6-9AAB-43F5-9A01-C1B0A79D3E96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gm:t>
    </dgm:pt>
    <dgm:pt modelId="{E7DB6FCE-364B-4D10-9603-95FF56396838}" type="parTrans" cxnId="{439FEDD9-3C03-42F0-B3DA-C79744707D7F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377752-AE8A-4EC7-AA11-E7EC920F7BE4}" type="sibTrans" cxnId="{439FEDD9-3C03-42F0-B3DA-C79744707D7F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ABC428-F0E8-4372-A7F5-257473E85589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gm:t>
    </dgm:pt>
    <dgm:pt modelId="{8B2E82D3-B582-4195-A0C5-85DCB24380EA}" type="parTrans" cxnId="{073F5883-DE58-483A-B26C-CEE318D5F421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73E2D4-3D4C-4FE6-A34A-0C7A3B62A353}" type="sibTrans" cxnId="{073F5883-DE58-483A-B26C-CEE318D5F421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0A2F53-B00C-42F1-8C7D-97410D98FAA9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</a:p>
      </dgm:t>
    </dgm:pt>
    <dgm:pt modelId="{6FE98A8A-4989-4072-9A20-80D10CAC2FF9}" type="par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EB63DE-9A9C-4B92-89CB-6ED777EBF3C6}" type="sib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221818-DEA2-4398-AEA3-78E2ACE00074}" type="pres">
      <dgm:prSet presAssocID="{75F6CE7B-68C0-4029-B925-85EA67E46B53}" presName="Name0" presStyleCnt="0">
        <dgm:presLayoutVars>
          <dgm:dir/>
          <dgm:resizeHandles val="exact"/>
        </dgm:presLayoutVars>
      </dgm:prSet>
      <dgm:spPr/>
    </dgm:pt>
    <dgm:pt modelId="{09587A62-7664-4D0D-9764-4F5F26096440}" type="pres">
      <dgm:prSet presAssocID="{9DE8F625-DD49-4B2C-B36E-3C06D5D292A4}" presName="node" presStyleLbl="node1" presStyleIdx="0" presStyleCnt="4">
        <dgm:presLayoutVars>
          <dgm:bulletEnabled val="1"/>
        </dgm:presLayoutVars>
      </dgm:prSet>
      <dgm:spPr/>
    </dgm:pt>
    <dgm:pt modelId="{4568996F-AAC8-45CA-A1C8-B87AF51B8276}" type="pres">
      <dgm:prSet presAssocID="{B7D606A6-DFE2-4EA5-86BD-D21F99201192}" presName="sibTrans" presStyleLbl="sibTrans2D1" presStyleIdx="0" presStyleCnt="3"/>
      <dgm:spPr/>
    </dgm:pt>
    <dgm:pt modelId="{AE3EA81E-BA4A-4AA3-8969-5257F7989C6B}" type="pres">
      <dgm:prSet presAssocID="{B7D606A6-DFE2-4EA5-86BD-D21F99201192}" presName="connectorText" presStyleLbl="sibTrans2D1" presStyleIdx="0" presStyleCnt="3"/>
      <dgm:spPr/>
    </dgm:pt>
    <dgm:pt modelId="{ED79F2A6-1511-4616-B066-7DDE131D368F}" type="pres">
      <dgm:prSet presAssocID="{82C5D0E6-9AAB-43F5-9A01-C1B0A79D3E96}" presName="node" presStyleLbl="node1" presStyleIdx="1" presStyleCnt="4">
        <dgm:presLayoutVars>
          <dgm:bulletEnabled val="1"/>
        </dgm:presLayoutVars>
      </dgm:prSet>
      <dgm:spPr/>
    </dgm:pt>
    <dgm:pt modelId="{70FE0086-7CBB-4810-99D8-76AB4E8C3CD6}" type="pres">
      <dgm:prSet presAssocID="{6C377752-AE8A-4EC7-AA11-E7EC920F7BE4}" presName="sibTrans" presStyleLbl="sibTrans2D1" presStyleIdx="1" presStyleCnt="3"/>
      <dgm:spPr/>
    </dgm:pt>
    <dgm:pt modelId="{4C2AC6E5-A749-4FE9-A1EA-73D457B86C4C}" type="pres">
      <dgm:prSet presAssocID="{6C377752-AE8A-4EC7-AA11-E7EC920F7BE4}" presName="connectorText" presStyleLbl="sibTrans2D1" presStyleIdx="1" presStyleCnt="3"/>
      <dgm:spPr/>
    </dgm:pt>
    <dgm:pt modelId="{522D0BA4-EDD3-42FF-B5EE-C1FBA4FAC951}" type="pres">
      <dgm:prSet presAssocID="{8AABC428-F0E8-4372-A7F5-257473E85589}" presName="node" presStyleLbl="node1" presStyleIdx="2" presStyleCnt="4">
        <dgm:presLayoutVars>
          <dgm:bulletEnabled val="1"/>
        </dgm:presLayoutVars>
      </dgm:prSet>
      <dgm:spPr/>
    </dgm:pt>
    <dgm:pt modelId="{EA15BB6F-0CE7-49D2-989D-E5BF487975EF}" type="pres">
      <dgm:prSet presAssocID="{EA73E2D4-3D4C-4FE6-A34A-0C7A3B62A353}" presName="sibTrans" presStyleLbl="sibTrans2D1" presStyleIdx="2" presStyleCnt="3"/>
      <dgm:spPr/>
    </dgm:pt>
    <dgm:pt modelId="{FE47C3CA-B7A5-4A75-B9D5-3E3481647895}" type="pres">
      <dgm:prSet presAssocID="{EA73E2D4-3D4C-4FE6-A34A-0C7A3B62A353}" presName="connectorText" presStyleLbl="sibTrans2D1" presStyleIdx="2" presStyleCnt="3"/>
      <dgm:spPr/>
    </dgm:pt>
    <dgm:pt modelId="{9AE57E4D-49A2-4DD8-954E-B524FB198B02}" type="pres">
      <dgm:prSet presAssocID="{5F0A2F53-B00C-42F1-8C7D-97410D98FAA9}" presName="node" presStyleLbl="node1" presStyleIdx="3" presStyleCnt="4">
        <dgm:presLayoutVars>
          <dgm:bulletEnabled val="1"/>
        </dgm:presLayoutVars>
      </dgm:prSet>
      <dgm:spPr/>
    </dgm:pt>
  </dgm:ptLst>
  <dgm:cxnLst>
    <dgm:cxn modelId="{BA9C5500-974C-4A62-878F-302D38E39470}" type="presOf" srcId="{EA73E2D4-3D4C-4FE6-A34A-0C7A3B62A353}" destId="{FE47C3CA-B7A5-4A75-B9D5-3E3481647895}" srcOrd="1" destOrd="0" presId="urn:microsoft.com/office/officeart/2005/8/layout/process1"/>
    <dgm:cxn modelId="{75E02F01-B4BE-44B2-B4FA-67590232281E}" type="presOf" srcId="{6C377752-AE8A-4EC7-AA11-E7EC920F7BE4}" destId="{4C2AC6E5-A749-4FE9-A1EA-73D457B86C4C}" srcOrd="1" destOrd="0" presId="urn:microsoft.com/office/officeart/2005/8/layout/process1"/>
    <dgm:cxn modelId="{3059B706-14C7-41C2-80C7-50851664DD0E}" type="presOf" srcId="{5F0A2F53-B00C-42F1-8C7D-97410D98FAA9}" destId="{9AE57E4D-49A2-4DD8-954E-B524FB198B02}" srcOrd="0" destOrd="0" presId="urn:microsoft.com/office/officeart/2005/8/layout/process1"/>
    <dgm:cxn modelId="{AFCCDB37-7397-4C94-9205-9CB535D95444}" type="presOf" srcId="{9DE8F625-DD49-4B2C-B36E-3C06D5D292A4}" destId="{09587A62-7664-4D0D-9764-4F5F26096440}" srcOrd="0" destOrd="0" presId="urn:microsoft.com/office/officeart/2005/8/layout/process1"/>
    <dgm:cxn modelId="{D7510840-5630-4C02-BC2A-481F978F36AD}" type="presOf" srcId="{82C5D0E6-9AAB-43F5-9A01-C1B0A79D3E96}" destId="{ED79F2A6-1511-4616-B066-7DDE131D368F}" srcOrd="0" destOrd="0" presId="urn:microsoft.com/office/officeart/2005/8/layout/process1"/>
    <dgm:cxn modelId="{9A05CA73-28BE-4A9D-A32B-329A61C684AF}" type="presOf" srcId="{75F6CE7B-68C0-4029-B925-85EA67E46B53}" destId="{3D221818-DEA2-4398-AEA3-78E2ACE00074}" srcOrd="0" destOrd="0" presId="urn:microsoft.com/office/officeart/2005/8/layout/process1"/>
    <dgm:cxn modelId="{AA329A57-9210-4BA4-8745-DCFAE9353068}" type="presOf" srcId="{8AABC428-F0E8-4372-A7F5-257473E85589}" destId="{522D0BA4-EDD3-42FF-B5EE-C1FBA4FAC951}" srcOrd="0" destOrd="0" presId="urn:microsoft.com/office/officeart/2005/8/layout/process1"/>
    <dgm:cxn modelId="{073F5883-DE58-483A-B26C-CEE318D5F421}" srcId="{75F6CE7B-68C0-4029-B925-85EA67E46B53}" destId="{8AABC428-F0E8-4372-A7F5-257473E85589}" srcOrd="2" destOrd="0" parTransId="{8B2E82D3-B582-4195-A0C5-85DCB24380EA}" sibTransId="{EA73E2D4-3D4C-4FE6-A34A-0C7A3B62A353}"/>
    <dgm:cxn modelId="{E3FDF88B-0FCF-488A-ACE6-D74DA6E05823}" type="presOf" srcId="{B7D606A6-DFE2-4EA5-86BD-D21F99201192}" destId="{4568996F-AAC8-45CA-A1C8-B87AF51B8276}" srcOrd="0" destOrd="0" presId="urn:microsoft.com/office/officeart/2005/8/layout/process1"/>
    <dgm:cxn modelId="{CF3582A0-102B-4039-8889-4C155796E5FA}" srcId="{75F6CE7B-68C0-4029-B925-85EA67E46B53}" destId="{9DE8F625-DD49-4B2C-B36E-3C06D5D292A4}" srcOrd="0" destOrd="0" parTransId="{AD6DE1A8-8ECB-4795-9DFD-BAE619FC057D}" sibTransId="{B7D606A6-DFE2-4EA5-86BD-D21F99201192}"/>
    <dgm:cxn modelId="{770336B4-48F0-496A-BA31-AB52A367F626}" type="presOf" srcId="{EA73E2D4-3D4C-4FE6-A34A-0C7A3B62A353}" destId="{EA15BB6F-0CE7-49D2-989D-E5BF487975EF}" srcOrd="0" destOrd="0" presId="urn:microsoft.com/office/officeart/2005/8/layout/process1"/>
    <dgm:cxn modelId="{7E8413BD-0D5F-4D50-BF94-14068678E72D}" srcId="{75F6CE7B-68C0-4029-B925-85EA67E46B53}" destId="{5F0A2F53-B00C-42F1-8C7D-97410D98FAA9}" srcOrd="3" destOrd="0" parTransId="{6FE98A8A-4989-4072-9A20-80D10CAC2FF9}" sibTransId="{B5EB63DE-9A9C-4B92-89CB-6ED777EBF3C6}"/>
    <dgm:cxn modelId="{49F1C0C0-64A0-41F8-8250-F170A9A40F32}" type="presOf" srcId="{B7D606A6-DFE2-4EA5-86BD-D21F99201192}" destId="{AE3EA81E-BA4A-4AA3-8969-5257F7989C6B}" srcOrd="1" destOrd="0" presId="urn:microsoft.com/office/officeart/2005/8/layout/process1"/>
    <dgm:cxn modelId="{439FEDD9-3C03-42F0-B3DA-C79744707D7F}" srcId="{75F6CE7B-68C0-4029-B925-85EA67E46B53}" destId="{82C5D0E6-9AAB-43F5-9A01-C1B0A79D3E96}" srcOrd="1" destOrd="0" parTransId="{E7DB6FCE-364B-4D10-9603-95FF56396838}" sibTransId="{6C377752-AE8A-4EC7-AA11-E7EC920F7BE4}"/>
    <dgm:cxn modelId="{E5FBBDF1-A74F-4A91-B5AA-B5632BE095A9}" type="presOf" srcId="{6C377752-AE8A-4EC7-AA11-E7EC920F7BE4}" destId="{70FE0086-7CBB-4810-99D8-76AB4E8C3CD6}" srcOrd="0" destOrd="0" presId="urn:microsoft.com/office/officeart/2005/8/layout/process1"/>
    <dgm:cxn modelId="{AE569E02-010E-47A5-87DE-35AED7C2D43F}" type="presParOf" srcId="{3D221818-DEA2-4398-AEA3-78E2ACE00074}" destId="{09587A62-7664-4D0D-9764-4F5F26096440}" srcOrd="0" destOrd="0" presId="urn:microsoft.com/office/officeart/2005/8/layout/process1"/>
    <dgm:cxn modelId="{99E9860C-1586-4AED-A2E2-6CA163803B58}" type="presParOf" srcId="{3D221818-DEA2-4398-AEA3-78E2ACE00074}" destId="{4568996F-AAC8-45CA-A1C8-B87AF51B8276}" srcOrd="1" destOrd="0" presId="urn:microsoft.com/office/officeart/2005/8/layout/process1"/>
    <dgm:cxn modelId="{8719063B-CCE5-4091-ABE2-F27182771180}" type="presParOf" srcId="{4568996F-AAC8-45CA-A1C8-B87AF51B8276}" destId="{AE3EA81E-BA4A-4AA3-8969-5257F7989C6B}" srcOrd="0" destOrd="0" presId="urn:microsoft.com/office/officeart/2005/8/layout/process1"/>
    <dgm:cxn modelId="{93E475EE-0681-42A9-BF8F-E2740997FE12}" type="presParOf" srcId="{3D221818-DEA2-4398-AEA3-78E2ACE00074}" destId="{ED79F2A6-1511-4616-B066-7DDE131D368F}" srcOrd="2" destOrd="0" presId="urn:microsoft.com/office/officeart/2005/8/layout/process1"/>
    <dgm:cxn modelId="{2287A754-F61F-4991-B65F-6FFF27063889}" type="presParOf" srcId="{3D221818-DEA2-4398-AEA3-78E2ACE00074}" destId="{70FE0086-7CBB-4810-99D8-76AB4E8C3CD6}" srcOrd="3" destOrd="0" presId="urn:microsoft.com/office/officeart/2005/8/layout/process1"/>
    <dgm:cxn modelId="{0FBC1E28-1F0E-43B6-B510-9E57DF154150}" type="presParOf" srcId="{70FE0086-7CBB-4810-99D8-76AB4E8C3CD6}" destId="{4C2AC6E5-A749-4FE9-A1EA-73D457B86C4C}" srcOrd="0" destOrd="0" presId="urn:microsoft.com/office/officeart/2005/8/layout/process1"/>
    <dgm:cxn modelId="{20C94AFC-E63F-41E7-9CCA-D71A28804804}" type="presParOf" srcId="{3D221818-DEA2-4398-AEA3-78E2ACE00074}" destId="{522D0BA4-EDD3-42FF-B5EE-C1FBA4FAC951}" srcOrd="4" destOrd="0" presId="urn:microsoft.com/office/officeart/2005/8/layout/process1"/>
    <dgm:cxn modelId="{897E1440-1B4F-446C-95D5-13E1A9157F20}" type="presParOf" srcId="{3D221818-DEA2-4398-AEA3-78E2ACE00074}" destId="{EA15BB6F-0CE7-49D2-989D-E5BF487975EF}" srcOrd="5" destOrd="0" presId="urn:microsoft.com/office/officeart/2005/8/layout/process1"/>
    <dgm:cxn modelId="{B2A56ED3-B90C-4CEB-80D3-7DB4A042C956}" type="presParOf" srcId="{EA15BB6F-0CE7-49D2-989D-E5BF487975EF}" destId="{FE47C3CA-B7A5-4A75-B9D5-3E3481647895}" srcOrd="0" destOrd="0" presId="urn:microsoft.com/office/officeart/2005/8/layout/process1"/>
    <dgm:cxn modelId="{168475BC-7687-4032-B2F9-34F84DA688A6}" type="presParOf" srcId="{3D221818-DEA2-4398-AEA3-78E2ACE00074}" destId="{9AE57E4D-49A2-4DD8-954E-B524FB198B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87A62-7664-4D0D-9764-4F5F26096440}">
      <dsp:nvSpPr>
        <dsp:cNvPr id="0" name=""/>
        <dsp:cNvSpPr/>
      </dsp:nvSpPr>
      <dsp:spPr>
        <a:xfrm>
          <a:off x="4621" y="1736725"/>
          <a:ext cx="2020453" cy="166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sp:txBody>
      <dsp:txXfrm>
        <a:off x="53442" y="1785546"/>
        <a:ext cx="1922811" cy="1569232"/>
      </dsp:txXfrm>
    </dsp:sp>
    <dsp:sp modelId="{4568996F-AAC8-45CA-A1C8-B87AF51B8276}">
      <dsp:nvSpPr>
        <dsp:cNvPr id="0" name=""/>
        <dsp:cNvSpPr/>
      </dsp:nvSpPr>
      <dsp:spPr>
        <a:xfrm>
          <a:off x="222711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27119" y="2419840"/>
        <a:ext cx="299835" cy="300644"/>
      </dsp:txXfrm>
    </dsp:sp>
    <dsp:sp modelId="{ED79F2A6-1511-4616-B066-7DDE131D368F}">
      <dsp:nvSpPr>
        <dsp:cNvPr id="0" name=""/>
        <dsp:cNvSpPr/>
      </dsp:nvSpPr>
      <dsp:spPr>
        <a:xfrm>
          <a:off x="2833255" y="1736725"/>
          <a:ext cx="2020453" cy="166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sp:txBody>
      <dsp:txXfrm>
        <a:off x="2882076" y="1785546"/>
        <a:ext cx="1922811" cy="1569232"/>
      </dsp:txXfrm>
    </dsp:sp>
    <dsp:sp modelId="{70FE0086-7CBB-4810-99D8-76AB4E8C3CD6}">
      <dsp:nvSpPr>
        <dsp:cNvPr id="0" name=""/>
        <dsp:cNvSpPr/>
      </dsp:nvSpPr>
      <dsp:spPr>
        <a:xfrm>
          <a:off x="5055754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55754" y="2419840"/>
        <a:ext cx="299835" cy="300644"/>
      </dsp:txXfrm>
    </dsp:sp>
    <dsp:sp modelId="{522D0BA4-EDD3-42FF-B5EE-C1FBA4FAC951}">
      <dsp:nvSpPr>
        <dsp:cNvPr id="0" name=""/>
        <dsp:cNvSpPr/>
      </dsp:nvSpPr>
      <dsp:spPr>
        <a:xfrm>
          <a:off x="5661890" y="1736725"/>
          <a:ext cx="2020453" cy="166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sp:txBody>
      <dsp:txXfrm>
        <a:off x="5710711" y="1785546"/>
        <a:ext cx="1922811" cy="1569232"/>
      </dsp:txXfrm>
    </dsp:sp>
    <dsp:sp modelId="{EA15BB6F-0CE7-49D2-989D-E5BF487975EF}">
      <dsp:nvSpPr>
        <dsp:cNvPr id="0" name=""/>
        <dsp:cNvSpPr/>
      </dsp:nvSpPr>
      <dsp:spPr>
        <a:xfrm>
          <a:off x="788438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884389" y="2419840"/>
        <a:ext cx="299835" cy="300644"/>
      </dsp:txXfrm>
    </dsp:sp>
    <dsp:sp modelId="{9AE57E4D-49A2-4DD8-954E-B524FB198B02}">
      <dsp:nvSpPr>
        <dsp:cNvPr id="0" name=""/>
        <dsp:cNvSpPr/>
      </dsp:nvSpPr>
      <dsp:spPr>
        <a:xfrm>
          <a:off x="8490525" y="1736725"/>
          <a:ext cx="2020453" cy="166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</a:p>
      </dsp:txBody>
      <dsp:txXfrm>
        <a:off x="8539346" y="1785546"/>
        <a:ext cx="1922811" cy="156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BE348-D926-4D03-B2E0-BDEC3D2EB9BC}" type="datetimeFigureOut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6CC66-758F-4268-9E78-0571DC768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77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5A3D-4D2E-4D39-BF1D-27D1F666250F}" type="datetimeFigureOut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BAFE-DFB0-4DB6-B5BA-50FBF197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6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41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5" y="1605066"/>
            <a:ext cx="838200" cy="77527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737" y="4319709"/>
            <a:ext cx="9125376" cy="1246204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1448905" y="2380344"/>
            <a:ext cx="9534603" cy="1748708"/>
          </a:xfrm>
          <a:gradFill flip="none" rotWithShape="1">
            <a:gsLst>
              <a:gs pos="0">
                <a:srgbClr val="0909B7"/>
              </a:gs>
              <a:gs pos="100000">
                <a:srgbClr val="00B5FF"/>
              </a:gs>
            </a:gsLst>
            <a:lin ang="0" scaled="0"/>
            <a:tileRect/>
          </a:gradFill>
        </p:spPr>
        <p:txBody>
          <a:bodyPr/>
          <a:lstStyle>
            <a:lvl1pPr algn="just">
              <a:defRPr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8972070" y="5663554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10983508" y="2380345"/>
            <a:ext cx="246304" cy="1748706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0282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6DF0-5608-47A0-8CD4-A03454B05FE0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0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527-FB5D-413B-A717-B81CBF910C9C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ECC2-8EC0-47DB-987A-12E1FC9FF206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52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992" y="1081669"/>
            <a:ext cx="10220808" cy="509529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6B-9CA8-4446-BC99-6EC076175E43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367883" y="92365"/>
            <a:ext cx="9985917" cy="692727"/>
          </a:xfrm>
        </p:spPr>
        <p:txBody>
          <a:bodyPr/>
          <a:lstStyle>
            <a:lvl1pPr>
              <a:defRPr>
                <a:solidFill>
                  <a:srgbClr val="0F0A7A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1676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6A9-916A-4C18-A9A9-CC0EDF50809B}" type="datetime1">
              <a:rPr lang="zh-TW" altLang="en-US" smtClean="0"/>
              <a:t>2021/08/13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808625" y="5349875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" y="1117600"/>
            <a:ext cx="833967" cy="77527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0682590" y="2153288"/>
            <a:ext cx="246304" cy="1325563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9310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A68D-F016-4FB6-B574-55E1018139A5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100"/>
            <a:ext cx="10515600" cy="4233863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6D77-FCD7-47B0-A83B-8C0D33C7A660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838200" y="937260"/>
            <a:ext cx="10515600" cy="9525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編輯母片子標題文字樣式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486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just">
              <a:defRPr sz="60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just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50B4-1061-4951-A583-3590F36C07C8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79" y="0"/>
            <a:ext cx="3999323" cy="212159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2BD869-30DF-4CC4-9046-4A693ABF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3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130-F681-4645-B41A-BFA88C1559D7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71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3234-BEEA-4166-85B8-55A0CBDC80F5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A323-362D-4881-8991-2374589DDBEA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F45-A14F-4B18-A47D-62968F2A6B94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76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574"/>
            <a:ext cx="3932237" cy="16068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5C9-CBE3-4BA0-A4EF-E03B49DDE8F6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03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6318"/>
            <a:ext cx="10515600" cy="5140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3E6B-5602-4460-BA40-5DAE1CB83E1F}" type="datetime1">
              <a:rPr lang="zh-TW" altLang="en-US" smtClean="0"/>
              <a:t>2021/08/13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77527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" y="5972537"/>
            <a:ext cx="1327444" cy="7605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8A773F9-4E78-495E-887D-D77DC50E84B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37" y="6271712"/>
            <a:ext cx="822202" cy="5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62" r:id="rId13"/>
    <p:sldLayoutId id="214748367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2021/08/17</a:t>
            </a:r>
          </a:p>
          <a:p>
            <a:r>
              <a:rPr lang="zh-TW" altLang="en-US" dirty="0"/>
              <a:t>方聖瑋</a:t>
            </a:r>
            <a:r>
              <a:rPr lang="en-US" altLang="zh-TW" dirty="0"/>
              <a:t>Willy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Basic R Language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6653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圓餅圖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1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長條圖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62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直方圖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8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箱型圖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56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折線圖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41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相關性及迴歸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1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5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</a:t>
            </a:r>
            <a:r>
              <a:rPr lang="en-US" altLang="zh-TW" dirty="0"/>
              <a:t>/</a:t>
            </a:r>
            <a:r>
              <a:rPr lang="zh-TW" altLang="en-US" dirty="0"/>
              <a:t>相關係數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13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85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6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基本統計概念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統計圖表呈現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相關性及迴歸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假設與檢定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分群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6" name="投影片編號版面配置區 2">
            <a:extLst>
              <a:ext uri="{FF2B5EF4-FFF2-40B4-BE49-F238E27FC236}">
                <a16:creationId xmlns:a16="http://schemas.microsoft.com/office/drawing/2014/main" id="{5C3964C4-6663-49A4-ABEF-0AA59D80B39D}"/>
              </a:ext>
            </a:extLst>
          </p:cNvPr>
          <p:cNvSpPr txBox="1">
            <a:spLocks/>
          </p:cNvSpPr>
          <p:nvPr/>
        </p:nvSpPr>
        <p:spPr>
          <a:xfrm>
            <a:off x="2743200" y="6050803"/>
            <a:ext cx="7515922" cy="494963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800" b="1" dirty="0"/>
              <a:t>內容參考自講師：蘇峰民　清華大學工管博士</a:t>
            </a:r>
          </a:p>
        </p:txBody>
      </p:sp>
    </p:spTree>
    <p:extLst>
      <p:ext uri="{BB962C8B-B14F-4D97-AF65-F5344CB8AC3E}">
        <p14:creationId xmlns:p14="http://schemas.microsoft.com/office/powerpoint/2010/main" val="326337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假設與檢定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898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假設檢定的定義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38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假設檢定程序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38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zh-TW" altLang="en-US" dirty="0"/>
              <a:t>檢定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76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ANOVA</a:t>
            </a:r>
            <a:r>
              <a:rPr lang="zh-TW" altLang="en-US" dirty="0"/>
              <a:t>檢定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7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分群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2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7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7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60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0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基本統計概念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1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3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數據階段</a:t>
            </a:r>
          </a:p>
        </p:txBody>
      </p:sp>
      <p:graphicFrame>
        <p:nvGraphicFramePr>
          <p:cNvPr id="2" name="內容版面配置區 1">
            <a:extLst>
              <a:ext uri="{FF2B5EF4-FFF2-40B4-BE49-F238E27FC236}">
                <a16:creationId xmlns:a16="http://schemas.microsoft.com/office/drawing/2014/main" id="{2D71D764-4F1F-4F98-B558-9224FEE2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566783"/>
              </p:ext>
            </p:extLst>
          </p:nvPr>
        </p:nvGraphicFramePr>
        <p:xfrm>
          <a:off x="838200" y="1036638"/>
          <a:ext cx="10515600" cy="514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95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統計在大數據中的角色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可運用過去流程的數據來推論未來趨勢</a:t>
            </a:r>
            <a:endParaRPr lang="en-US" altLang="zh-TW" dirty="0"/>
          </a:p>
          <a:p>
            <a:r>
              <a:rPr lang="zh-TW" altLang="en-US" dirty="0"/>
              <a:t>可依據分析的結果推論並證明原因</a:t>
            </a:r>
            <a:endParaRPr lang="en-US" altLang="zh-TW" dirty="0"/>
          </a:p>
          <a:p>
            <a:r>
              <a:rPr lang="zh-TW" altLang="en-US" dirty="0"/>
              <a:t>可建構以事實為依據的概念，而非直覺</a:t>
            </a:r>
            <a:endParaRPr lang="en-US" altLang="zh-TW" dirty="0"/>
          </a:p>
          <a:p>
            <a:r>
              <a:rPr lang="zh-TW" altLang="en-US" dirty="0"/>
              <a:t>市面上的機器學習，其實背後都是統計、數學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統計依討論內容可分為：</a:t>
            </a:r>
            <a:endParaRPr lang="en-US" altLang="zh-TW" dirty="0"/>
          </a:p>
          <a:p>
            <a:pPr lvl="1"/>
            <a:r>
              <a:rPr lang="zh-TW" altLang="en-US" dirty="0"/>
              <a:t>敘述統計：數據收集、數據處理、數據視覺化以解釋</a:t>
            </a:r>
            <a:endParaRPr lang="en-US" altLang="zh-TW" dirty="0"/>
          </a:p>
          <a:p>
            <a:pPr lvl="1"/>
            <a:r>
              <a:rPr lang="zh-TW" altLang="en-US" dirty="0"/>
              <a:t>推論統計：數據分析（樣本推估母體）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1DA22-52F4-426B-AEE4-4774A24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一些統計名詞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4BB8-B1B0-474B-8B71-983387A5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平均數</a:t>
            </a:r>
            <a:endParaRPr lang="en-US" altLang="zh-TW" dirty="0"/>
          </a:p>
          <a:p>
            <a:r>
              <a:rPr lang="zh-TW" altLang="en-US" dirty="0"/>
              <a:t>中位數</a:t>
            </a:r>
            <a:endParaRPr lang="en-US" altLang="zh-TW" dirty="0"/>
          </a:p>
          <a:p>
            <a:r>
              <a:rPr lang="zh-TW" altLang="en-US" dirty="0"/>
              <a:t>眾數</a:t>
            </a:r>
            <a:endParaRPr lang="en-US" altLang="zh-TW" dirty="0"/>
          </a:p>
          <a:p>
            <a:r>
              <a:rPr lang="zh-TW" altLang="en-US" dirty="0"/>
              <a:t>四分位數</a:t>
            </a:r>
            <a:endParaRPr lang="en-US" altLang="zh-TW" dirty="0"/>
          </a:p>
          <a:p>
            <a:r>
              <a:rPr lang="en-US" altLang="zh-TW" dirty="0"/>
              <a:t>p</a:t>
            </a:r>
            <a:r>
              <a:rPr lang="zh-TW" altLang="en-US" dirty="0"/>
              <a:t>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EED5-2C47-4281-A8BF-E83D84E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59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機器學習的區別：監督</a:t>
            </a:r>
            <a:r>
              <a:rPr lang="en-US" altLang="zh-TW" dirty="0"/>
              <a:t>&amp;</a:t>
            </a:r>
            <a:r>
              <a:rPr lang="zh-TW" altLang="en-US" dirty="0"/>
              <a:t>非監督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監督式學習：</a:t>
            </a:r>
            <a:endParaRPr lang="en-US" altLang="zh-TW" dirty="0"/>
          </a:p>
          <a:p>
            <a:pPr lvl="1"/>
            <a:r>
              <a:rPr lang="zh-TW" altLang="en-US" dirty="0"/>
              <a:t>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預測結果</a:t>
            </a:r>
            <a:r>
              <a:rPr lang="en-US" altLang="zh-TW" dirty="0"/>
              <a:t>/</a:t>
            </a:r>
            <a:r>
              <a:rPr lang="zh-TW" altLang="en-US" dirty="0"/>
              <a:t>未來趨勢</a:t>
            </a:r>
            <a:endParaRPr lang="en-US" altLang="zh-TW" dirty="0"/>
          </a:p>
          <a:p>
            <a:pPr lvl="1"/>
            <a:r>
              <a:rPr lang="zh-TW" altLang="en-US" dirty="0"/>
              <a:t>企業廣泛常用，有</a:t>
            </a:r>
            <a:r>
              <a:rPr lang="en-US" altLang="zh-TW" dirty="0"/>
              <a:t>Y</a:t>
            </a:r>
            <a:r>
              <a:rPr lang="zh-TW" altLang="en-US" dirty="0"/>
              <a:t>，有答案去做</a:t>
            </a:r>
            <a:endParaRPr lang="en-US" altLang="zh-TW" dirty="0"/>
          </a:p>
          <a:p>
            <a:pPr lvl="1"/>
            <a:r>
              <a:rPr lang="zh-TW" altLang="en-US" dirty="0"/>
              <a:t>迴歸</a:t>
            </a:r>
            <a:r>
              <a:rPr lang="en-US" altLang="zh-TW" dirty="0"/>
              <a:t>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zh-TW" altLang="en-US" dirty="0"/>
              <a:t>、分類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非監督式學習：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在資料中摸索並尋找潛在規則</a:t>
            </a:r>
            <a:endParaRPr lang="en-US" altLang="zh-TW" dirty="0"/>
          </a:p>
          <a:p>
            <a:pPr lvl="1"/>
            <a:r>
              <a:rPr lang="zh-TW" altLang="en-US" dirty="0"/>
              <a:t>企業不常用，沒有</a:t>
            </a:r>
            <a:r>
              <a:rPr lang="en-US" altLang="zh-TW" dirty="0"/>
              <a:t>Y</a:t>
            </a:r>
            <a:r>
              <a:rPr lang="zh-TW" altLang="en-US" dirty="0"/>
              <a:t>，需花時間摸索答案</a:t>
            </a:r>
            <a:endParaRPr lang="en-US" altLang="zh-TW" dirty="0"/>
          </a:p>
          <a:p>
            <a:pPr lvl="1"/>
            <a:r>
              <a:rPr lang="zh-TW" altLang="en-US" dirty="0"/>
              <a:t>分群</a:t>
            </a:r>
            <a:r>
              <a:rPr lang="en-US" altLang="zh-TW" dirty="0"/>
              <a:t>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zh-TW" altLang="en-US" dirty="0"/>
              <a:t>、關聯分析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7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機器學習的演算法選擇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86314BA-D61D-4EAC-9C73-9FEFDA8B5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882700"/>
            <a:ext cx="10515600" cy="5852638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6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統計圖表呈現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7273</TotalTime>
  <Words>317</Words>
  <Application>Microsoft Office PowerPoint</Application>
  <PresentationFormat>寬螢幕</PresentationFormat>
  <Paragraphs>93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Microsoft YaHei UI</vt:lpstr>
      <vt:lpstr>微軟正黑體</vt:lpstr>
      <vt:lpstr>Arial</vt:lpstr>
      <vt:lpstr>Calibri</vt:lpstr>
      <vt:lpstr>Wingdings</vt:lpstr>
      <vt:lpstr>Office 佈景主題</vt:lpstr>
      <vt:lpstr>Basic R Language</vt:lpstr>
      <vt:lpstr>Contents</vt:lpstr>
      <vt:lpstr>基本統計概念</vt:lpstr>
      <vt:lpstr>數據階段</vt:lpstr>
      <vt:lpstr>統計在大數據中的角色</vt:lpstr>
      <vt:lpstr>一些統計名詞</vt:lpstr>
      <vt:lpstr>機器學習的區別：監督&amp;非監督</vt:lpstr>
      <vt:lpstr>機器學習的演算法選擇</vt:lpstr>
      <vt:lpstr>統計圖表呈現</vt:lpstr>
      <vt:lpstr>圓餅圖</vt:lpstr>
      <vt:lpstr>長條圖</vt:lpstr>
      <vt:lpstr>直方圖</vt:lpstr>
      <vt:lpstr>箱型圖</vt:lpstr>
      <vt:lpstr>折線圖</vt:lpstr>
      <vt:lpstr>相關性及迴歸</vt:lpstr>
      <vt:lpstr>相關分析</vt:lpstr>
      <vt:lpstr>相關性/相關係數</vt:lpstr>
      <vt:lpstr>迴歸分析</vt:lpstr>
      <vt:lpstr>複迴歸分析</vt:lpstr>
      <vt:lpstr>假設與檢定</vt:lpstr>
      <vt:lpstr>假設檢定的定義</vt:lpstr>
      <vt:lpstr>假設檢定程序</vt:lpstr>
      <vt:lpstr>t檢定</vt:lpstr>
      <vt:lpstr>ANOVA檢定</vt:lpstr>
      <vt:lpstr>分群</vt:lpstr>
      <vt:lpstr>Hierarchical分群</vt:lpstr>
      <vt:lpstr>K-Means分群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 Fang</dc:creator>
  <cp:lastModifiedBy>Willy Fang</cp:lastModifiedBy>
  <cp:revision>214</cp:revision>
  <dcterms:created xsi:type="dcterms:W3CDTF">2019-01-16T06:02:29Z</dcterms:created>
  <dcterms:modified xsi:type="dcterms:W3CDTF">2021-08-13T00:48:10Z</dcterms:modified>
</cp:coreProperties>
</file>