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1059" autoAdjust="0"/>
  </p:normalViewPr>
  <p:slideViewPr>
    <p:cSldViewPr snapToGrid="0">
      <p:cViewPr varScale="1">
        <p:scale>
          <a:sx n="100" d="100"/>
          <a:sy n="100" d="100"/>
        </p:scale>
        <p:origin x="18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6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06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06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2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5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D84F-DF96-450D-9395-28FCBD467BD1}" type="datetimeFigureOut">
              <a:rPr lang="zh-TW" altLang="en-US" smtClean="0"/>
              <a:t>2022/01/06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A5D9-84C5-4CF4-992F-8AB60B2A0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8182" y="881963"/>
            <a:ext cx="80868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Microsoft JhengHei" charset="-120"/>
                <a:ea typeface="Microsoft JhengHei" charset="-120"/>
                <a:cs typeface="Microsoft JhengHei" charset="-120"/>
              </a:rPr>
              <a:t>題目</a:t>
            </a:r>
            <a:r>
              <a:rPr lang="en-US" altLang="zh-TW" sz="1400" b="1" dirty="0">
                <a:latin typeface="Microsoft JhengHei" charset="-120"/>
                <a:ea typeface="Microsoft JhengHei" charset="-120"/>
                <a:cs typeface="Microsoft JhengHei" charset="-120"/>
              </a:rPr>
              <a:t>1:</a:t>
            </a:r>
            <a:r>
              <a:rPr lang="zh-TW" altLang="en-US" sz="1400" b="1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en-US" altLang="zh-TW" sz="1400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	1.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壓縮檔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python-ci-gitlab.tar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是一包程式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包含模擬個人帳號存款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(customer.py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的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deposit),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提款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(customer.py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的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 withdraw),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增加利息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(core.py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的</a:t>
            </a:r>
            <a:r>
              <a:rPr lang="en-US" altLang="zh-TW" sz="1400" dirty="0" err="1">
                <a:latin typeface="Microsoft JhengHei" charset="-120"/>
                <a:ea typeface="Microsoft JhengHei" charset="-120"/>
                <a:cs typeface="Microsoft JhengHei" charset="-120"/>
              </a:rPr>
              <a:t>add_interest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種常見操作</a:t>
            </a:r>
            <a:endParaRPr lang="en-US" altLang="zh-TW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        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2.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解開來應該會得到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python-ci-</a:t>
            </a:r>
            <a:r>
              <a:rPr lang="en-US" altLang="zh-TW" sz="1400" dirty="0" err="1">
                <a:latin typeface="Microsoft JhengHei" charset="-120"/>
                <a:ea typeface="Microsoft JhengHei" charset="-120"/>
                <a:cs typeface="Microsoft JhengHei" charset="-120"/>
              </a:rPr>
              <a:t>gitlab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資料夾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裡面有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個子資料夾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dirty="0" err="1">
                <a:latin typeface="Microsoft JhengHei" charset="-120"/>
                <a:ea typeface="Microsoft JhengHei" charset="-120"/>
                <a:cs typeface="Microsoft JhengHei" charset="-120"/>
              </a:rPr>
              <a:t>cathay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放上述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種交易的程式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), docs/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放一些文件和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requirements.txt),  tests/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放測試程式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0" lvl="2"/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        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3.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您的任務就是修改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tests/test_core.py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裡面的 </a:t>
            </a:r>
            <a:r>
              <a:rPr lang="en-US" altLang="zh-TW" sz="1400" dirty="0" err="1">
                <a:latin typeface="Microsoft JhengHei" charset="-120"/>
                <a:ea typeface="Microsoft JhengHei" charset="-120"/>
                <a:cs typeface="Microsoft JhengHei" charset="-120"/>
              </a:rPr>
              <a:t>TestCoreSuite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這個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class,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假定有一個物件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類別為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customer,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客戶名字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屬性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 name)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是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Test User,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帳號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屬性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 account)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為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100-1100,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一開始帳戶請放入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100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元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一開始開戶要先準備自己的基本資料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如姓名和帳號號碼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),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並先放入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100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元到自己帳戶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接下來請您使用 </a:t>
            </a:r>
            <a:r>
              <a:rPr lang="en-US" altLang="zh-TW" sz="1400" dirty="0" err="1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pytest</a:t>
            </a:r>
            <a:r>
              <a:rPr lang="zh-TW" altLang="en-US" sz="14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撰寫下列單元測試項目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(Unit test cases): </a:t>
            </a:r>
          </a:p>
          <a:p>
            <a:pPr marL="742950" lvl="1" indent="-285750">
              <a:buFontTx/>
              <a:buChar char="-"/>
            </a:pP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之後存款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1000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元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確認帳戶總金額為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1100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元</a:t>
            </a:r>
            <a:endParaRPr lang="en-US" altLang="zh-TW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742950" lvl="1" indent="-285750">
              <a:buFontTx/>
              <a:buChar char="-"/>
            </a:pP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下一步提款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500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元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確認帳戶總金額為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600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元</a:t>
            </a:r>
            <a:endParaRPr lang="en-US" altLang="zh-TW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742950" lvl="1" indent="-285750">
              <a:buFontTx/>
              <a:buChar char="-"/>
            </a:pP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假設銀行年利率是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10%,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經過一年之後確認帳戶餘額為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660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元</a:t>
            </a:r>
            <a:endParaRPr lang="en-US" altLang="zh-TW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742950" lvl="1" indent="-285750">
              <a:buFontTx/>
              <a:buChar char="-"/>
            </a:pP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之後提款 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700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元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, </a:t>
            </a:r>
            <a:r>
              <a:rPr lang="en-US" altLang="zh-TW" sz="1400" dirty="0" err="1">
                <a:latin typeface="Microsoft JhengHei" charset="-120"/>
                <a:ea typeface="Microsoft JhengHei" charset="-120"/>
                <a:cs typeface="Microsoft JhengHei" charset="-120"/>
              </a:rPr>
              <a:t>pytest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預期會接到 </a:t>
            </a:r>
            <a:r>
              <a:rPr lang="en-US" altLang="zh-TW" sz="1400" dirty="0" err="1">
                <a:latin typeface="Microsoft JhengHei" charset="-120"/>
                <a:ea typeface="Microsoft JhengHei" charset="-120"/>
                <a:cs typeface="Microsoft JhengHei" charset="-120"/>
              </a:rPr>
              <a:t>RuntimeError</a:t>
            </a:r>
            <a:endParaRPr lang="en-US" altLang="zh-TW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4.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請注意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1400" u="sng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您只需要改 </a:t>
            </a:r>
            <a:r>
              <a:rPr lang="en-US" altLang="zh-TW" sz="1400" u="sng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tests/test_core.py,</a:t>
            </a:r>
            <a:r>
              <a:rPr lang="zh-TW" altLang="en-US" sz="1400" u="sng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其他程式請不要任意修改</a:t>
            </a:r>
            <a:endParaRPr lang="en-US" altLang="zh-TW" sz="1400" u="sng" dirty="0">
              <a:solidFill>
                <a:srgbClr val="FF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(Bonus)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請運用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action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或其他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 services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自動執行測試並提供連結</a:t>
            </a:r>
            <a:endParaRPr lang="en-US" altLang="zh-TW" sz="1400" dirty="0">
              <a:solidFill>
                <a:srgbClr val="FF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endParaRPr lang="en-US" altLang="zh-TW" sz="1400" dirty="0">
              <a:solidFill>
                <a:srgbClr val="FF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endParaRPr lang="en-US" altLang="zh-TW" sz="1400" dirty="0">
              <a:solidFill>
                <a:srgbClr val="FF0000"/>
              </a:solidFill>
              <a:latin typeface="Microsoft JhengHei" charset="-120"/>
              <a:ea typeface="Microsoft JhengHei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" y="4872642"/>
            <a:ext cx="9121356" cy="9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5091112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題目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請嘗試使用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Python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抓取 </a:t>
            </a:r>
            <a:r>
              <a:rPr lang="en-US" altLang="zh-TW" sz="1600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https://cathay-ds-test.s3-ap-northeast-1.amazonaws.com/user_info?userid=A123456789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並利用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assert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確認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http response status code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200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請嘗試使用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Python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抓取 </a:t>
            </a:r>
            <a:r>
              <a:rPr lang="en-US" altLang="zh-TW" sz="1600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https://cathay-ds-test.s3-ap-northeast-1.amazonaws.com/company_info?companyid=1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並利用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assert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確認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http response status code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403</a:t>
            </a: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>
              <a:buNone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778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請將上面兩題執行完的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結果截圖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放到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並回傳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請將上面兩題的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上傳至個人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，並提供連結。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5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395</Words>
  <Application>Microsoft Office PowerPoint</Application>
  <PresentationFormat>如螢幕大小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繳交方式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陳柏翰82954</dc:creator>
  <cp:lastModifiedBy>Willy Fang</cp:lastModifiedBy>
  <cp:revision>76</cp:revision>
  <dcterms:created xsi:type="dcterms:W3CDTF">2019-02-15T02:42:41Z</dcterms:created>
  <dcterms:modified xsi:type="dcterms:W3CDTF">2022-01-06T05:34:51Z</dcterms:modified>
</cp:coreProperties>
</file>