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4"/>
    <p:sldMasterId id="2147483672" r:id="rId5"/>
    <p:sldMasterId id="2147483686" r:id="rId6"/>
    <p:sldMasterId id="2147483688" r:id="rId7"/>
    <p:sldMasterId id="2147483690" r:id="rId8"/>
    <p:sldMasterId id="2147483692" r:id="rId9"/>
  </p:sldMasterIdLst>
  <p:notesMasterIdLst>
    <p:notesMasterId r:id="rId30"/>
  </p:notesMasterIdLst>
  <p:sldIdLst>
    <p:sldId id="256" r:id="rId10"/>
    <p:sldId id="258"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beff" initials="dg" lastIdx="16" clrIdx="0"/>
  <p:cmAuthor id="1" name="Cliff Pemble" initials="CP" lastIdx="26" clrIdx="1"/>
  <p:cmAuthor id="2" name="Kevin Rauckman" initials="KSR" lastIdx="0" clrIdx="2"/>
  <p:cmAuthor id="3" name="wagoner" initials="w"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9BB"/>
    <a:srgbClr val="6F98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93" autoAdjust="0"/>
    <p:restoredTop sz="94660"/>
  </p:normalViewPr>
  <p:slideViewPr>
    <p:cSldViewPr>
      <p:cViewPr varScale="1">
        <p:scale>
          <a:sx n="111" d="100"/>
          <a:sy n="111" d="100"/>
        </p:scale>
        <p:origin x="2104"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Master" Target="slideMasters/slideMaster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98103" y="0"/>
            <a:ext cx="2982119" cy="464820"/>
          </a:xfrm>
          <a:prstGeom prst="rect">
            <a:avLst/>
          </a:prstGeom>
        </p:spPr>
        <p:txBody>
          <a:bodyPr vert="horz" lIns="93177" tIns="46589" rIns="93177" bIns="46589" rtlCol="0"/>
          <a:lstStyle>
            <a:lvl1pPr algn="r">
              <a:defRPr sz="1200"/>
            </a:lvl1pPr>
          </a:lstStyle>
          <a:p>
            <a:fld id="{014DFAC4-3AF6-4481-BCE0-BDF320C68AA4}" type="datetimeFigureOut">
              <a:rPr lang="en-US" smtClean="0"/>
              <a:pPr/>
              <a:t>1/28/21</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7"/>
            <a:ext cx="2982119"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898103" y="8829967"/>
            <a:ext cx="2982119" cy="464820"/>
          </a:xfrm>
          <a:prstGeom prst="rect">
            <a:avLst/>
          </a:prstGeom>
        </p:spPr>
        <p:txBody>
          <a:bodyPr vert="horz" lIns="93177" tIns="46589" rIns="93177" bIns="46589" rtlCol="0" anchor="b"/>
          <a:lstStyle>
            <a:lvl1pPr algn="r">
              <a:defRPr sz="1200"/>
            </a:lvl1pPr>
          </a:lstStyle>
          <a:p>
            <a:fld id="{B95198E7-7A31-431A-8F4C-CFB81041E9A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8"/>
          <p:cNvSpPr txBox="1">
            <a:spLocks noGrp="1" noChangeArrowheads="1"/>
          </p:cNvSpPr>
          <p:nvPr/>
        </p:nvSpPr>
        <p:spPr bwMode="auto">
          <a:xfrm>
            <a:off x="3897514" y="8829679"/>
            <a:ext cx="2960925" cy="449263"/>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026C226E-9963-42BB-A136-3565B778985E}"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a:t>
            </a:fld>
            <a:endParaRPr lang="en-GB" sz="1200" dirty="0">
              <a:solidFill>
                <a:srgbClr val="000000"/>
              </a:solidFill>
              <a:latin typeface="Arial" charset="0"/>
              <a:cs typeface="Arial" charset="0"/>
            </a:endParaRPr>
          </a:p>
        </p:txBody>
      </p:sp>
      <p:sp>
        <p:nvSpPr>
          <p:cNvPr id="79875" name="Text Box 1"/>
          <p:cNvSpPr txBox="1">
            <a:spLocks noChangeArrowheads="1"/>
          </p:cNvSpPr>
          <p:nvPr/>
        </p:nvSpPr>
        <p:spPr bwMode="auto">
          <a:xfrm>
            <a:off x="3897514" y="8829675"/>
            <a:ext cx="2964042" cy="452438"/>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D6499A74-ACEE-4225-9B0A-60C12E5F32C6}"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a:t>
            </a:fld>
            <a:endParaRPr lang="en-GB" sz="1200" dirty="0">
              <a:solidFill>
                <a:srgbClr val="000000"/>
              </a:solidFill>
              <a:latin typeface="Arial" charset="0"/>
              <a:cs typeface="Arial" charset="0"/>
            </a:endParaRPr>
          </a:p>
        </p:txBody>
      </p:sp>
      <p:sp>
        <p:nvSpPr>
          <p:cNvPr id="79876" name="Text Box 2"/>
          <p:cNvSpPr txBox="1">
            <a:spLocks noChangeArrowheads="1"/>
          </p:cNvSpPr>
          <p:nvPr/>
        </p:nvSpPr>
        <p:spPr bwMode="auto">
          <a:xfrm>
            <a:off x="3897513" y="8829679"/>
            <a:ext cx="2965600" cy="454025"/>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A53250D6-B4DB-46DB-8029-CC668F0C51E3}"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a:t>
            </a:fld>
            <a:endParaRPr lang="en-GB" sz="1200" dirty="0">
              <a:solidFill>
                <a:srgbClr val="000000"/>
              </a:solidFill>
              <a:latin typeface="Arial" charset="0"/>
              <a:cs typeface="Arial" charset="0"/>
            </a:endParaRPr>
          </a:p>
        </p:txBody>
      </p:sp>
      <p:sp>
        <p:nvSpPr>
          <p:cNvPr id="79877" name="Text Box 3"/>
          <p:cNvSpPr txBox="1">
            <a:spLocks noChangeArrowheads="1"/>
          </p:cNvSpPr>
          <p:nvPr/>
        </p:nvSpPr>
        <p:spPr bwMode="auto">
          <a:xfrm>
            <a:off x="878929" y="696917"/>
            <a:ext cx="5122401" cy="3487737"/>
          </a:xfrm>
          <a:prstGeom prst="rect">
            <a:avLst/>
          </a:prstGeom>
          <a:solidFill>
            <a:srgbClr val="FFFFFF"/>
          </a:solidFill>
          <a:ln w="9360">
            <a:solidFill>
              <a:srgbClr val="000000"/>
            </a:solidFill>
            <a:miter lim="800000"/>
            <a:headEnd/>
            <a:tailEnd/>
          </a:ln>
        </p:spPr>
        <p:txBody>
          <a:bodyPr wrap="none" lIns="91435" tIns="45717" rIns="91435" bIns="45717" anchor="ctr"/>
          <a:lstStyle/>
          <a:p>
            <a:pPr defTabSz="449238" eaLnBrk="0" fontAlgn="base" hangingPunct="0">
              <a:lnSpc>
                <a:spcPct val="71000"/>
              </a:lnSpc>
              <a:spcBef>
                <a:spcPct val="0"/>
              </a:spcBef>
              <a:spcAft>
                <a:spcPct val="0"/>
              </a:spcAft>
              <a:buClr>
                <a:srgbClr val="000000"/>
              </a:buClr>
              <a:buSzPct val="100000"/>
            </a:pPr>
            <a:endParaRPr lang="de-DE" sz="1400" dirty="0">
              <a:solidFill>
                <a:srgbClr val="FFFFFF"/>
              </a:solidFill>
              <a:latin typeface="Arial" charset="0"/>
              <a:cs typeface="Arial" charset="0"/>
            </a:endParaRPr>
          </a:p>
        </p:txBody>
      </p:sp>
      <p:sp>
        <p:nvSpPr>
          <p:cNvPr id="79878" name="Rectangle 4"/>
          <p:cNvSpPr>
            <a:spLocks noGrp="1" noChangeArrowheads="1"/>
          </p:cNvSpPr>
          <p:nvPr>
            <p:ph type="body"/>
          </p:nvPr>
        </p:nvSpPr>
        <p:spPr>
          <a:xfrm>
            <a:off x="687248" y="4418016"/>
            <a:ext cx="5487061" cy="4173537"/>
          </a:xfrm>
          <a:noFill/>
          <a:ln/>
        </p:spPr>
        <p:txBody>
          <a:bodyPr wrap="none" lIns="89995" tIns="46798" rIns="89995" bIns="46798" anchor="ctr"/>
          <a:lstStyle/>
          <a:p>
            <a:endParaRPr lang="de-DE">
              <a:ea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8"/>
          <p:cNvSpPr txBox="1">
            <a:spLocks noGrp="1" noChangeArrowheads="1"/>
          </p:cNvSpPr>
          <p:nvPr/>
        </p:nvSpPr>
        <p:spPr bwMode="auto">
          <a:xfrm>
            <a:off x="3897514" y="8829679"/>
            <a:ext cx="2960925" cy="449263"/>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026C226E-9963-42BB-A136-3565B778985E}"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10</a:t>
            </a:fld>
            <a:endParaRPr lang="en-GB" sz="1200" dirty="0">
              <a:solidFill>
                <a:srgbClr val="000000"/>
              </a:solidFill>
              <a:latin typeface="Arial" charset="0"/>
              <a:cs typeface="Arial" charset="0"/>
            </a:endParaRPr>
          </a:p>
        </p:txBody>
      </p:sp>
      <p:sp>
        <p:nvSpPr>
          <p:cNvPr id="79875" name="Text Box 1"/>
          <p:cNvSpPr txBox="1">
            <a:spLocks noChangeArrowheads="1"/>
          </p:cNvSpPr>
          <p:nvPr/>
        </p:nvSpPr>
        <p:spPr bwMode="auto">
          <a:xfrm>
            <a:off x="3897514" y="8829675"/>
            <a:ext cx="2964042" cy="452438"/>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D6499A74-ACEE-4225-9B0A-60C12E5F32C6}"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10</a:t>
            </a:fld>
            <a:endParaRPr lang="en-GB" sz="1200" dirty="0">
              <a:solidFill>
                <a:srgbClr val="000000"/>
              </a:solidFill>
              <a:latin typeface="Arial" charset="0"/>
              <a:cs typeface="Arial" charset="0"/>
            </a:endParaRPr>
          </a:p>
        </p:txBody>
      </p:sp>
      <p:sp>
        <p:nvSpPr>
          <p:cNvPr id="79876" name="Text Box 2"/>
          <p:cNvSpPr txBox="1">
            <a:spLocks noChangeArrowheads="1"/>
          </p:cNvSpPr>
          <p:nvPr/>
        </p:nvSpPr>
        <p:spPr bwMode="auto">
          <a:xfrm>
            <a:off x="3897513" y="8829679"/>
            <a:ext cx="2965600" cy="454025"/>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A53250D6-B4DB-46DB-8029-CC668F0C51E3}"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10</a:t>
            </a:fld>
            <a:endParaRPr lang="en-GB" sz="1200" dirty="0">
              <a:solidFill>
                <a:srgbClr val="000000"/>
              </a:solidFill>
              <a:latin typeface="Arial" charset="0"/>
              <a:cs typeface="Arial" charset="0"/>
            </a:endParaRPr>
          </a:p>
        </p:txBody>
      </p:sp>
      <p:sp>
        <p:nvSpPr>
          <p:cNvPr id="79877" name="Text Box 3"/>
          <p:cNvSpPr txBox="1">
            <a:spLocks noChangeArrowheads="1"/>
          </p:cNvSpPr>
          <p:nvPr/>
        </p:nvSpPr>
        <p:spPr bwMode="auto">
          <a:xfrm>
            <a:off x="878929" y="696917"/>
            <a:ext cx="5122401" cy="3487737"/>
          </a:xfrm>
          <a:prstGeom prst="rect">
            <a:avLst/>
          </a:prstGeom>
          <a:solidFill>
            <a:srgbClr val="FFFFFF"/>
          </a:solidFill>
          <a:ln w="9360">
            <a:solidFill>
              <a:srgbClr val="000000"/>
            </a:solidFill>
            <a:miter lim="800000"/>
            <a:headEnd/>
            <a:tailEnd/>
          </a:ln>
        </p:spPr>
        <p:txBody>
          <a:bodyPr wrap="none" lIns="91435" tIns="45717" rIns="91435" bIns="45717" anchor="ctr"/>
          <a:lstStyle/>
          <a:p>
            <a:pPr defTabSz="449238" eaLnBrk="0" fontAlgn="base" hangingPunct="0">
              <a:lnSpc>
                <a:spcPct val="71000"/>
              </a:lnSpc>
              <a:spcBef>
                <a:spcPct val="0"/>
              </a:spcBef>
              <a:spcAft>
                <a:spcPct val="0"/>
              </a:spcAft>
              <a:buClr>
                <a:srgbClr val="000000"/>
              </a:buClr>
              <a:buSzPct val="100000"/>
            </a:pPr>
            <a:endParaRPr lang="de-DE" sz="1400" dirty="0">
              <a:solidFill>
                <a:srgbClr val="FFFFFF"/>
              </a:solidFill>
              <a:latin typeface="Arial" charset="0"/>
              <a:cs typeface="Arial" charset="0"/>
            </a:endParaRPr>
          </a:p>
        </p:txBody>
      </p:sp>
      <p:sp>
        <p:nvSpPr>
          <p:cNvPr id="79878" name="Rectangle 4"/>
          <p:cNvSpPr>
            <a:spLocks noGrp="1" noChangeArrowheads="1"/>
          </p:cNvSpPr>
          <p:nvPr>
            <p:ph type="body"/>
          </p:nvPr>
        </p:nvSpPr>
        <p:spPr>
          <a:xfrm>
            <a:off x="687248" y="4418016"/>
            <a:ext cx="5487061" cy="4173537"/>
          </a:xfrm>
          <a:noFill/>
          <a:ln/>
        </p:spPr>
        <p:txBody>
          <a:bodyPr wrap="none" lIns="89995" tIns="46798" rIns="89995" bIns="46798" anchor="ctr"/>
          <a:lstStyle/>
          <a:p>
            <a:endParaRPr lang="de-DE">
              <a:ea typeface="ＭＳ Ｐゴシック"/>
            </a:endParaRPr>
          </a:p>
        </p:txBody>
      </p:sp>
    </p:spTree>
    <p:extLst>
      <p:ext uri="{BB962C8B-B14F-4D97-AF65-F5344CB8AC3E}">
        <p14:creationId xmlns:p14="http://schemas.microsoft.com/office/powerpoint/2010/main" val="3516876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8"/>
          <p:cNvSpPr txBox="1">
            <a:spLocks noGrp="1" noChangeArrowheads="1"/>
          </p:cNvSpPr>
          <p:nvPr/>
        </p:nvSpPr>
        <p:spPr bwMode="auto">
          <a:xfrm>
            <a:off x="3897514" y="8829679"/>
            <a:ext cx="2960925" cy="449263"/>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026C226E-9963-42BB-A136-3565B778985E}"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11</a:t>
            </a:fld>
            <a:endParaRPr lang="en-GB" sz="1200" dirty="0">
              <a:solidFill>
                <a:srgbClr val="000000"/>
              </a:solidFill>
              <a:latin typeface="Arial" charset="0"/>
              <a:cs typeface="Arial" charset="0"/>
            </a:endParaRPr>
          </a:p>
        </p:txBody>
      </p:sp>
      <p:sp>
        <p:nvSpPr>
          <p:cNvPr id="79875" name="Text Box 1"/>
          <p:cNvSpPr txBox="1">
            <a:spLocks noChangeArrowheads="1"/>
          </p:cNvSpPr>
          <p:nvPr/>
        </p:nvSpPr>
        <p:spPr bwMode="auto">
          <a:xfrm>
            <a:off x="3897514" y="8829675"/>
            <a:ext cx="2964042" cy="452438"/>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D6499A74-ACEE-4225-9B0A-60C12E5F32C6}"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11</a:t>
            </a:fld>
            <a:endParaRPr lang="en-GB" sz="1200" dirty="0">
              <a:solidFill>
                <a:srgbClr val="000000"/>
              </a:solidFill>
              <a:latin typeface="Arial" charset="0"/>
              <a:cs typeface="Arial" charset="0"/>
            </a:endParaRPr>
          </a:p>
        </p:txBody>
      </p:sp>
      <p:sp>
        <p:nvSpPr>
          <p:cNvPr id="79876" name="Text Box 2"/>
          <p:cNvSpPr txBox="1">
            <a:spLocks noChangeArrowheads="1"/>
          </p:cNvSpPr>
          <p:nvPr/>
        </p:nvSpPr>
        <p:spPr bwMode="auto">
          <a:xfrm>
            <a:off x="3897513" y="8829679"/>
            <a:ext cx="2965600" cy="454025"/>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A53250D6-B4DB-46DB-8029-CC668F0C51E3}"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11</a:t>
            </a:fld>
            <a:endParaRPr lang="en-GB" sz="1200" dirty="0">
              <a:solidFill>
                <a:srgbClr val="000000"/>
              </a:solidFill>
              <a:latin typeface="Arial" charset="0"/>
              <a:cs typeface="Arial" charset="0"/>
            </a:endParaRPr>
          </a:p>
        </p:txBody>
      </p:sp>
      <p:sp>
        <p:nvSpPr>
          <p:cNvPr id="79877" name="Text Box 3"/>
          <p:cNvSpPr txBox="1">
            <a:spLocks noChangeArrowheads="1"/>
          </p:cNvSpPr>
          <p:nvPr/>
        </p:nvSpPr>
        <p:spPr bwMode="auto">
          <a:xfrm>
            <a:off x="878929" y="696917"/>
            <a:ext cx="5122401" cy="3487737"/>
          </a:xfrm>
          <a:prstGeom prst="rect">
            <a:avLst/>
          </a:prstGeom>
          <a:solidFill>
            <a:srgbClr val="FFFFFF"/>
          </a:solidFill>
          <a:ln w="9360">
            <a:solidFill>
              <a:srgbClr val="000000"/>
            </a:solidFill>
            <a:miter lim="800000"/>
            <a:headEnd/>
            <a:tailEnd/>
          </a:ln>
        </p:spPr>
        <p:txBody>
          <a:bodyPr wrap="none" lIns="91435" tIns="45717" rIns="91435" bIns="45717" anchor="ctr"/>
          <a:lstStyle/>
          <a:p>
            <a:pPr defTabSz="449238" eaLnBrk="0" fontAlgn="base" hangingPunct="0">
              <a:lnSpc>
                <a:spcPct val="71000"/>
              </a:lnSpc>
              <a:spcBef>
                <a:spcPct val="0"/>
              </a:spcBef>
              <a:spcAft>
                <a:spcPct val="0"/>
              </a:spcAft>
              <a:buClr>
                <a:srgbClr val="000000"/>
              </a:buClr>
              <a:buSzPct val="100000"/>
            </a:pPr>
            <a:endParaRPr lang="de-DE" sz="1400" dirty="0">
              <a:solidFill>
                <a:srgbClr val="FFFFFF"/>
              </a:solidFill>
              <a:latin typeface="Arial" charset="0"/>
              <a:cs typeface="Arial" charset="0"/>
            </a:endParaRPr>
          </a:p>
        </p:txBody>
      </p:sp>
      <p:sp>
        <p:nvSpPr>
          <p:cNvPr id="79878" name="Rectangle 4"/>
          <p:cNvSpPr>
            <a:spLocks noGrp="1" noChangeArrowheads="1"/>
          </p:cNvSpPr>
          <p:nvPr>
            <p:ph type="body"/>
          </p:nvPr>
        </p:nvSpPr>
        <p:spPr>
          <a:xfrm>
            <a:off x="687248" y="4418016"/>
            <a:ext cx="5487061" cy="4173537"/>
          </a:xfrm>
          <a:noFill/>
          <a:ln/>
        </p:spPr>
        <p:txBody>
          <a:bodyPr wrap="none" lIns="89995" tIns="46798" rIns="89995" bIns="46798" anchor="ctr"/>
          <a:lstStyle/>
          <a:p>
            <a:endParaRPr lang="de-DE">
              <a:ea typeface="ＭＳ Ｐゴシック"/>
            </a:endParaRPr>
          </a:p>
        </p:txBody>
      </p:sp>
    </p:spTree>
    <p:extLst>
      <p:ext uri="{BB962C8B-B14F-4D97-AF65-F5344CB8AC3E}">
        <p14:creationId xmlns:p14="http://schemas.microsoft.com/office/powerpoint/2010/main" val="1271053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8"/>
          <p:cNvSpPr txBox="1">
            <a:spLocks noGrp="1" noChangeArrowheads="1"/>
          </p:cNvSpPr>
          <p:nvPr/>
        </p:nvSpPr>
        <p:spPr bwMode="auto">
          <a:xfrm>
            <a:off x="3897514" y="8829679"/>
            <a:ext cx="2960925" cy="449263"/>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026C226E-9963-42BB-A136-3565B778985E}"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12</a:t>
            </a:fld>
            <a:endParaRPr lang="en-GB" sz="1200" dirty="0">
              <a:solidFill>
                <a:srgbClr val="000000"/>
              </a:solidFill>
              <a:latin typeface="Arial" charset="0"/>
              <a:cs typeface="Arial" charset="0"/>
            </a:endParaRPr>
          </a:p>
        </p:txBody>
      </p:sp>
      <p:sp>
        <p:nvSpPr>
          <p:cNvPr id="79875" name="Text Box 1"/>
          <p:cNvSpPr txBox="1">
            <a:spLocks noChangeArrowheads="1"/>
          </p:cNvSpPr>
          <p:nvPr/>
        </p:nvSpPr>
        <p:spPr bwMode="auto">
          <a:xfrm>
            <a:off x="3897514" y="8829675"/>
            <a:ext cx="2964042" cy="452438"/>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D6499A74-ACEE-4225-9B0A-60C12E5F32C6}"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12</a:t>
            </a:fld>
            <a:endParaRPr lang="en-GB" sz="1200" dirty="0">
              <a:solidFill>
                <a:srgbClr val="000000"/>
              </a:solidFill>
              <a:latin typeface="Arial" charset="0"/>
              <a:cs typeface="Arial" charset="0"/>
            </a:endParaRPr>
          </a:p>
        </p:txBody>
      </p:sp>
      <p:sp>
        <p:nvSpPr>
          <p:cNvPr id="79876" name="Text Box 2"/>
          <p:cNvSpPr txBox="1">
            <a:spLocks noChangeArrowheads="1"/>
          </p:cNvSpPr>
          <p:nvPr/>
        </p:nvSpPr>
        <p:spPr bwMode="auto">
          <a:xfrm>
            <a:off x="3897513" y="8829679"/>
            <a:ext cx="2965600" cy="454025"/>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A53250D6-B4DB-46DB-8029-CC668F0C51E3}"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12</a:t>
            </a:fld>
            <a:endParaRPr lang="en-GB" sz="1200" dirty="0">
              <a:solidFill>
                <a:srgbClr val="000000"/>
              </a:solidFill>
              <a:latin typeface="Arial" charset="0"/>
              <a:cs typeface="Arial" charset="0"/>
            </a:endParaRPr>
          </a:p>
        </p:txBody>
      </p:sp>
      <p:sp>
        <p:nvSpPr>
          <p:cNvPr id="79877" name="Text Box 3"/>
          <p:cNvSpPr txBox="1">
            <a:spLocks noChangeArrowheads="1"/>
          </p:cNvSpPr>
          <p:nvPr/>
        </p:nvSpPr>
        <p:spPr bwMode="auto">
          <a:xfrm>
            <a:off x="878929" y="696917"/>
            <a:ext cx="5122401" cy="3487737"/>
          </a:xfrm>
          <a:prstGeom prst="rect">
            <a:avLst/>
          </a:prstGeom>
          <a:solidFill>
            <a:srgbClr val="FFFFFF"/>
          </a:solidFill>
          <a:ln w="9360">
            <a:solidFill>
              <a:srgbClr val="000000"/>
            </a:solidFill>
            <a:miter lim="800000"/>
            <a:headEnd/>
            <a:tailEnd/>
          </a:ln>
        </p:spPr>
        <p:txBody>
          <a:bodyPr wrap="none" lIns="91435" tIns="45717" rIns="91435" bIns="45717" anchor="ctr"/>
          <a:lstStyle/>
          <a:p>
            <a:pPr defTabSz="449238" eaLnBrk="0" fontAlgn="base" hangingPunct="0">
              <a:lnSpc>
                <a:spcPct val="71000"/>
              </a:lnSpc>
              <a:spcBef>
                <a:spcPct val="0"/>
              </a:spcBef>
              <a:spcAft>
                <a:spcPct val="0"/>
              </a:spcAft>
              <a:buClr>
                <a:srgbClr val="000000"/>
              </a:buClr>
              <a:buSzPct val="100000"/>
            </a:pPr>
            <a:endParaRPr lang="de-DE" sz="1400" dirty="0">
              <a:solidFill>
                <a:srgbClr val="FFFFFF"/>
              </a:solidFill>
              <a:latin typeface="Arial" charset="0"/>
              <a:cs typeface="Arial" charset="0"/>
            </a:endParaRPr>
          </a:p>
        </p:txBody>
      </p:sp>
      <p:sp>
        <p:nvSpPr>
          <p:cNvPr id="79878" name="Rectangle 4"/>
          <p:cNvSpPr>
            <a:spLocks noGrp="1" noChangeArrowheads="1"/>
          </p:cNvSpPr>
          <p:nvPr>
            <p:ph type="body"/>
          </p:nvPr>
        </p:nvSpPr>
        <p:spPr>
          <a:xfrm>
            <a:off x="687248" y="4418016"/>
            <a:ext cx="5487061" cy="4173537"/>
          </a:xfrm>
          <a:noFill/>
          <a:ln/>
        </p:spPr>
        <p:txBody>
          <a:bodyPr wrap="none" lIns="89995" tIns="46798" rIns="89995" bIns="46798" anchor="ctr"/>
          <a:lstStyle/>
          <a:p>
            <a:endParaRPr lang="de-DE">
              <a:ea typeface="ＭＳ Ｐゴシック"/>
            </a:endParaRPr>
          </a:p>
        </p:txBody>
      </p:sp>
    </p:spTree>
    <p:extLst>
      <p:ext uri="{BB962C8B-B14F-4D97-AF65-F5344CB8AC3E}">
        <p14:creationId xmlns:p14="http://schemas.microsoft.com/office/powerpoint/2010/main" val="2611179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8"/>
          <p:cNvSpPr txBox="1">
            <a:spLocks noGrp="1" noChangeArrowheads="1"/>
          </p:cNvSpPr>
          <p:nvPr/>
        </p:nvSpPr>
        <p:spPr bwMode="auto">
          <a:xfrm>
            <a:off x="3897514" y="8829679"/>
            <a:ext cx="2960925" cy="449263"/>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026C226E-9963-42BB-A136-3565B778985E}"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13</a:t>
            </a:fld>
            <a:endParaRPr lang="en-GB" sz="1200" dirty="0">
              <a:solidFill>
                <a:srgbClr val="000000"/>
              </a:solidFill>
              <a:latin typeface="Arial" charset="0"/>
              <a:cs typeface="Arial" charset="0"/>
            </a:endParaRPr>
          </a:p>
        </p:txBody>
      </p:sp>
      <p:sp>
        <p:nvSpPr>
          <p:cNvPr id="79875" name="Text Box 1"/>
          <p:cNvSpPr txBox="1">
            <a:spLocks noChangeArrowheads="1"/>
          </p:cNvSpPr>
          <p:nvPr/>
        </p:nvSpPr>
        <p:spPr bwMode="auto">
          <a:xfrm>
            <a:off x="3897514" y="8829675"/>
            <a:ext cx="2964042" cy="452438"/>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D6499A74-ACEE-4225-9B0A-60C12E5F32C6}"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13</a:t>
            </a:fld>
            <a:endParaRPr lang="en-GB" sz="1200" dirty="0">
              <a:solidFill>
                <a:srgbClr val="000000"/>
              </a:solidFill>
              <a:latin typeface="Arial" charset="0"/>
              <a:cs typeface="Arial" charset="0"/>
            </a:endParaRPr>
          </a:p>
        </p:txBody>
      </p:sp>
      <p:sp>
        <p:nvSpPr>
          <p:cNvPr id="79876" name="Text Box 2"/>
          <p:cNvSpPr txBox="1">
            <a:spLocks noChangeArrowheads="1"/>
          </p:cNvSpPr>
          <p:nvPr/>
        </p:nvSpPr>
        <p:spPr bwMode="auto">
          <a:xfrm>
            <a:off x="3897513" y="8829679"/>
            <a:ext cx="2965600" cy="454025"/>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A53250D6-B4DB-46DB-8029-CC668F0C51E3}"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13</a:t>
            </a:fld>
            <a:endParaRPr lang="en-GB" sz="1200" dirty="0">
              <a:solidFill>
                <a:srgbClr val="000000"/>
              </a:solidFill>
              <a:latin typeface="Arial" charset="0"/>
              <a:cs typeface="Arial" charset="0"/>
            </a:endParaRPr>
          </a:p>
        </p:txBody>
      </p:sp>
      <p:sp>
        <p:nvSpPr>
          <p:cNvPr id="79877" name="Text Box 3"/>
          <p:cNvSpPr txBox="1">
            <a:spLocks noChangeArrowheads="1"/>
          </p:cNvSpPr>
          <p:nvPr/>
        </p:nvSpPr>
        <p:spPr bwMode="auto">
          <a:xfrm>
            <a:off x="878929" y="696917"/>
            <a:ext cx="5122401" cy="3487737"/>
          </a:xfrm>
          <a:prstGeom prst="rect">
            <a:avLst/>
          </a:prstGeom>
          <a:solidFill>
            <a:srgbClr val="FFFFFF"/>
          </a:solidFill>
          <a:ln w="9360">
            <a:solidFill>
              <a:srgbClr val="000000"/>
            </a:solidFill>
            <a:miter lim="800000"/>
            <a:headEnd/>
            <a:tailEnd/>
          </a:ln>
        </p:spPr>
        <p:txBody>
          <a:bodyPr wrap="none" lIns="91435" tIns="45717" rIns="91435" bIns="45717" anchor="ctr"/>
          <a:lstStyle/>
          <a:p>
            <a:pPr defTabSz="449238" eaLnBrk="0" fontAlgn="base" hangingPunct="0">
              <a:lnSpc>
                <a:spcPct val="71000"/>
              </a:lnSpc>
              <a:spcBef>
                <a:spcPct val="0"/>
              </a:spcBef>
              <a:spcAft>
                <a:spcPct val="0"/>
              </a:spcAft>
              <a:buClr>
                <a:srgbClr val="000000"/>
              </a:buClr>
              <a:buSzPct val="100000"/>
            </a:pPr>
            <a:endParaRPr lang="de-DE" sz="1400" dirty="0">
              <a:solidFill>
                <a:srgbClr val="FFFFFF"/>
              </a:solidFill>
              <a:latin typeface="Arial" charset="0"/>
              <a:cs typeface="Arial" charset="0"/>
            </a:endParaRPr>
          </a:p>
        </p:txBody>
      </p:sp>
      <p:sp>
        <p:nvSpPr>
          <p:cNvPr id="79878" name="Rectangle 4"/>
          <p:cNvSpPr>
            <a:spLocks noGrp="1" noChangeArrowheads="1"/>
          </p:cNvSpPr>
          <p:nvPr>
            <p:ph type="body"/>
          </p:nvPr>
        </p:nvSpPr>
        <p:spPr>
          <a:xfrm>
            <a:off x="687248" y="4418016"/>
            <a:ext cx="5487061" cy="4173537"/>
          </a:xfrm>
          <a:noFill/>
          <a:ln/>
        </p:spPr>
        <p:txBody>
          <a:bodyPr wrap="none" lIns="89995" tIns="46798" rIns="89995" bIns="46798" anchor="ctr"/>
          <a:lstStyle/>
          <a:p>
            <a:endParaRPr lang="de-DE">
              <a:ea typeface="ＭＳ Ｐゴシック"/>
            </a:endParaRPr>
          </a:p>
        </p:txBody>
      </p:sp>
    </p:spTree>
    <p:extLst>
      <p:ext uri="{BB962C8B-B14F-4D97-AF65-F5344CB8AC3E}">
        <p14:creationId xmlns:p14="http://schemas.microsoft.com/office/powerpoint/2010/main" val="2525940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8"/>
          <p:cNvSpPr txBox="1">
            <a:spLocks noGrp="1" noChangeArrowheads="1"/>
          </p:cNvSpPr>
          <p:nvPr/>
        </p:nvSpPr>
        <p:spPr bwMode="auto">
          <a:xfrm>
            <a:off x="3897514" y="8829679"/>
            <a:ext cx="2960925" cy="449263"/>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026C226E-9963-42BB-A136-3565B778985E}"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14</a:t>
            </a:fld>
            <a:endParaRPr lang="en-GB" sz="1200" dirty="0">
              <a:solidFill>
                <a:srgbClr val="000000"/>
              </a:solidFill>
              <a:latin typeface="Arial" charset="0"/>
              <a:cs typeface="Arial" charset="0"/>
            </a:endParaRPr>
          </a:p>
        </p:txBody>
      </p:sp>
      <p:sp>
        <p:nvSpPr>
          <p:cNvPr id="79875" name="Text Box 1"/>
          <p:cNvSpPr txBox="1">
            <a:spLocks noChangeArrowheads="1"/>
          </p:cNvSpPr>
          <p:nvPr/>
        </p:nvSpPr>
        <p:spPr bwMode="auto">
          <a:xfrm>
            <a:off x="3897514" y="8829675"/>
            <a:ext cx="2964042" cy="452438"/>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D6499A74-ACEE-4225-9B0A-60C12E5F32C6}"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14</a:t>
            </a:fld>
            <a:endParaRPr lang="en-GB" sz="1200" dirty="0">
              <a:solidFill>
                <a:srgbClr val="000000"/>
              </a:solidFill>
              <a:latin typeface="Arial" charset="0"/>
              <a:cs typeface="Arial" charset="0"/>
            </a:endParaRPr>
          </a:p>
        </p:txBody>
      </p:sp>
      <p:sp>
        <p:nvSpPr>
          <p:cNvPr id="79876" name="Text Box 2"/>
          <p:cNvSpPr txBox="1">
            <a:spLocks noChangeArrowheads="1"/>
          </p:cNvSpPr>
          <p:nvPr/>
        </p:nvSpPr>
        <p:spPr bwMode="auto">
          <a:xfrm>
            <a:off x="3897513" y="8829679"/>
            <a:ext cx="2965600" cy="454025"/>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A53250D6-B4DB-46DB-8029-CC668F0C51E3}"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14</a:t>
            </a:fld>
            <a:endParaRPr lang="en-GB" sz="1200" dirty="0">
              <a:solidFill>
                <a:srgbClr val="000000"/>
              </a:solidFill>
              <a:latin typeface="Arial" charset="0"/>
              <a:cs typeface="Arial" charset="0"/>
            </a:endParaRPr>
          </a:p>
        </p:txBody>
      </p:sp>
      <p:sp>
        <p:nvSpPr>
          <p:cNvPr id="79877" name="Text Box 3"/>
          <p:cNvSpPr txBox="1">
            <a:spLocks noChangeArrowheads="1"/>
          </p:cNvSpPr>
          <p:nvPr/>
        </p:nvSpPr>
        <p:spPr bwMode="auto">
          <a:xfrm>
            <a:off x="878929" y="696917"/>
            <a:ext cx="5122401" cy="3487737"/>
          </a:xfrm>
          <a:prstGeom prst="rect">
            <a:avLst/>
          </a:prstGeom>
          <a:solidFill>
            <a:srgbClr val="FFFFFF"/>
          </a:solidFill>
          <a:ln w="9360">
            <a:solidFill>
              <a:srgbClr val="000000"/>
            </a:solidFill>
            <a:miter lim="800000"/>
            <a:headEnd/>
            <a:tailEnd/>
          </a:ln>
        </p:spPr>
        <p:txBody>
          <a:bodyPr wrap="none" lIns="91435" tIns="45717" rIns="91435" bIns="45717" anchor="ctr"/>
          <a:lstStyle/>
          <a:p>
            <a:pPr defTabSz="449238" eaLnBrk="0" fontAlgn="base" hangingPunct="0">
              <a:lnSpc>
                <a:spcPct val="71000"/>
              </a:lnSpc>
              <a:spcBef>
                <a:spcPct val="0"/>
              </a:spcBef>
              <a:spcAft>
                <a:spcPct val="0"/>
              </a:spcAft>
              <a:buClr>
                <a:srgbClr val="000000"/>
              </a:buClr>
              <a:buSzPct val="100000"/>
            </a:pPr>
            <a:endParaRPr lang="de-DE" sz="1400" dirty="0">
              <a:solidFill>
                <a:srgbClr val="FFFFFF"/>
              </a:solidFill>
              <a:latin typeface="Arial" charset="0"/>
              <a:cs typeface="Arial" charset="0"/>
            </a:endParaRPr>
          </a:p>
        </p:txBody>
      </p:sp>
      <p:sp>
        <p:nvSpPr>
          <p:cNvPr id="79878" name="Rectangle 4"/>
          <p:cNvSpPr>
            <a:spLocks noGrp="1" noChangeArrowheads="1"/>
          </p:cNvSpPr>
          <p:nvPr>
            <p:ph type="body"/>
          </p:nvPr>
        </p:nvSpPr>
        <p:spPr>
          <a:xfrm>
            <a:off x="687248" y="4418016"/>
            <a:ext cx="5487061" cy="4173537"/>
          </a:xfrm>
          <a:noFill/>
          <a:ln/>
        </p:spPr>
        <p:txBody>
          <a:bodyPr wrap="none" lIns="89995" tIns="46798" rIns="89995" bIns="46798" anchor="ctr"/>
          <a:lstStyle/>
          <a:p>
            <a:endParaRPr lang="de-DE">
              <a:ea typeface="ＭＳ Ｐゴシック"/>
            </a:endParaRPr>
          </a:p>
        </p:txBody>
      </p:sp>
    </p:spTree>
    <p:extLst>
      <p:ext uri="{BB962C8B-B14F-4D97-AF65-F5344CB8AC3E}">
        <p14:creationId xmlns:p14="http://schemas.microsoft.com/office/powerpoint/2010/main" val="2899710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8"/>
          <p:cNvSpPr txBox="1">
            <a:spLocks noGrp="1" noChangeArrowheads="1"/>
          </p:cNvSpPr>
          <p:nvPr/>
        </p:nvSpPr>
        <p:spPr bwMode="auto">
          <a:xfrm>
            <a:off x="3897514" y="8829679"/>
            <a:ext cx="2960925" cy="449263"/>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026C226E-9963-42BB-A136-3565B778985E}"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15</a:t>
            </a:fld>
            <a:endParaRPr lang="en-GB" sz="1200" dirty="0">
              <a:solidFill>
                <a:srgbClr val="000000"/>
              </a:solidFill>
              <a:latin typeface="Arial" charset="0"/>
              <a:cs typeface="Arial" charset="0"/>
            </a:endParaRPr>
          </a:p>
        </p:txBody>
      </p:sp>
      <p:sp>
        <p:nvSpPr>
          <p:cNvPr id="79875" name="Text Box 1"/>
          <p:cNvSpPr txBox="1">
            <a:spLocks noChangeArrowheads="1"/>
          </p:cNvSpPr>
          <p:nvPr/>
        </p:nvSpPr>
        <p:spPr bwMode="auto">
          <a:xfrm>
            <a:off x="3897514" y="8829675"/>
            <a:ext cx="2964042" cy="452438"/>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D6499A74-ACEE-4225-9B0A-60C12E5F32C6}"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15</a:t>
            </a:fld>
            <a:endParaRPr lang="en-GB" sz="1200" dirty="0">
              <a:solidFill>
                <a:srgbClr val="000000"/>
              </a:solidFill>
              <a:latin typeface="Arial" charset="0"/>
              <a:cs typeface="Arial" charset="0"/>
            </a:endParaRPr>
          </a:p>
        </p:txBody>
      </p:sp>
      <p:sp>
        <p:nvSpPr>
          <p:cNvPr id="79876" name="Text Box 2"/>
          <p:cNvSpPr txBox="1">
            <a:spLocks noChangeArrowheads="1"/>
          </p:cNvSpPr>
          <p:nvPr/>
        </p:nvSpPr>
        <p:spPr bwMode="auto">
          <a:xfrm>
            <a:off x="3897513" y="8829679"/>
            <a:ext cx="2965600" cy="454025"/>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A53250D6-B4DB-46DB-8029-CC668F0C51E3}"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15</a:t>
            </a:fld>
            <a:endParaRPr lang="en-GB" sz="1200" dirty="0">
              <a:solidFill>
                <a:srgbClr val="000000"/>
              </a:solidFill>
              <a:latin typeface="Arial" charset="0"/>
              <a:cs typeface="Arial" charset="0"/>
            </a:endParaRPr>
          </a:p>
        </p:txBody>
      </p:sp>
      <p:sp>
        <p:nvSpPr>
          <p:cNvPr id="79877" name="Text Box 3"/>
          <p:cNvSpPr txBox="1">
            <a:spLocks noChangeArrowheads="1"/>
          </p:cNvSpPr>
          <p:nvPr/>
        </p:nvSpPr>
        <p:spPr bwMode="auto">
          <a:xfrm>
            <a:off x="878929" y="696917"/>
            <a:ext cx="5122401" cy="3487737"/>
          </a:xfrm>
          <a:prstGeom prst="rect">
            <a:avLst/>
          </a:prstGeom>
          <a:solidFill>
            <a:srgbClr val="FFFFFF"/>
          </a:solidFill>
          <a:ln w="9360">
            <a:solidFill>
              <a:srgbClr val="000000"/>
            </a:solidFill>
            <a:miter lim="800000"/>
            <a:headEnd/>
            <a:tailEnd/>
          </a:ln>
        </p:spPr>
        <p:txBody>
          <a:bodyPr wrap="none" lIns="91435" tIns="45717" rIns="91435" bIns="45717" anchor="ctr"/>
          <a:lstStyle/>
          <a:p>
            <a:pPr defTabSz="449238" eaLnBrk="0" fontAlgn="base" hangingPunct="0">
              <a:lnSpc>
                <a:spcPct val="71000"/>
              </a:lnSpc>
              <a:spcBef>
                <a:spcPct val="0"/>
              </a:spcBef>
              <a:spcAft>
                <a:spcPct val="0"/>
              </a:spcAft>
              <a:buClr>
                <a:srgbClr val="000000"/>
              </a:buClr>
              <a:buSzPct val="100000"/>
            </a:pPr>
            <a:endParaRPr lang="de-DE" sz="1400" dirty="0">
              <a:solidFill>
                <a:srgbClr val="FFFFFF"/>
              </a:solidFill>
              <a:latin typeface="Arial" charset="0"/>
              <a:cs typeface="Arial" charset="0"/>
            </a:endParaRPr>
          </a:p>
        </p:txBody>
      </p:sp>
      <p:sp>
        <p:nvSpPr>
          <p:cNvPr id="79878" name="Rectangle 4"/>
          <p:cNvSpPr>
            <a:spLocks noGrp="1" noChangeArrowheads="1"/>
          </p:cNvSpPr>
          <p:nvPr>
            <p:ph type="body"/>
          </p:nvPr>
        </p:nvSpPr>
        <p:spPr>
          <a:xfrm>
            <a:off x="687248" y="4418016"/>
            <a:ext cx="5487061" cy="4173537"/>
          </a:xfrm>
          <a:noFill/>
          <a:ln/>
        </p:spPr>
        <p:txBody>
          <a:bodyPr wrap="none" lIns="89995" tIns="46798" rIns="89995" bIns="46798" anchor="ctr"/>
          <a:lstStyle/>
          <a:p>
            <a:endParaRPr lang="de-DE">
              <a:ea typeface="ＭＳ Ｐゴシック"/>
            </a:endParaRPr>
          </a:p>
        </p:txBody>
      </p:sp>
    </p:spTree>
    <p:extLst>
      <p:ext uri="{BB962C8B-B14F-4D97-AF65-F5344CB8AC3E}">
        <p14:creationId xmlns:p14="http://schemas.microsoft.com/office/powerpoint/2010/main" val="3332391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8"/>
          <p:cNvSpPr txBox="1">
            <a:spLocks noGrp="1" noChangeArrowheads="1"/>
          </p:cNvSpPr>
          <p:nvPr/>
        </p:nvSpPr>
        <p:spPr bwMode="auto">
          <a:xfrm>
            <a:off x="3897514" y="8829679"/>
            <a:ext cx="2960925" cy="449263"/>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026C226E-9963-42BB-A136-3565B778985E}"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16</a:t>
            </a:fld>
            <a:endParaRPr lang="en-GB" sz="1200" dirty="0">
              <a:solidFill>
                <a:srgbClr val="000000"/>
              </a:solidFill>
              <a:latin typeface="Arial" charset="0"/>
              <a:cs typeface="Arial" charset="0"/>
            </a:endParaRPr>
          </a:p>
        </p:txBody>
      </p:sp>
      <p:sp>
        <p:nvSpPr>
          <p:cNvPr id="79875" name="Text Box 1"/>
          <p:cNvSpPr txBox="1">
            <a:spLocks noChangeArrowheads="1"/>
          </p:cNvSpPr>
          <p:nvPr/>
        </p:nvSpPr>
        <p:spPr bwMode="auto">
          <a:xfrm>
            <a:off x="3897514" y="8829675"/>
            <a:ext cx="2964042" cy="452438"/>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D6499A74-ACEE-4225-9B0A-60C12E5F32C6}"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16</a:t>
            </a:fld>
            <a:endParaRPr lang="en-GB" sz="1200" dirty="0">
              <a:solidFill>
                <a:srgbClr val="000000"/>
              </a:solidFill>
              <a:latin typeface="Arial" charset="0"/>
              <a:cs typeface="Arial" charset="0"/>
            </a:endParaRPr>
          </a:p>
        </p:txBody>
      </p:sp>
      <p:sp>
        <p:nvSpPr>
          <p:cNvPr id="79876" name="Text Box 2"/>
          <p:cNvSpPr txBox="1">
            <a:spLocks noChangeArrowheads="1"/>
          </p:cNvSpPr>
          <p:nvPr/>
        </p:nvSpPr>
        <p:spPr bwMode="auto">
          <a:xfrm>
            <a:off x="3897513" y="8829679"/>
            <a:ext cx="2965600" cy="454025"/>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A53250D6-B4DB-46DB-8029-CC668F0C51E3}"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16</a:t>
            </a:fld>
            <a:endParaRPr lang="en-GB" sz="1200" dirty="0">
              <a:solidFill>
                <a:srgbClr val="000000"/>
              </a:solidFill>
              <a:latin typeface="Arial" charset="0"/>
              <a:cs typeface="Arial" charset="0"/>
            </a:endParaRPr>
          </a:p>
        </p:txBody>
      </p:sp>
      <p:sp>
        <p:nvSpPr>
          <p:cNvPr id="79877" name="Text Box 3"/>
          <p:cNvSpPr txBox="1">
            <a:spLocks noChangeArrowheads="1"/>
          </p:cNvSpPr>
          <p:nvPr/>
        </p:nvSpPr>
        <p:spPr bwMode="auto">
          <a:xfrm>
            <a:off x="878929" y="696917"/>
            <a:ext cx="5122401" cy="3487737"/>
          </a:xfrm>
          <a:prstGeom prst="rect">
            <a:avLst/>
          </a:prstGeom>
          <a:solidFill>
            <a:srgbClr val="FFFFFF"/>
          </a:solidFill>
          <a:ln w="9360">
            <a:solidFill>
              <a:srgbClr val="000000"/>
            </a:solidFill>
            <a:miter lim="800000"/>
            <a:headEnd/>
            <a:tailEnd/>
          </a:ln>
        </p:spPr>
        <p:txBody>
          <a:bodyPr wrap="none" lIns="91435" tIns="45717" rIns="91435" bIns="45717" anchor="ctr"/>
          <a:lstStyle/>
          <a:p>
            <a:pPr defTabSz="449238" eaLnBrk="0" fontAlgn="base" hangingPunct="0">
              <a:lnSpc>
                <a:spcPct val="71000"/>
              </a:lnSpc>
              <a:spcBef>
                <a:spcPct val="0"/>
              </a:spcBef>
              <a:spcAft>
                <a:spcPct val="0"/>
              </a:spcAft>
              <a:buClr>
                <a:srgbClr val="000000"/>
              </a:buClr>
              <a:buSzPct val="100000"/>
            </a:pPr>
            <a:endParaRPr lang="de-DE" sz="1400" dirty="0">
              <a:solidFill>
                <a:srgbClr val="FFFFFF"/>
              </a:solidFill>
              <a:latin typeface="Arial" charset="0"/>
              <a:cs typeface="Arial" charset="0"/>
            </a:endParaRPr>
          </a:p>
        </p:txBody>
      </p:sp>
      <p:sp>
        <p:nvSpPr>
          <p:cNvPr id="79878" name="Rectangle 4"/>
          <p:cNvSpPr>
            <a:spLocks noGrp="1" noChangeArrowheads="1"/>
          </p:cNvSpPr>
          <p:nvPr>
            <p:ph type="body"/>
          </p:nvPr>
        </p:nvSpPr>
        <p:spPr>
          <a:xfrm>
            <a:off x="687248" y="4418016"/>
            <a:ext cx="5487061" cy="4173537"/>
          </a:xfrm>
          <a:noFill/>
          <a:ln/>
        </p:spPr>
        <p:txBody>
          <a:bodyPr wrap="none" lIns="89995" tIns="46798" rIns="89995" bIns="46798" anchor="ctr"/>
          <a:lstStyle/>
          <a:p>
            <a:endParaRPr lang="de-DE">
              <a:ea typeface="ＭＳ Ｐゴシック"/>
            </a:endParaRPr>
          </a:p>
        </p:txBody>
      </p:sp>
    </p:spTree>
    <p:extLst>
      <p:ext uri="{BB962C8B-B14F-4D97-AF65-F5344CB8AC3E}">
        <p14:creationId xmlns:p14="http://schemas.microsoft.com/office/powerpoint/2010/main" val="3638692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8"/>
          <p:cNvSpPr txBox="1">
            <a:spLocks noGrp="1" noChangeArrowheads="1"/>
          </p:cNvSpPr>
          <p:nvPr/>
        </p:nvSpPr>
        <p:spPr bwMode="auto">
          <a:xfrm>
            <a:off x="3897514" y="8829679"/>
            <a:ext cx="2960925" cy="449263"/>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026C226E-9963-42BB-A136-3565B778985E}"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17</a:t>
            </a:fld>
            <a:endParaRPr lang="en-GB" sz="1200" dirty="0">
              <a:solidFill>
                <a:srgbClr val="000000"/>
              </a:solidFill>
              <a:latin typeface="Arial" charset="0"/>
              <a:cs typeface="Arial" charset="0"/>
            </a:endParaRPr>
          </a:p>
        </p:txBody>
      </p:sp>
      <p:sp>
        <p:nvSpPr>
          <p:cNvPr id="79875" name="Text Box 1"/>
          <p:cNvSpPr txBox="1">
            <a:spLocks noChangeArrowheads="1"/>
          </p:cNvSpPr>
          <p:nvPr/>
        </p:nvSpPr>
        <p:spPr bwMode="auto">
          <a:xfrm>
            <a:off x="3897514" y="8829675"/>
            <a:ext cx="2964042" cy="452438"/>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D6499A74-ACEE-4225-9B0A-60C12E5F32C6}"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17</a:t>
            </a:fld>
            <a:endParaRPr lang="en-GB" sz="1200" dirty="0">
              <a:solidFill>
                <a:srgbClr val="000000"/>
              </a:solidFill>
              <a:latin typeface="Arial" charset="0"/>
              <a:cs typeface="Arial" charset="0"/>
            </a:endParaRPr>
          </a:p>
        </p:txBody>
      </p:sp>
      <p:sp>
        <p:nvSpPr>
          <p:cNvPr id="79876" name="Text Box 2"/>
          <p:cNvSpPr txBox="1">
            <a:spLocks noChangeArrowheads="1"/>
          </p:cNvSpPr>
          <p:nvPr/>
        </p:nvSpPr>
        <p:spPr bwMode="auto">
          <a:xfrm>
            <a:off x="3897513" y="8829679"/>
            <a:ext cx="2965600" cy="454025"/>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A53250D6-B4DB-46DB-8029-CC668F0C51E3}"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17</a:t>
            </a:fld>
            <a:endParaRPr lang="en-GB" sz="1200" dirty="0">
              <a:solidFill>
                <a:srgbClr val="000000"/>
              </a:solidFill>
              <a:latin typeface="Arial" charset="0"/>
              <a:cs typeface="Arial" charset="0"/>
            </a:endParaRPr>
          </a:p>
        </p:txBody>
      </p:sp>
      <p:sp>
        <p:nvSpPr>
          <p:cNvPr id="79877" name="Text Box 3"/>
          <p:cNvSpPr txBox="1">
            <a:spLocks noChangeArrowheads="1"/>
          </p:cNvSpPr>
          <p:nvPr/>
        </p:nvSpPr>
        <p:spPr bwMode="auto">
          <a:xfrm>
            <a:off x="878929" y="696917"/>
            <a:ext cx="5122401" cy="3487737"/>
          </a:xfrm>
          <a:prstGeom prst="rect">
            <a:avLst/>
          </a:prstGeom>
          <a:solidFill>
            <a:srgbClr val="FFFFFF"/>
          </a:solidFill>
          <a:ln w="9360">
            <a:solidFill>
              <a:srgbClr val="000000"/>
            </a:solidFill>
            <a:miter lim="800000"/>
            <a:headEnd/>
            <a:tailEnd/>
          </a:ln>
        </p:spPr>
        <p:txBody>
          <a:bodyPr wrap="none" lIns="91435" tIns="45717" rIns="91435" bIns="45717" anchor="ctr"/>
          <a:lstStyle/>
          <a:p>
            <a:pPr defTabSz="449238" eaLnBrk="0" fontAlgn="base" hangingPunct="0">
              <a:lnSpc>
                <a:spcPct val="71000"/>
              </a:lnSpc>
              <a:spcBef>
                <a:spcPct val="0"/>
              </a:spcBef>
              <a:spcAft>
                <a:spcPct val="0"/>
              </a:spcAft>
              <a:buClr>
                <a:srgbClr val="000000"/>
              </a:buClr>
              <a:buSzPct val="100000"/>
            </a:pPr>
            <a:endParaRPr lang="de-DE" sz="1400" dirty="0">
              <a:solidFill>
                <a:srgbClr val="FFFFFF"/>
              </a:solidFill>
              <a:latin typeface="Arial" charset="0"/>
              <a:cs typeface="Arial" charset="0"/>
            </a:endParaRPr>
          </a:p>
        </p:txBody>
      </p:sp>
      <p:sp>
        <p:nvSpPr>
          <p:cNvPr id="79878" name="Rectangle 4"/>
          <p:cNvSpPr>
            <a:spLocks noGrp="1" noChangeArrowheads="1"/>
          </p:cNvSpPr>
          <p:nvPr>
            <p:ph type="body"/>
          </p:nvPr>
        </p:nvSpPr>
        <p:spPr>
          <a:xfrm>
            <a:off x="687248" y="4418016"/>
            <a:ext cx="5487061" cy="4173537"/>
          </a:xfrm>
          <a:noFill/>
          <a:ln/>
        </p:spPr>
        <p:txBody>
          <a:bodyPr wrap="none" lIns="89995" tIns="46798" rIns="89995" bIns="46798" anchor="ctr"/>
          <a:lstStyle/>
          <a:p>
            <a:endParaRPr lang="de-DE">
              <a:ea typeface="ＭＳ Ｐゴシック"/>
            </a:endParaRPr>
          </a:p>
        </p:txBody>
      </p:sp>
    </p:spTree>
    <p:extLst>
      <p:ext uri="{BB962C8B-B14F-4D97-AF65-F5344CB8AC3E}">
        <p14:creationId xmlns:p14="http://schemas.microsoft.com/office/powerpoint/2010/main" val="989801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8"/>
          <p:cNvSpPr txBox="1">
            <a:spLocks noGrp="1" noChangeArrowheads="1"/>
          </p:cNvSpPr>
          <p:nvPr/>
        </p:nvSpPr>
        <p:spPr bwMode="auto">
          <a:xfrm>
            <a:off x="3897514" y="8829679"/>
            <a:ext cx="2960925" cy="449263"/>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026C226E-9963-42BB-A136-3565B778985E}"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18</a:t>
            </a:fld>
            <a:endParaRPr lang="en-GB" sz="1200" dirty="0">
              <a:solidFill>
                <a:srgbClr val="000000"/>
              </a:solidFill>
              <a:latin typeface="Arial" charset="0"/>
              <a:cs typeface="Arial" charset="0"/>
            </a:endParaRPr>
          </a:p>
        </p:txBody>
      </p:sp>
      <p:sp>
        <p:nvSpPr>
          <p:cNvPr id="79875" name="Text Box 1"/>
          <p:cNvSpPr txBox="1">
            <a:spLocks noChangeArrowheads="1"/>
          </p:cNvSpPr>
          <p:nvPr/>
        </p:nvSpPr>
        <p:spPr bwMode="auto">
          <a:xfrm>
            <a:off x="3897514" y="8829675"/>
            <a:ext cx="2964042" cy="452438"/>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D6499A74-ACEE-4225-9B0A-60C12E5F32C6}"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18</a:t>
            </a:fld>
            <a:endParaRPr lang="en-GB" sz="1200" dirty="0">
              <a:solidFill>
                <a:srgbClr val="000000"/>
              </a:solidFill>
              <a:latin typeface="Arial" charset="0"/>
              <a:cs typeface="Arial" charset="0"/>
            </a:endParaRPr>
          </a:p>
        </p:txBody>
      </p:sp>
      <p:sp>
        <p:nvSpPr>
          <p:cNvPr id="79876" name="Text Box 2"/>
          <p:cNvSpPr txBox="1">
            <a:spLocks noChangeArrowheads="1"/>
          </p:cNvSpPr>
          <p:nvPr/>
        </p:nvSpPr>
        <p:spPr bwMode="auto">
          <a:xfrm>
            <a:off x="3897513" y="8829679"/>
            <a:ext cx="2965600" cy="454025"/>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A53250D6-B4DB-46DB-8029-CC668F0C51E3}"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18</a:t>
            </a:fld>
            <a:endParaRPr lang="en-GB" sz="1200" dirty="0">
              <a:solidFill>
                <a:srgbClr val="000000"/>
              </a:solidFill>
              <a:latin typeface="Arial" charset="0"/>
              <a:cs typeface="Arial" charset="0"/>
            </a:endParaRPr>
          </a:p>
        </p:txBody>
      </p:sp>
      <p:sp>
        <p:nvSpPr>
          <p:cNvPr id="79877" name="Text Box 3"/>
          <p:cNvSpPr txBox="1">
            <a:spLocks noChangeArrowheads="1"/>
          </p:cNvSpPr>
          <p:nvPr/>
        </p:nvSpPr>
        <p:spPr bwMode="auto">
          <a:xfrm>
            <a:off x="878929" y="696917"/>
            <a:ext cx="5122401" cy="3487737"/>
          </a:xfrm>
          <a:prstGeom prst="rect">
            <a:avLst/>
          </a:prstGeom>
          <a:solidFill>
            <a:srgbClr val="FFFFFF"/>
          </a:solidFill>
          <a:ln w="9360">
            <a:solidFill>
              <a:srgbClr val="000000"/>
            </a:solidFill>
            <a:miter lim="800000"/>
            <a:headEnd/>
            <a:tailEnd/>
          </a:ln>
        </p:spPr>
        <p:txBody>
          <a:bodyPr wrap="none" lIns="91435" tIns="45717" rIns="91435" bIns="45717" anchor="ctr"/>
          <a:lstStyle/>
          <a:p>
            <a:pPr defTabSz="449238" eaLnBrk="0" fontAlgn="base" hangingPunct="0">
              <a:lnSpc>
                <a:spcPct val="71000"/>
              </a:lnSpc>
              <a:spcBef>
                <a:spcPct val="0"/>
              </a:spcBef>
              <a:spcAft>
                <a:spcPct val="0"/>
              </a:spcAft>
              <a:buClr>
                <a:srgbClr val="000000"/>
              </a:buClr>
              <a:buSzPct val="100000"/>
            </a:pPr>
            <a:endParaRPr lang="de-DE" sz="1400" dirty="0">
              <a:solidFill>
                <a:srgbClr val="FFFFFF"/>
              </a:solidFill>
              <a:latin typeface="Arial" charset="0"/>
              <a:cs typeface="Arial" charset="0"/>
            </a:endParaRPr>
          </a:p>
        </p:txBody>
      </p:sp>
      <p:sp>
        <p:nvSpPr>
          <p:cNvPr id="79878" name="Rectangle 4"/>
          <p:cNvSpPr>
            <a:spLocks noGrp="1" noChangeArrowheads="1"/>
          </p:cNvSpPr>
          <p:nvPr>
            <p:ph type="body"/>
          </p:nvPr>
        </p:nvSpPr>
        <p:spPr>
          <a:xfrm>
            <a:off x="687248" y="4418016"/>
            <a:ext cx="5487061" cy="4173537"/>
          </a:xfrm>
          <a:noFill/>
          <a:ln/>
        </p:spPr>
        <p:txBody>
          <a:bodyPr wrap="none" lIns="89995" tIns="46798" rIns="89995" bIns="46798" anchor="ctr"/>
          <a:lstStyle/>
          <a:p>
            <a:endParaRPr lang="de-DE">
              <a:ea typeface="ＭＳ Ｐゴシック"/>
            </a:endParaRPr>
          </a:p>
        </p:txBody>
      </p:sp>
    </p:spTree>
    <p:extLst>
      <p:ext uri="{BB962C8B-B14F-4D97-AF65-F5344CB8AC3E}">
        <p14:creationId xmlns:p14="http://schemas.microsoft.com/office/powerpoint/2010/main" val="1005768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8"/>
          <p:cNvSpPr txBox="1">
            <a:spLocks noGrp="1" noChangeArrowheads="1"/>
          </p:cNvSpPr>
          <p:nvPr/>
        </p:nvSpPr>
        <p:spPr bwMode="auto">
          <a:xfrm>
            <a:off x="3897514" y="8829679"/>
            <a:ext cx="2960925" cy="449263"/>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026C226E-9963-42BB-A136-3565B778985E}"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19</a:t>
            </a:fld>
            <a:endParaRPr lang="en-GB" sz="1200" dirty="0">
              <a:solidFill>
                <a:srgbClr val="000000"/>
              </a:solidFill>
              <a:latin typeface="Arial" charset="0"/>
              <a:cs typeface="Arial" charset="0"/>
            </a:endParaRPr>
          </a:p>
        </p:txBody>
      </p:sp>
      <p:sp>
        <p:nvSpPr>
          <p:cNvPr id="79875" name="Text Box 1"/>
          <p:cNvSpPr txBox="1">
            <a:spLocks noChangeArrowheads="1"/>
          </p:cNvSpPr>
          <p:nvPr/>
        </p:nvSpPr>
        <p:spPr bwMode="auto">
          <a:xfrm>
            <a:off x="3897514" y="8829675"/>
            <a:ext cx="2964042" cy="452438"/>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D6499A74-ACEE-4225-9B0A-60C12E5F32C6}"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19</a:t>
            </a:fld>
            <a:endParaRPr lang="en-GB" sz="1200" dirty="0">
              <a:solidFill>
                <a:srgbClr val="000000"/>
              </a:solidFill>
              <a:latin typeface="Arial" charset="0"/>
              <a:cs typeface="Arial" charset="0"/>
            </a:endParaRPr>
          </a:p>
        </p:txBody>
      </p:sp>
      <p:sp>
        <p:nvSpPr>
          <p:cNvPr id="79876" name="Text Box 2"/>
          <p:cNvSpPr txBox="1">
            <a:spLocks noChangeArrowheads="1"/>
          </p:cNvSpPr>
          <p:nvPr/>
        </p:nvSpPr>
        <p:spPr bwMode="auto">
          <a:xfrm>
            <a:off x="3897513" y="8829679"/>
            <a:ext cx="2965600" cy="454025"/>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A53250D6-B4DB-46DB-8029-CC668F0C51E3}"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19</a:t>
            </a:fld>
            <a:endParaRPr lang="en-GB" sz="1200" dirty="0">
              <a:solidFill>
                <a:srgbClr val="000000"/>
              </a:solidFill>
              <a:latin typeface="Arial" charset="0"/>
              <a:cs typeface="Arial" charset="0"/>
            </a:endParaRPr>
          </a:p>
        </p:txBody>
      </p:sp>
      <p:sp>
        <p:nvSpPr>
          <p:cNvPr id="79877" name="Text Box 3"/>
          <p:cNvSpPr txBox="1">
            <a:spLocks noChangeArrowheads="1"/>
          </p:cNvSpPr>
          <p:nvPr/>
        </p:nvSpPr>
        <p:spPr bwMode="auto">
          <a:xfrm>
            <a:off x="878929" y="696917"/>
            <a:ext cx="5122401" cy="3487737"/>
          </a:xfrm>
          <a:prstGeom prst="rect">
            <a:avLst/>
          </a:prstGeom>
          <a:solidFill>
            <a:srgbClr val="FFFFFF"/>
          </a:solidFill>
          <a:ln w="9360">
            <a:solidFill>
              <a:srgbClr val="000000"/>
            </a:solidFill>
            <a:miter lim="800000"/>
            <a:headEnd/>
            <a:tailEnd/>
          </a:ln>
        </p:spPr>
        <p:txBody>
          <a:bodyPr wrap="none" lIns="91435" tIns="45717" rIns="91435" bIns="45717" anchor="ctr"/>
          <a:lstStyle/>
          <a:p>
            <a:pPr defTabSz="449238" eaLnBrk="0" fontAlgn="base" hangingPunct="0">
              <a:lnSpc>
                <a:spcPct val="71000"/>
              </a:lnSpc>
              <a:spcBef>
                <a:spcPct val="0"/>
              </a:spcBef>
              <a:spcAft>
                <a:spcPct val="0"/>
              </a:spcAft>
              <a:buClr>
                <a:srgbClr val="000000"/>
              </a:buClr>
              <a:buSzPct val="100000"/>
            </a:pPr>
            <a:endParaRPr lang="de-DE" sz="1400" dirty="0">
              <a:solidFill>
                <a:srgbClr val="FFFFFF"/>
              </a:solidFill>
              <a:latin typeface="Arial" charset="0"/>
              <a:cs typeface="Arial" charset="0"/>
            </a:endParaRPr>
          </a:p>
        </p:txBody>
      </p:sp>
      <p:sp>
        <p:nvSpPr>
          <p:cNvPr id="79878" name="Rectangle 4"/>
          <p:cNvSpPr>
            <a:spLocks noGrp="1" noChangeArrowheads="1"/>
          </p:cNvSpPr>
          <p:nvPr>
            <p:ph type="body"/>
          </p:nvPr>
        </p:nvSpPr>
        <p:spPr>
          <a:xfrm>
            <a:off x="687248" y="4418016"/>
            <a:ext cx="5487061" cy="4173537"/>
          </a:xfrm>
          <a:noFill/>
          <a:ln/>
        </p:spPr>
        <p:txBody>
          <a:bodyPr wrap="none" lIns="89995" tIns="46798" rIns="89995" bIns="46798" anchor="ctr"/>
          <a:lstStyle/>
          <a:p>
            <a:endParaRPr lang="de-DE">
              <a:ea typeface="ＭＳ Ｐゴシック"/>
            </a:endParaRPr>
          </a:p>
        </p:txBody>
      </p:sp>
    </p:spTree>
    <p:extLst>
      <p:ext uri="{BB962C8B-B14F-4D97-AF65-F5344CB8AC3E}">
        <p14:creationId xmlns:p14="http://schemas.microsoft.com/office/powerpoint/2010/main" val="135809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8"/>
          <p:cNvSpPr txBox="1">
            <a:spLocks noGrp="1" noChangeArrowheads="1"/>
          </p:cNvSpPr>
          <p:nvPr/>
        </p:nvSpPr>
        <p:spPr bwMode="auto">
          <a:xfrm>
            <a:off x="3897514" y="8829679"/>
            <a:ext cx="2960925" cy="449263"/>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026C226E-9963-42BB-A136-3565B778985E}"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2</a:t>
            </a:fld>
            <a:endParaRPr lang="en-GB" sz="1200" dirty="0">
              <a:solidFill>
                <a:srgbClr val="000000"/>
              </a:solidFill>
              <a:latin typeface="Arial" charset="0"/>
              <a:cs typeface="Arial" charset="0"/>
            </a:endParaRPr>
          </a:p>
        </p:txBody>
      </p:sp>
      <p:sp>
        <p:nvSpPr>
          <p:cNvPr id="79875" name="Text Box 1"/>
          <p:cNvSpPr txBox="1">
            <a:spLocks noChangeArrowheads="1"/>
          </p:cNvSpPr>
          <p:nvPr/>
        </p:nvSpPr>
        <p:spPr bwMode="auto">
          <a:xfrm>
            <a:off x="3897514" y="8829675"/>
            <a:ext cx="2964042" cy="452438"/>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D6499A74-ACEE-4225-9B0A-60C12E5F32C6}"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2</a:t>
            </a:fld>
            <a:endParaRPr lang="en-GB" sz="1200" dirty="0">
              <a:solidFill>
                <a:srgbClr val="000000"/>
              </a:solidFill>
              <a:latin typeface="Arial" charset="0"/>
              <a:cs typeface="Arial" charset="0"/>
            </a:endParaRPr>
          </a:p>
        </p:txBody>
      </p:sp>
      <p:sp>
        <p:nvSpPr>
          <p:cNvPr id="79876" name="Text Box 2"/>
          <p:cNvSpPr txBox="1">
            <a:spLocks noChangeArrowheads="1"/>
          </p:cNvSpPr>
          <p:nvPr/>
        </p:nvSpPr>
        <p:spPr bwMode="auto">
          <a:xfrm>
            <a:off x="3897513" y="8829679"/>
            <a:ext cx="2965600" cy="454025"/>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A53250D6-B4DB-46DB-8029-CC668F0C51E3}"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2</a:t>
            </a:fld>
            <a:endParaRPr lang="en-GB" sz="1200" dirty="0">
              <a:solidFill>
                <a:srgbClr val="000000"/>
              </a:solidFill>
              <a:latin typeface="Arial" charset="0"/>
              <a:cs typeface="Arial" charset="0"/>
            </a:endParaRPr>
          </a:p>
        </p:txBody>
      </p:sp>
      <p:sp>
        <p:nvSpPr>
          <p:cNvPr id="79877" name="Text Box 3"/>
          <p:cNvSpPr txBox="1">
            <a:spLocks noChangeArrowheads="1"/>
          </p:cNvSpPr>
          <p:nvPr/>
        </p:nvSpPr>
        <p:spPr bwMode="auto">
          <a:xfrm>
            <a:off x="878929" y="696917"/>
            <a:ext cx="5122401" cy="3487737"/>
          </a:xfrm>
          <a:prstGeom prst="rect">
            <a:avLst/>
          </a:prstGeom>
          <a:solidFill>
            <a:srgbClr val="FFFFFF"/>
          </a:solidFill>
          <a:ln w="9360">
            <a:solidFill>
              <a:srgbClr val="000000"/>
            </a:solidFill>
            <a:miter lim="800000"/>
            <a:headEnd/>
            <a:tailEnd/>
          </a:ln>
        </p:spPr>
        <p:txBody>
          <a:bodyPr wrap="none" lIns="91435" tIns="45717" rIns="91435" bIns="45717" anchor="ctr"/>
          <a:lstStyle/>
          <a:p>
            <a:pPr defTabSz="449238" eaLnBrk="0" fontAlgn="base" hangingPunct="0">
              <a:lnSpc>
                <a:spcPct val="71000"/>
              </a:lnSpc>
              <a:spcBef>
                <a:spcPct val="0"/>
              </a:spcBef>
              <a:spcAft>
                <a:spcPct val="0"/>
              </a:spcAft>
              <a:buClr>
                <a:srgbClr val="000000"/>
              </a:buClr>
              <a:buSzPct val="100000"/>
            </a:pPr>
            <a:endParaRPr lang="de-DE" sz="1400" dirty="0">
              <a:solidFill>
                <a:srgbClr val="FFFFFF"/>
              </a:solidFill>
              <a:latin typeface="Arial" charset="0"/>
              <a:cs typeface="Arial" charset="0"/>
            </a:endParaRPr>
          </a:p>
        </p:txBody>
      </p:sp>
      <p:sp>
        <p:nvSpPr>
          <p:cNvPr id="79878" name="Rectangle 4"/>
          <p:cNvSpPr>
            <a:spLocks noGrp="1" noChangeArrowheads="1"/>
          </p:cNvSpPr>
          <p:nvPr>
            <p:ph type="body"/>
          </p:nvPr>
        </p:nvSpPr>
        <p:spPr>
          <a:xfrm>
            <a:off x="687248" y="4418016"/>
            <a:ext cx="5487061" cy="4173537"/>
          </a:xfrm>
          <a:noFill/>
          <a:ln/>
        </p:spPr>
        <p:txBody>
          <a:bodyPr wrap="none" lIns="89995" tIns="46798" rIns="89995" bIns="46798" anchor="ctr"/>
          <a:lstStyle/>
          <a:p>
            <a:endParaRPr lang="de-DE">
              <a:ea typeface="ＭＳ Ｐゴシック"/>
            </a:endParaRPr>
          </a:p>
        </p:txBody>
      </p:sp>
    </p:spTree>
    <p:extLst>
      <p:ext uri="{BB962C8B-B14F-4D97-AF65-F5344CB8AC3E}">
        <p14:creationId xmlns:p14="http://schemas.microsoft.com/office/powerpoint/2010/main" val="2593785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8"/>
          <p:cNvSpPr txBox="1">
            <a:spLocks noGrp="1" noChangeArrowheads="1"/>
          </p:cNvSpPr>
          <p:nvPr/>
        </p:nvSpPr>
        <p:spPr bwMode="auto">
          <a:xfrm>
            <a:off x="3897514" y="8829679"/>
            <a:ext cx="2960925" cy="449263"/>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026C226E-9963-42BB-A136-3565B778985E}"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3</a:t>
            </a:fld>
            <a:endParaRPr lang="en-GB" sz="1200" dirty="0">
              <a:solidFill>
                <a:srgbClr val="000000"/>
              </a:solidFill>
              <a:latin typeface="Arial" charset="0"/>
              <a:cs typeface="Arial" charset="0"/>
            </a:endParaRPr>
          </a:p>
        </p:txBody>
      </p:sp>
      <p:sp>
        <p:nvSpPr>
          <p:cNvPr id="79875" name="Text Box 1"/>
          <p:cNvSpPr txBox="1">
            <a:spLocks noChangeArrowheads="1"/>
          </p:cNvSpPr>
          <p:nvPr/>
        </p:nvSpPr>
        <p:spPr bwMode="auto">
          <a:xfrm>
            <a:off x="3897514" y="8829675"/>
            <a:ext cx="2964042" cy="452438"/>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D6499A74-ACEE-4225-9B0A-60C12E5F32C6}"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3</a:t>
            </a:fld>
            <a:endParaRPr lang="en-GB" sz="1200" dirty="0">
              <a:solidFill>
                <a:srgbClr val="000000"/>
              </a:solidFill>
              <a:latin typeface="Arial" charset="0"/>
              <a:cs typeface="Arial" charset="0"/>
            </a:endParaRPr>
          </a:p>
        </p:txBody>
      </p:sp>
      <p:sp>
        <p:nvSpPr>
          <p:cNvPr id="79876" name="Text Box 2"/>
          <p:cNvSpPr txBox="1">
            <a:spLocks noChangeArrowheads="1"/>
          </p:cNvSpPr>
          <p:nvPr/>
        </p:nvSpPr>
        <p:spPr bwMode="auto">
          <a:xfrm>
            <a:off x="3897513" y="8829679"/>
            <a:ext cx="2965600" cy="454025"/>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A53250D6-B4DB-46DB-8029-CC668F0C51E3}"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3</a:t>
            </a:fld>
            <a:endParaRPr lang="en-GB" sz="1200" dirty="0">
              <a:solidFill>
                <a:srgbClr val="000000"/>
              </a:solidFill>
              <a:latin typeface="Arial" charset="0"/>
              <a:cs typeface="Arial" charset="0"/>
            </a:endParaRPr>
          </a:p>
        </p:txBody>
      </p:sp>
      <p:sp>
        <p:nvSpPr>
          <p:cNvPr id="79877" name="Text Box 3"/>
          <p:cNvSpPr txBox="1">
            <a:spLocks noChangeArrowheads="1"/>
          </p:cNvSpPr>
          <p:nvPr/>
        </p:nvSpPr>
        <p:spPr bwMode="auto">
          <a:xfrm>
            <a:off x="878929" y="696917"/>
            <a:ext cx="5122401" cy="3487737"/>
          </a:xfrm>
          <a:prstGeom prst="rect">
            <a:avLst/>
          </a:prstGeom>
          <a:solidFill>
            <a:srgbClr val="FFFFFF"/>
          </a:solidFill>
          <a:ln w="9360">
            <a:solidFill>
              <a:srgbClr val="000000"/>
            </a:solidFill>
            <a:miter lim="800000"/>
            <a:headEnd/>
            <a:tailEnd/>
          </a:ln>
        </p:spPr>
        <p:txBody>
          <a:bodyPr wrap="none" lIns="91435" tIns="45717" rIns="91435" bIns="45717" anchor="ctr"/>
          <a:lstStyle/>
          <a:p>
            <a:pPr defTabSz="449238" eaLnBrk="0" fontAlgn="base" hangingPunct="0">
              <a:lnSpc>
                <a:spcPct val="71000"/>
              </a:lnSpc>
              <a:spcBef>
                <a:spcPct val="0"/>
              </a:spcBef>
              <a:spcAft>
                <a:spcPct val="0"/>
              </a:spcAft>
              <a:buClr>
                <a:srgbClr val="000000"/>
              </a:buClr>
              <a:buSzPct val="100000"/>
            </a:pPr>
            <a:endParaRPr lang="de-DE" sz="1400" dirty="0">
              <a:solidFill>
                <a:srgbClr val="FFFFFF"/>
              </a:solidFill>
              <a:latin typeface="Arial" charset="0"/>
              <a:cs typeface="Arial" charset="0"/>
            </a:endParaRPr>
          </a:p>
        </p:txBody>
      </p:sp>
      <p:sp>
        <p:nvSpPr>
          <p:cNvPr id="79878" name="Rectangle 4"/>
          <p:cNvSpPr>
            <a:spLocks noGrp="1" noChangeArrowheads="1"/>
          </p:cNvSpPr>
          <p:nvPr>
            <p:ph type="body"/>
          </p:nvPr>
        </p:nvSpPr>
        <p:spPr>
          <a:xfrm>
            <a:off x="687248" y="4418016"/>
            <a:ext cx="5487061" cy="4173537"/>
          </a:xfrm>
          <a:noFill/>
          <a:ln/>
        </p:spPr>
        <p:txBody>
          <a:bodyPr wrap="none" lIns="89995" tIns="46798" rIns="89995" bIns="46798" anchor="ctr"/>
          <a:lstStyle/>
          <a:p>
            <a:endParaRPr lang="de-DE">
              <a:ea typeface="ＭＳ Ｐゴシック"/>
            </a:endParaRPr>
          </a:p>
        </p:txBody>
      </p:sp>
    </p:spTree>
    <p:extLst>
      <p:ext uri="{BB962C8B-B14F-4D97-AF65-F5344CB8AC3E}">
        <p14:creationId xmlns:p14="http://schemas.microsoft.com/office/powerpoint/2010/main" val="2419349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8"/>
          <p:cNvSpPr txBox="1">
            <a:spLocks noGrp="1" noChangeArrowheads="1"/>
          </p:cNvSpPr>
          <p:nvPr/>
        </p:nvSpPr>
        <p:spPr bwMode="auto">
          <a:xfrm>
            <a:off x="3897514" y="8829679"/>
            <a:ext cx="2960925" cy="449263"/>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026C226E-9963-42BB-A136-3565B778985E}"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4</a:t>
            </a:fld>
            <a:endParaRPr lang="en-GB" sz="1200" dirty="0">
              <a:solidFill>
                <a:srgbClr val="000000"/>
              </a:solidFill>
              <a:latin typeface="Arial" charset="0"/>
              <a:cs typeface="Arial" charset="0"/>
            </a:endParaRPr>
          </a:p>
        </p:txBody>
      </p:sp>
      <p:sp>
        <p:nvSpPr>
          <p:cNvPr id="79875" name="Text Box 1"/>
          <p:cNvSpPr txBox="1">
            <a:spLocks noChangeArrowheads="1"/>
          </p:cNvSpPr>
          <p:nvPr/>
        </p:nvSpPr>
        <p:spPr bwMode="auto">
          <a:xfrm>
            <a:off x="3897514" y="8829675"/>
            <a:ext cx="2964042" cy="452438"/>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D6499A74-ACEE-4225-9B0A-60C12E5F32C6}"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4</a:t>
            </a:fld>
            <a:endParaRPr lang="en-GB" sz="1200" dirty="0">
              <a:solidFill>
                <a:srgbClr val="000000"/>
              </a:solidFill>
              <a:latin typeface="Arial" charset="0"/>
              <a:cs typeface="Arial" charset="0"/>
            </a:endParaRPr>
          </a:p>
        </p:txBody>
      </p:sp>
      <p:sp>
        <p:nvSpPr>
          <p:cNvPr id="79876" name="Text Box 2"/>
          <p:cNvSpPr txBox="1">
            <a:spLocks noChangeArrowheads="1"/>
          </p:cNvSpPr>
          <p:nvPr/>
        </p:nvSpPr>
        <p:spPr bwMode="auto">
          <a:xfrm>
            <a:off x="3897513" y="8829679"/>
            <a:ext cx="2965600" cy="454025"/>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A53250D6-B4DB-46DB-8029-CC668F0C51E3}"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4</a:t>
            </a:fld>
            <a:endParaRPr lang="en-GB" sz="1200" dirty="0">
              <a:solidFill>
                <a:srgbClr val="000000"/>
              </a:solidFill>
              <a:latin typeface="Arial" charset="0"/>
              <a:cs typeface="Arial" charset="0"/>
            </a:endParaRPr>
          </a:p>
        </p:txBody>
      </p:sp>
      <p:sp>
        <p:nvSpPr>
          <p:cNvPr id="79877" name="Text Box 3"/>
          <p:cNvSpPr txBox="1">
            <a:spLocks noChangeArrowheads="1"/>
          </p:cNvSpPr>
          <p:nvPr/>
        </p:nvSpPr>
        <p:spPr bwMode="auto">
          <a:xfrm>
            <a:off x="878929" y="696917"/>
            <a:ext cx="5122401" cy="3487737"/>
          </a:xfrm>
          <a:prstGeom prst="rect">
            <a:avLst/>
          </a:prstGeom>
          <a:solidFill>
            <a:srgbClr val="FFFFFF"/>
          </a:solidFill>
          <a:ln w="9360">
            <a:solidFill>
              <a:srgbClr val="000000"/>
            </a:solidFill>
            <a:miter lim="800000"/>
            <a:headEnd/>
            <a:tailEnd/>
          </a:ln>
        </p:spPr>
        <p:txBody>
          <a:bodyPr wrap="none" lIns="91435" tIns="45717" rIns="91435" bIns="45717" anchor="ctr"/>
          <a:lstStyle/>
          <a:p>
            <a:pPr defTabSz="449238" eaLnBrk="0" fontAlgn="base" hangingPunct="0">
              <a:lnSpc>
                <a:spcPct val="71000"/>
              </a:lnSpc>
              <a:spcBef>
                <a:spcPct val="0"/>
              </a:spcBef>
              <a:spcAft>
                <a:spcPct val="0"/>
              </a:spcAft>
              <a:buClr>
                <a:srgbClr val="000000"/>
              </a:buClr>
              <a:buSzPct val="100000"/>
            </a:pPr>
            <a:endParaRPr lang="de-DE" sz="1400" dirty="0">
              <a:solidFill>
                <a:srgbClr val="FFFFFF"/>
              </a:solidFill>
              <a:latin typeface="Arial" charset="0"/>
              <a:cs typeface="Arial" charset="0"/>
            </a:endParaRPr>
          </a:p>
        </p:txBody>
      </p:sp>
      <p:sp>
        <p:nvSpPr>
          <p:cNvPr id="79878" name="Rectangle 4"/>
          <p:cNvSpPr>
            <a:spLocks noGrp="1" noChangeArrowheads="1"/>
          </p:cNvSpPr>
          <p:nvPr>
            <p:ph type="body"/>
          </p:nvPr>
        </p:nvSpPr>
        <p:spPr>
          <a:xfrm>
            <a:off x="687248" y="4418016"/>
            <a:ext cx="5487061" cy="4173537"/>
          </a:xfrm>
          <a:noFill/>
          <a:ln/>
        </p:spPr>
        <p:txBody>
          <a:bodyPr wrap="none" lIns="89995" tIns="46798" rIns="89995" bIns="46798" anchor="ctr"/>
          <a:lstStyle/>
          <a:p>
            <a:endParaRPr lang="de-DE">
              <a:ea typeface="ＭＳ Ｐゴシック"/>
            </a:endParaRPr>
          </a:p>
        </p:txBody>
      </p:sp>
    </p:spTree>
    <p:extLst>
      <p:ext uri="{BB962C8B-B14F-4D97-AF65-F5344CB8AC3E}">
        <p14:creationId xmlns:p14="http://schemas.microsoft.com/office/powerpoint/2010/main" val="314188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8"/>
          <p:cNvSpPr txBox="1">
            <a:spLocks noGrp="1" noChangeArrowheads="1"/>
          </p:cNvSpPr>
          <p:nvPr/>
        </p:nvSpPr>
        <p:spPr bwMode="auto">
          <a:xfrm>
            <a:off x="3897514" y="8829679"/>
            <a:ext cx="2960925" cy="449263"/>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026C226E-9963-42BB-A136-3565B778985E}"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5</a:t>
            </a:fld>
            <a:endParaRPr lang="en-GB" sz="1200" dirty="0">
              <a:solidFill>
                <a:srgbClr val="000000"/>
              </a:solidFill>
              <a:latin typeface="Arial" charset="0"/>
              <a:cs typeface="Arial" charset="0"/>
            </a:endParaRPr>
          </a:p>
        </p:txBody>
      </p:sp>
      <p:sp>
        <p:nvSpPr>
          <p:cNvPr id="79875" name="Text Box 1"/>
          <p:cNvSpPr txBox="1">
            <a:spLocks noChangeArrowheads="1"/>
          </p:cNvSpPr>
          <p:nvPr/>
        </p:nvSpPr>
        <p:spPr bwMode="auto">
          <a:xfrm>
            <a:off x="3897514" y="8829675"/>
            <a:ext cx="2964042" cy="452438"/>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D6499A74-ACEE-4225-9B0A-60C12E5F32C6}"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5</a:t>
            </a:fld>
            <a:endParaRPr lang="en-GB" sz="1200" dirty="0">
              <a:solidFill>
                <a:srgbClr val="000000"/>
              </a:solidFill>
              <a:latin typeface="Arial" charset="0"/>
              <a:cs typeface="Arial" charset="0"/>
            </a:endParaRPr>
          </a:p>
        </p:txBody>
      </p:sp>
      <p:sp>
        <p:nvSpPr>
          <p:cNvPr id="79876" name="Text Box 2"/>
          <p:cNvSpPr txBox="1">
            <a:spLocks noChangeArrowheads="1"/>
          </p:cNvSpPr>
          <p:nvPr/>
        </p:nvSpPr>
        <p:spPr bwMode="auto">
          <a:xfrm>
            <a:off x="3897513" y="8829679"/>
            <a:ext cx="2965600" cy="454025"/>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A53250D6-B4DB-46DB-8029-CC668F0C51E3}"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5</a:t>
            </a:fld>
            <a:endParaRPr lang="en-GB" sz="1200" dirty="0">
              <a:solidFill>
                <a:srgbClr val="000000"/>
              </a:solidFill>
              <a:latin typeface="Arial" charset="0"/>
              <a:cs typeface="Arial" charset="0"/>
            </a:endParaRPr>
          </a:p>
        </p:txBody>
      </p:sp>
      <p:sp>
        <p:nvSpPr>
          <p:cNvPr id="79877" name="Text Box 3"/>
          <p:cNvSpPr txBox="1">
            <a:spLocks noChangeArrowheads="1"/>
          </p:cNvSpPr>
          <p:nvPr/>
        </p:nvSpPr>
        <p:spPr bwMode="auto">
          <a:xfrm>
            <a:off x="878929" y="696917"/>
            <a:ext cx="5122401" cy="3487737"/>
          </a:xfrm>
          <a:prstGeom prst="rect">
            <a:avLst/>
          </a:prstGeom>
          <a:solidFill>
            <a:srgbClr val="FFFFFF"/>
          </a:solidFill>
          <a:ln w="9360">
            <a:solidFill>
              <a:srgbClr val="000000"/>
            </a:solidFill>
            <a:miter lim="800000"/>
            <a:headEnd/>
            <a:tailEnd/>
          </a:ln>
        </p:spPr>
        <p:txBody>
          <a:bodyPr wrap="none" lIns="91435" tIns="45717" rIns="91435" bIns="45717" anchor="ctr"/>
          <a:lstStyle/>
          <a:p>
            <a:pPr defTabSz="449238" eaLnBrk="0" fontAlgn="base" hangingPunct="0">
              <a:lnSpc>
                <a:spcPct val="71000"/>
              </a:lnSpc>
              <a:spcBef>
                <a:spcPct val="0"/>
              </a:spcBef>
              <a:spcAft>
                <a:spcPct val="0"/>
              </a:spcAft>
              <a:buClr>
                <a:srgbClr val="000000"/>
              </a:buClr>
              <a:buSzPct val="100000"/>
            </a:pPr>
            <a:endParaRPr lang="de-DE" sz="1400" dirty="0">
              <a:solidFill>
                <a:srgbClr val="FFFFFF"/>
              </a:solidFill>
              <a:latin typeface="Arial" charset="0"/>
              <a:cs typeface="Arial" charset="0"/>
            </a:endParaRPr>
          </a:p>
        </p:txBody>
      </p:sp>
      <p:sp>
        <p:nvSpPr>
          <p:cNvPr id="79878" name="Rectangle 4"/>
          <p:cNvSpPr>
            <a:spLocks noGrp="1" noChangeArrowheads="1"/>
          </p:cNvSpPr>
          <p:nvPr>
            <p:ph type="body"/>
          </p:nvPr>
        </p:nvSpPr>
        <p:spPr>
          <a:xfrm>
            <a:off x="687248" y="4418016"/>
            <a:ext cx="5487061" cy="4173537"/>
          </a:xfrm>
          <a:noFill/>
          <a:ln/>
        </p:spPr>
        <p:txBody>
          <a:bodyPr wrap="none" lIns="89995" tIns="46798" rIns="89995" bIns="46798" anchor="ctr"/>
          <a:lstStyle/>
          <a:p>
            <a:endParaRPr lang="de-DE">
              <a:ea typeface="ＭＳ Ｐゴシック"/>
            </a:endParaRPr>
          </a:p>
        </p:txBody>
      </p:sp>
    </p:spTree>
    <p:extLst>
      <p:ext uri="{BB962C8B-B14F-4D97-AF65-F5344CB8AC3E}">
        <p14:creationId xmlns:p14="http://schemas.microsoft.com/office/powerpoint/2010/main" val="3759612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8"/>
          <p:cNvSpPr txBox="1">
            <a:spLocks noGrp="1" noChangeArrowheads="1"/>
          </p:cNvSpPr>
          <p:nvPr/>
        </p:nvSpPr>
        <p:spPr bwMode="auto">
          <a:xfrm>
            <a:off x="3897514" y="8829679"/>
            <a:ext cx="2960925" cy="449263"/>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026C226E-9963-42BB-A136-3565B778985E}"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6</a:t>
            </a:fld>
            <a:endParaRPr lang="en-GB" sz="1200" dirty="0">
              <a:solidFill>
                <a:srgbClr val="000000"/>
              </a:solidFill>
              <a:latin typeface="Arial" charset="0"/>
              <a:cs typeface="Arial" charset="0"/>
            </a:endParaRPr>
          </a:p>
        </p:txBody>
      </p:sp>
      <p:sp>
        <p:nvSpPr>
          <p:cNvPr id="79875" name="Text Box 1"/>
          <p:cNvSpPr txBox="1">
            <a:spLocks noChangeArrowheads="1"/>
          </p:cNvSpPr>
          <p:nvPr/>
        </p:nvSpPr>
        <p:spPr bwMode="auto">
          <a:xfrm>
            <a:off x="3897514" y="8829675"/>
            <a:ext cx="2964042" cy="452438"/>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D6499A74-ACEE-4225-9B0A-60C12E5F32C6}"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6</a:t>
            </a:fld>
            <a:endParaRPr lang="en-GB" sz="1200" dirty="0">
              <a:solidFill>
                <a:srgbClr val="000000"/>
              </a:solidFill>
              <a:latin typeface="Arial" charset="0"/>
              <a:cs typeface="Arial" charset="0"/>
            </a:endParaRPr>
          </a:p>
        </p:txBody>
      </p:sp>
      <p:sp>
        <p:nvSpPr>
          <p:cNvPr id="79876" name="Text Box 2"/>
          <p:cNvSpPr txBox="1">
            <a:spLocks noChangeArrowheads="1"/>
          </p:cNvSpPr>
          <p:nvPr/>
        </p:nvSpPr>
        <p:spPr bwMode="auto">
          <a:xfrm>
            <a:off x="3897513" y="8829679"/>
            <a:ext cx="2965600" cy="454025"/>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A53250D6-B4DB-46DB-8029-CC668F0C51E3}"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6</a:t>
            </a:fld>
            <a:endParaRPr lang="en-GB" sz="1200" dirty="0">
              <a:solidFill>
                <a:srgbClr val="000000"/>
              </a:solidFill>
              <a:latin typeface="Arial" charset="0"/>
              <a:cs typeface="Arial" charset="0"/>
            </a:endParaRPr>
          </a:p>
        </p:txBody>
      </p:sp>
      <p:sp>
        <p:nvSpPr>
          <p:cNvPr id="79877" name="Text Box 3"/>
          <p:cNvSpPr txBox="1">
            <a:spLocks noChangeArrowheads="1"/>
          </p:cNvSpPr>
          <p:nvPr/>
        </p:nvSpPr>
        <p:spPr bwMode="auto">
          <a:xfrm>
            <a:off x="878929" y="696917"/>
            <a:ext cx="5122401" cy="3487737"/>
          </a:xfrm>
          <a:prstGeom prst="rect">
            <a:avLst/>
          </a:prstGeom>
          <a:solidFill>
            <a:srgbClr val="FFFFFF"/>
          </a:solidFill>
          <a:ln w="9360">
            <a:solidFill>
              <a:srgbClr val="000000"/>
            </a:solidFill>
            <a:miter lim="800000"/>
            <a:headEnd/>
            <a:tailEnd/>
          </a:ln>
        </p:spPr>
        <p:txBody>
          <a:bodyPr wrap="none" lIns="91435" tIns="45717" rIns="91435" bIns="45717" anchor="ctr"/>
          <a:lstStyle/>
          <a:p>
            <a:pPr defTabSz="449238" eaLnBrk="0" fontAlgn="base" hangingPunct="0">
              <a:lnSpc>
                <a:spcPct val="71000"/>
              </a:lnSpc>
              <a:spcBef>
                <a:spcPct val="0"/>
              </a:spcBef>
              <a:spcAft>
                <a:spcPct val="0"/>
              </a:spcAft>
              <a:buClr>
                <a:srgbClr val="000000"/>
              </a:buClr>
              <a:buSzPct val="100000"/>
            </a:pPr>
            <a:endParaRPr lang="de-DE" sz="1400" dirty="0">
              <a:solidFill>
                <a:srgbClr val="FFFFFF"/>
              </a:solidFill>
              <a:latin typeface="Arial" charset="0"/>
              <a:cs typeface="Arial" charset="0"/>
            </a:endParaRPr>
          </a:p>
        </p:txBody>
      </p:sp>
      <p:sp>
        <p:nvSpPr>
          <p:cNvPr id="79878" name="Rectangle 4"/>
          <p:cNvSpPr>
            <a:spLocks noGrp="1" noChangeArrowheads="1"/>
          </p:cNvSpPr>
          <p:nvPr>
            <p:ph type="body"/>
          </p:nvPr>
        </p:nvSpPr>
        <p:spPr>
          <a:xfrm>
            <a:off x="687248" y="4418016"/>
            <a:ext cx="5487061" cy="4173537"/>
          </a:xfrm>
          <a:noFill/>
          <a:ln/>
        </p:spPr>
        <p:txBody>
          <a:bodyPr wrap="none" lIns="89995" tIns="46798" rIns="89995" bIns="46798" anchor="ctr"/>
          <a:lstStyle/>
          <a:p>
            <a:endParaRPr lang="de-DE">
              <a:ea typeface="ＭＳ Ｐゴシック"/>
            </a:endParaRPr>
          </a:p>
        </p:txBody>
      </p:sp>
    </p:spTree>
    <p:extLst>
      <p:ext uri="{BB962C8B-B14F-4D97-AF65-F5344CB8AC3E}">
        <p14:creationId xmlns:p14="http://schemas.microsoft.com/office/powerpoint/2010/main" val="3694285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8"/>
          <p:cNvSpPr txBox="1">
            <a:spLocks noGrp="1" noChangeArrowheads="1"/>
          </p:cNvSpPr>
          <p:nvPr/>
        </p:nvSpPr>
        <p:spPr bwMode="auto">
          <a:xfrm>
            <a:off x="3897514" y="8829679"/>
            <a:ext cx="2960925" cy="449263"/>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026C226E-9963-42BB-A136-3565B778985E}"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7</a:t>
            </a:fld>
            <a:endParaRPr lang="en-GB" sz="1200" dirty="0">
              <a:solidFill>
                <a:srgbClr val="000000"/>
              </a:solidFill>
              <a:latin typeface="Arial" charset="0"/>
              <a:cs typeface="Arial" charset="0"/>
            </a:endParaRPr>
          </a:p>
        </p:txBody>
      </p:sp>
      <p:sp>
        <p:nvSpPr>
          <p:cNvPr id="79875" name="Text Box 1"/>
          <p:cNvSpPr txBox="1">
            <a:spLocks noChangeArrowheads="1"/>
          </p:cNvSpPr>
          <p:nvPr/>
        </p:nvSpPr>
        <p:spPr bwMode="auto">
          <a:xfrm>
            <a:off x="3897514" y="8829675"/>
            <a:ext cx="2964042" cy="452438"/>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D6499A74-ACEE-4225-9B0A-60C12E5F32C6}"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7</a:t>
            </a:fld>
            <a:endParaRPr lang="en-GB" sz="1200" dirty="0">
              <a:solidFill>
                <a:srgbClr val="000000"/>
              </a:solidFill>
              <a:latin typeface="Arial" charset="0"/>
              <a:cs typeface="Arial" charset="0"/>
            </a:endParaRPr>
          </a:p>
        </p:txBody>
      </p:sp>
      <p:sp>
        <p:nvSpPr>
          <p:cNvPr id="79876" name="Text Box 2"/>
          <p:cNvSpPr txBox="1">
            <a:spLocks noChangeArrowheads="1"/>
          </p:cNvSpPr>
          <p:nvPr/>
        </p:nvSpPr>
        <p:spPr bwMode="auto">
          <a:xfrm>
            <a:off x="3897513" y="8829679"/>
            <a:ext cx="2965600" cy="454025"/>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A53250D6-B4DB-46DB-8029-CC668F0C51E3}"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7</a:t>
            </a:fld>
            <a:endParaRPr lang="en-GB" sz="1200" dirty="0">
              <a:solidFill>
                <a:srgbClr val="000000"/>
              </a:solidFill>
              <a:latin typeface="Arial" charset="0"/>
              <a:cs typeface="Arial" charset="0"/>
            </a:endParaRPr>
          </a:p>
        </p:txBody>
      </p:sp>
      <p:sp>
        <p:nvSpPr>
          <p:cNvPr id="79877" name="Text Box 3"/>
          <p:cNvSpPr txBox="1">
            <a:spLocks noChangeArrowheads="1"/>
          </p:cNvSpPr>
          <p:nvPr/>
        </p:nvSpPr>
        <p:spPr bwMode="auto">
          <a:xfrm>
            <a:off x="878929" y="696917"/>
            <a:ext cx="5122401" cy="3487737"/>
          </a:xfrm>
          <a:prstGeom prst="rect">
            <a:avLst/>
          </a:prstGeom>
          <a:solidFill>
            <a:srgbClr val="FFFFFF"/>
          </a:solidFill>
          <a:ln w="9360">
            <a:solidFill>
              <a:srgbClr val="000000"/>
            </a:solidFill>
            <a:miter lim="800000"/>
            <a:headEnd/>
            <a:tailEnd/>
          </a:ln>
        </p:spPr>
        <p:txBody>
          <a:bodyPr wrap="none" lIns="91435" tIns="45717" rIns="91435" bIns="45717" anchor="ctr"/>
          <a:lstStyle/>
          <a:p>
            <a:pPr defTabSz="449238" eaLnBrk="0" fontAlgn="base" hangingPunct="0">
              <a:lnSpc>
                <a:spcPct val="71000"/>
              </a:lnSpc>
              <a:spcBef>
                <a:spcPct val="0"/>
              </a:spcBef>
              <a:spcAft>
                <a:spcPct val="0"/>
              </a:spcAft>
              <a:buClr>
                <a:srgbClr val="000000"/>
              </a:buClr>
              <a:buSzPct val="100000"/>
            </a:pPr>
            <a:endParaRPr lang="de-DE" sz="1400" dirty="0">
              <a:solidFill>
                <a:srgbClr val="FFFFFF"/>
              </a:solidFill>
              <a:latin typeface="Arial" charset="0"/>
              <a:cs typeface="Arial" charset="0"/>
            </a:endParaRPr>
          </a:p>
        </p:txBody>
      </p:sp>
      <p:sp>
        <p:nvSpPr>
          <p:cNvPr id="79878" name="Rectangle 4"/>
          <p:cNvSpPr>
            <a:spLocks noGrp="1" noChangeArrowheads="1"/>
          </p:cNvSpPr>
          <p:nvPr>
            <p:ph type="body"/>
          </p:nvPr>
        </p:nvSpPr>
        <p:spPr>
          <a:xfrm>
            <a:off x="687248" y="4418016"/>
            <a:ext cx="5487061" cy="4173537"/>
          </a:xfrm>
          <a:noFill/>
          <a:ln/>
        </p:spPr>
        <p:txBody>
          <a:bodyPr wrap="none" lIns="89995" tIns="46798" rIns="89995" bIns="46798" anchor="ctr"/>
          <a:lstStyle/>
          <a:p>
            <a:endParaRPr lang="de-DE">
              <a:ea typeface="ＭＳ Ｐゴシック"/>
            </a:endParaRPr>
          </a:p>
        </p:txBody>
      </p:sp>
    </p:spTree>
    <p:extLst>
      <p:ext uri="{BB962C8B-B14F-4D97-AF65-F5344CB8AC3E}">
        <p14:creationId xmlns:p14="http://schemas.microsoft.com/office/powerpoint/2010/main" val="1488340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8"/>
          <p:cNvSpPr txBox="1">
            <a:spLocks noGrp="1" noChangeArrowheads="1"/>
          </p:cNvSpPr>
          <p:nvPr/>
        </p:nvSpPr>
        <p:spPr bwMode="auto">
          <a:xfrm>
            <a:off x="3897514" y="8829679"/>
            <a:ext cx="2960925" cy="449263"/>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026C226E-9963-42BB-A136-3565B778985E}"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8</a:t>
            </a:fld>
            <a:endParaRPr lang="en-GB" sz="1200" dirty="0">
              <a:solidFill>
                <a:srgbClr val="000000"/>
              </a:solidFill>
              <a:latin typeface="Arial" charset="0"/>
              <a:cs typeface="Arial" charset="0"/>
            </a:endParaRPr>
          </a:p>
        </p:txBody>
      </p:sp>
      <p:sp>
        <p:nvSpPr>
          <p:cNvPr id="79875" name="Text Box 1"/>
          <p:cNvSpPr txBox="1">
            <a:spLocks noChangeArrowheads="1"/>
          </p:cNvSpPr>
          <p:nvPr/>
        </p:nvSpPr>
        <p:spPr bwMode="auto">
          <a:xfrm>
            <a:off x="3897514" y="8829675"/>
            <a:ext cx="2964042" cy="452438"/>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D6499A74-ACEE-4225-9B0A-60C12E5F32C6}"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8</a:t>
            </a:fld>
            <a:endParaRPr lang="en-GB" sz="1200" dirty="0">
              <a:solidFill>
                <a:srgbClr val="000000"/>
              </a:solidFill>
              <a:latin typeface="Arial" charset="0"/>
              <a:cs typeface="Arial" charset="0"/>
            </a:endParaRPr>
          </a:p>
        </p:txBody>
      </p:sp>
      <p:sp>
        <p:nvSpPr>
          <p:cNvPr id="79876" name="Text Box 2"/>
          <p:cNvSpPr txBox="1">
            <a:spLocks noChangeArrowheads="1"/>
          </p:cNvSpPr>
          <p:nvPr/>
        </p:nvSpPr>
        <p:spPr bwMode="auto">
          <a:xfrm>
            <a:off x="3897513" y="8829679"/>
            <a:ext cx="2965600" cy="454025"/>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A53250D6-B4DB-46DB-8029-CC668F0C51E3}"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8</a:t>
            </a:fld>
            <a:endParaRPr lang="en-GB" sz="1200" dirty="0">
              <a:solidFill>
                <a:srgbClr val="000000"/>
              </a:solidFill>
              <a:latin typeface="Arial" charset="0"/>
              <a:cs typeface="Arial" charset="0"/>
            </a:endParaRPr>
          </a:p>
        </p:txBody>
      </p:sp>
      <p:sp>
        <p:nvSpPr>
          <p:cNvPr id="79877" name="Text Box 3"/>
          <p:cNvSpPr txBox="1">
            <a:spLocks noChangeArrowheads="1"/>
          </p:cNvSpPr>
          <p:nvPr/>
        </p:nvSpPr>
        <p:spPr bwMode="auto">
          <a:xfrm>
            <a:off x="878929" y="696917"/>
            <a:ext cx="5122401" cy="3487737"/>
          </a:xfrm>
          <a:prstGeom prst="rect">
            <a:avLst/>
          </a:prstGeom>
          <a:solidFill>
            <a:srgbClr val="FFFFFF"/>
          </a:solidFill>
          <a:ln w="9360">
            <a:solidFill>
              <a:srgbClr val="000000"/>
            </a:solidFill>
            <a:miter lim="800000"/>
            <a:headEnd/>
            <a:tailEnd/>
          </a:ln>
        </p:spPr>
        <p:txBody>
          <a:bodyPr wrap="none" lIns="91435" tIns="45717" rIns="91435" bIns="45717" anchor="ctr"/>
          <a:lstStyle/>
          <a:p>
            <a:pPr defTabSz="449238" eaLnBrk="0" fontAlgn="base" hangingPunct="0">
              <a:lnSpc>
                <a:spcPct val="71000"/>
              </a:lnSpc>
              <a:spcBef>
                <a:spcPct val="0"/>
              </a:spcBef>
              <a:spcAft>
                <a:spcPct val="0"/>
              </a:spcAft>
              <a:buClr>
                <a:srgbClr val="000000"/>
              </a:buClr>
              <a:buSzPct val="100000"/>
            </a:pPr>
            <a:endParaRPr lang="de-DE" sz="1400" dirty="0">
              <a:solidFill>
                <a:srgbClr val="FFFFFF"/>
              </a:solidFill>
              <a:latin typeface="Arial" charset="0"/>
              <a:cs typeface="Arial" charset="0"/>
            </a:endParaRPr>
          </a:p>
        </p:txBody>
      </p:sp>
      <p:sp>
        <p:nvSpPr>
          <p:cNvPr id="79878" name="Rectangle 4"/>
          <p:cNvSpPr>
            <a:spLocks noGrp="1" noChangeArrowheads="1"/>
          </p:cNvSpPr>
          <p:nvPr>
            <p:ph type="body"/>
          </p:nvPr>
        </p:nvSpPr>
        <p:spPr>
          <a:xfrm>
            <a:off x="687248" y="4418016"/>
            <a:ext cx="5487061" cy="4173537"/>
          </a:xfrm>
          <a:noFill/>
          <a:ln/>
        </p:spPr>
        <p:txBody>
          <a:bodyPr wrap="none" lIns="89995" tIns="46798" rIns="89995" bIns="46798" anchor="ctr"/>
          <a:lstStyle/>
          <a:p>
            <a:endParaRPr lang="de-DE">
              <a:ea typeface="ＭＳ Ｐゴシック"/>
            </a:endParaRPr>
          </a:p>
        </p:txBody>
      </p:sp>
    </p:spTree>
    <p:extLst>
      <p:ext uri="{BB962C8B-B14F-4D97-AF65-F5344CB8AC3E}">
        <p14:creationId xmlns:p14="http://schemas.microsoft.com/office/powerpoint/2010/main" val="707775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8"/>
          <p:cNvSpPr txBox="1">
            <a:spLocks noGrp="1" noChangeArrowheads="1"/>
          </p:cNvSpPr>
          <p:nvPr/>
        </p:nvSpPr>
        <p:spPr bwMode="auto">
          <a:xfrm>
            <a:off x="3897514" y="8829679"/>
            <a:ext cx="2960925" cy="449263"/>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026C226E-9963-42BB-A136-3565B778985E}"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9</a:t>
            </a:fld>
            <a:endParaRPr lang="en-GB" sz="1200" dirty="0">
              <a:solidFill>
                <a:srgbClr val="000000"/>
              </a:solidFill>
              <a:latin typeface="Arial" charset="0"/>
              <a:cs typeface="Arial" charset="0"/>
            </a:endParaRPr>
          </a:p>
        </p:txBody>
      </p:sp>
      <p:sp>
        <p:nvSpPr>
          <p:cNvPr id="79875" name="Text Box 1"/>
          <p:cNvSpPr txBox="1">
            <a:spLocks noChangeArrowheads="1"/>
          </p:cNvSpPr>
          <p:nvPr/>
        </p:nvSpPr>
        <p:spPr bwMode="auto">
          <a:xfrm>
            <a:off x="3897514" y="8829675"/>
            <a:ext cx="2964042" cy="452438"/>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D6499A74-ACEE-4225-9B0A-60C12E5F32C6}"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9</a:t>
            </a:fld>
            <a:endParaRPr lang="en-GB" sz="1200" dirty="0">
              <a:solidFill>
                <a:srgbClr val="000000"/>
              </a:solidFill>
              <a:latin typeface="Arial" charset="0"/>
              <a:cs typeface="Arial" charset="0"/>
            </a:endParaRPr>
          </a:p>
        </p:txBody>
      </p:sp>
      <p:sp>
        <p:nvSpPr>
          <p:cNvPr id="79876" name="Text Box 2"/>
          <p:cNvSpPr txBox="1">
            <a:spLocks noChangeArrowheads="1"/>
          </p:cNvSpPr>
          <p:nvPr/>
        </p:nvSpPr>
        <p:spPr bwMode="auto">
          <a:xfrm>
            <a:off x="3897513" y="8829679"/>
            <a:ext cx="2965600" cy="454025"/>
          </a:xfrm>
          <a:prstGeom prst="rect">
            <a:avLst/>
          </a:prstGeom>
          <a:noFill/>
          <a:ln w="9525">
            <a:noFill/>
            <a:round/>
            <a:headEnd/>
            <a:tailEnd/>
          </a:ln>
        </p:spPr>
        <p:txBody>
          <a:bodyPr lIns="89995" tIns="46798" rIns="89995" bIns="46798" anchor="b"/>
          <a:lstStyle/>
          <a:p>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fld id="{A53250D6-B4DB-46DB-8029-CC668F0C51E3}" type="slidenum">
              <a:rPr lang="en-GB" sz="1200">
                <a:solidFill>
                  <a:srgbClr val="000000"/>
                </a:solidFill>
                <a:latin typeface="Arial" charset="0"/>
                <a:cs typeface="Arial" charset="0"/>
              </a:rPr>
              <a:pPr algn="r" defTabSz="449238" eaLnBrk="0" fontAlgn="base" hangingPunct="0">
                <a:spcBef>
                  <a:spcPct val="0"/>
                </a:spcBef>
                <a:spcAft>
                  <a:spcPct val="0"/>
                </a:spcAft>
                <a:buClr>
                  <a:srgbClr val="000000"/>
                </a:buClr>
                <a:buSzPct val="100000"/>
                <a:tabLst>
                  <a:tab pos="0" algn="l"/>
                  <a:tab pos="447650" algn="l"/>
                  <a:tab pos="896888" algn="l"/>
                  <a:tab pos="1346125" algn="l"/>
                  <a:tab pos="1795364" algn="l"/>
                  <a:tab pos="2244601" algn="l"/>
                  <a:tab pos="2693839" algn="l"/>
                  <a:tab pos="3143076" algn="l"/>
                  <a:tab pos="3592314" algn="l"/>
                  <a:tab pos="4041552" algn="l"/>
                  <a:tab pos="4490790" algn="l"/>
                  <a:tab pos="4940026" algn="l"/>
                  <a:tab pos="5389265" algn="l"/>
                  <a:tab pos="5838502" algn="l"/>
                  <a:tab pos="6287741" algn="l"/>
                  <a:tab pos="6736978" algn="l"/>
                  <a:tab pos="7186215" algn="l"/>
                  <a:tab pos="7635453" algn="l"/>
                  <a:tab pos="8084691" algn="l"/>
                  <a:tab pos="8533928" algn="l"/>
                  <a:tab pos="8983167" algn="l"/>
                </a:tabLst>
              </a:pPr>
              <a:t>9</a:t>
            </a:fld>
            <a:endParaRPr lang="en-GB" sz="1200" dirty="0">
              <a:solidFill>
                <a:srgbClr val="000000"/>
              </a:solidFill>
              <a:latin typeface="Arial" charset="0"/>
              <a:cs typeface="Arial" charset="0"/>
            </a:endParaRPr>
          </a:p>
        </p:txBody>
      </p:sp>
      <p:sp>
        <p:nvSpPr>
          <p:cNvPr id="79877" name="Text Box 3"/>
          <p:cNvSpPr txBox="1">
            <a:spLocks noChangeArrowheads="1"/>
          </p:cNvSpPr>
          <p:nvPr/>
        </p:nvSpPr>
        <p:spPr bwMode="auto">
          <a:xfrm>
            <a:off x="878929" y="696917"/>
            <a:ext cx="5122401" cy="3487737"/>
          </a:xfrm>
          <a:prstGeom prst="rect">
            <a:avLst/>
          </a:prstGeom>
          <a:solidFill>
            <a:srgbClr val="FFFFFF"/>
          </a:solidFill>
          <a:ln w="9360">
            <a:solidFill>
              <a:srgbClr val="000000"/>
            </a:solidFill>
            <a:miter lim="800000"/>
            <a:headEnd/>
            <a:tailEnd/>
          </a:ln>
        </p:spPr>
        <p:txBody>
          <a:bodyPr wrap="none" lIns="91435" tIns="45717" rIns="91435" bIns="45717" anchor="ctr"/>
          <a:lstStyle/>
          <a:p>
            <a:pPr defTabSz="449238" eaLnBrk="0" fontAlgn="base" hangingPunct="0">
              <a:lnSpc>
                <a:spcPct val="71000"/>
              </a:lnSpc>
              <a:spcBef>
                <a:spcPct val="0"/>
              </a:spcBef>
              <a:spcAft>
                <a:spcPct val="0"/>
              </a:spcAft>
              <a:buClr>
                <a:srgbClr val="000000"/>
              </a:buClr>
              <a:buSzPct val="100000"/>
            </a:pPr>
            <a:endParaRPr lang="de-DE" sz="1400" dirty="0">
              <a:solidFill>
                <a:srgbClr val="FFFFFF"/>
              </a:solidFill>
              <a:latin typeface="Arial" charset="0"/>
              <a:cs typeface="Arial" charset="0"/>
            </a:endParaRPr>
          </a:p>
        </p:txBody>
      </p:sp>
      <p:sp>
        <p:nvSpPr>
          <p:cNvPr id="79878" name="Rectangle 4"/>
          <p:cNvSpPr>
            <a:spLocks noGrp="1" noChangeArrowheads="1"/>
          </p:cNvSpPr>
          <p:nvPr>
            <p:ph type="body"/>
          </p:nvPr>
        </p:nvSpPr>
        <p:spPr>
          <a:xfrm>
            <a:off x="687248" y="4418016"/>
            <a:ext cx="5487061" cy="4173537"/>
          </a:xfrm>
          <a:noFill/>
          <a:ln/>
        </p:spPr>
        <p:txBody>
          <a:bodyPr wrap="none" lIns="89995" tIns="46798" rIns="89995" bIns="46798" anchor="ctr"/>
          <a:lstStyle/>
          <a:p>
            <a:endParaRPr lang="de-DE">
              <a:ea typeface="ＭＳ Ｐゴシック"/>
            </a:endParaRPr>
          </a:p>
        </p:txBody>
      </p:sp>
    </p:spTree>
    <p:extLst>
      <p:ext uri="{BB962C8B-B14F-4D97-AF65-F5344CB8AC3E}">
        <p14:creationId xmlns:p14="http://schemas.microsoft.com/office/powerpoint/2010/main" val="1433646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749"/>
            <a:ext cx="7772400" cy="1470025"/>
          </a:xfrm>
        </p:spPr>
        <p:txBody>
          <a:bodyPr/>
          <a:lstStyle>
            <a:lvl1pPr algn="ctr">
              <a:defRPr>
                <a:solidFill>
                  <a:schemeClr val="tx1"/>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7224"/>
            <a:ext cx="7772400" cy="1362075"/>
          </a:xfrm>
        </p:spPr>
        <p:txBody>
          <a:bodyPr anchor="t"/>
          <a:lstStyle>
            <a:lvl1pPr algn="l">
              <a:defRPr sz="4000" b="1" cap="all">
                <a:solidFill>
                  <a:schemeClr val="tx1"/>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457200" y="990600"/>
            <a:ext cx="4040188"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45029" y="990600"/>
            <a:ext cx="4041775"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853440"/>
            <a:ext cx="4297680" cy="26517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853440"/>
            <a:ext cx="4297680" cy="26517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p:nvPr>
        </p:nvSpPr>
        <p:spPr>
          <a:xfrm>
            <a:off x="152400" y="3657600"/>
            <a:ext cx="4297680" cy="26517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648200" y="3657600"/>
            <a:ext cx="4297680" cy="26517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668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752600"/>
            <a:ext cx="4040188" cy="4648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9" y="10668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9" y="1752600"/>
            <a:ext cx="4041775" cy="4648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762000"/>
          </a:xfrm>
        </p:spPr>
        <p:txBody>
          <a:bodyPr/>
          <a:lstStyle/>
          <a:p>
            <a:r>
              <a:rPr lang="en-US"/>
              <a:t>Click to edit Master title style</a:t>
            </a:r>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3008313" cy="1162050"/>
          </a:xfrm>
        </p:spPr>
        <p:txBody>
          <a:bodyPr anchor="b"/>
          <a:lstStyle>
            <a:lvl1pPr algn="l">
              <a:defRPr sz="2000" b="1">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3575051" y="990600"/>
            <a:ext cx="5111750" cy="5410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209800"/>
            <a:ext cx="3008313" cy="4191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en-US" dirty="0"/>
              <a:t>Click to edit Master title style</a:t>
            </a:r>
          </a:p>
        </p:txBody>
      </p:sp>
      <p:sp>
        <p:nvSpPr>
          <p:cNvPr id="3" name="Picture Placehold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7224"/>
            <a:ext cx="7772400" cy="1362075"/>
          </a:xfrm>
        </p:spPr>
        <p:txBody>
          <a:bodyPr anchor="t"/>
          <a:lstStyle>
            <a:lvl1pPr algn="l">
              <a:defRPr sz="4000" b="1" cap="all">
                <a:solidFill>
                  <a:schemeClr val="tx1"/>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7224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62200"/>
            <a:ext cx="4040188" cy="403859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9" y="17224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9" y="2362199"/>
            <a:ext cx="4041775" cy="4038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749"/>
            <a:ext cx="7772400" cy="1470025"/>
          </a:xfrm>
        </p:spPr>
        <p:txBody>
          <a:bodyPr/>
          <a:lstStyle>
            <a:lvl1pPr>
              <a:defRPr>
                <a:solidFill>
                  <a:schemeClr val="tx1"/>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spcBef>
                <a:spcPts val="0"/>
              </a:spcBef>
              <a:spcAft>
                <a:spcPts val="600"/>
              </a:spcAft>
              <a:defRPr b="1"/>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2.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heme" Target="../theme/theme2.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80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spd="slow">
    <p:wipe/>
  </p:transition>
  <p:txStyles>
    <p:titleStyle>
      <a:lvl1pPr algn="r" defTabSz="914400" rtl="0" eaLnBrk="1" latinLnBrk="0" hangingPunct="1">
        <a:spcBef>
          <a:spcPct val="0"/>
        </a:spcBef>
        <a:buNone/>
        <a:defRPr sz="4400" b="1" kern="1200">
          <a:solidFill>
            <a:schemeClr val="bg1"/>
          </a:solidFill>
          <a:latin typeface="+mj-lt"/>
          <a:ea typeface="+mj-ea"/>
          <a:cs typeface="+mj-cs"/>
        </a:defRPr>
      </a:lvl1pPr>
    </p:titleStyle>
    <p:bodyStyle>
      <a:lvl1pPr marL="342900" indent="-342900" algn="l" defTabSz="914400" rtl="0" eaLnBrk="1" latinLnBrk="0" hangingPunct="1">
        <a:spcBef>
          <a:spcPts val="0"/>
        </a:spcBef>
        <a:spcAft>
          <a:spcPts val="1200"/>
        </a:spcAft>
        <a:buClr>
          <a:schemeClr val="accent1"/>
        </a:buClr>
        <a:buFont typeface="Arial" pitchFamily="34" charset="0"/>
        <a:buChar char="•"/>
        <a:defRPr sz="3200" b="1" kern="1200">
          <a:solidFill>
            <a:schemeClr val="tx1"/>
          </a:solidFill>
          <a:latin typeface="+mn-lt"/>
          <a:ea typeface="+mn-ea"/>
          <a:cs typeface="+mn-cs"/>
        </a:defRPr>
      </a:lvl1pPr>
      <a:lvl2pPr marL="742950" indent="-285750" algn="l" defTabSz="914400" rtl="0" eaLnBrk="1" latinLnBrk="0" hangingPunct="1">
        <a:spcBef>
          <a:spcPts val="0"/>
        </a:spcBef>
        <a:spcAft>
          <a:spcPts val="1200"/>
        </a:spcAft>
        <a:buClr>
          <a:schemeClr val="accent2"/>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0"/>
        </a:spcBef>
        <a:spcAft>
          <a:spcPts val="1200"/>
        </a:spcAft>
        <a:buClr>
          <a:schemeClr val="accent3"/>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0"/>
        </a:spcBef>
        <a:spcAft>
          <a:spcPts val="1200"/>
        </a:spcAft>
        <a:buClr>
          <a:schemeClr val="accent4"/>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0"/>
        </a:spcBef>
        <a:spcAft>
          <a:spcPts val="1200"/>
        </a:spcAft>
        <a:buClr>
          <a:schemeClr val="accent5"/>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0"/>
            <a:ext cx="8686800" cy="762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990600"/>
            <a:ext cx="8229600" cy="5410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txBox="1">
            <a:spLocks/>
          </p:cNvSpPr>
          <p:nvPr/>
        </p:nvSpPr>
        <p:spPr>
          <a:xfrm>
            <a:off x="4624" y="6368507"/>
            <a:ext cx="533400" cy="365125"/>
          </a:xfrm>
          <a:prstGeom prst="rect">
            <a:avLst/>
          </a:prstGeom>
        </p:spPr>
        <p:txBody>
          <a:bodyPr anchor="b"/>
          <a:lstStyle/>
          <a:p>
            <a:pPr marL="0" marR="0" lvl="0" indent="0" algn="l" defTabSz="914400" rtl="0" eaLnBrk="1" fontAlgn="auto" latinLnBrk="0" hangingPunct="1">
              <a:lnSpc>
                <a:spcPct val="100000"/>
              </a:lnSpc>
              <a:spcBef>
                <a:spcPts val="0"/>
              </a:spcBef>
              <a:spcAft>
                <a:spcPts val="0"/>
              </a:spcAft>
              <a:buClrTx/>
              <a:buSzTx/>
              <a:buFontTx/>
              <a:buNone/>
              <a:tabLst/>
              <a:defRPr/>
            </a:pPr>
            <a:fld id="{5875DF65-67B0-4FF1-A57A-A8AE343C2B3F}"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7" r:id="rId4"/>
    <p:sldLayoutId id="2147483676" r:id="rId5"/>
    <p:sldLayoutId id="2147483683" r:id="rId6"/>
    <p:sldLayoutId id="2147483678" r:id="rId7"/>
    <p:sldLayoutId id="2147483679" r:id="rId8"/>
    <p:sldLayoutId id="2147483680" r:id="rId9"/>
    <p:sldLayoutId id="2147483681" r:id="rId10"/>
  </p:sldLayoutIdLst>
  <p:transition spd="slow">
    <p:wipe/>
  </p:transition>
  <p:txStyles>
    <p:titleStyle>
      <a:lvl1pPr algn="r" defTabSz="914400" rtl="0" eaLnBrk="1" latinLnBrk="0" hangingPunct="1">
        <a:spcBef>
          <a:spcPct val="0"/>
        </a:spcBef>
        <a:buNone/>
        <a:defRPr sz="32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ts val="0"/>
        </a:spcBef>
        <a:spcAft>
          <a:spcPts val="1200"/>
        </a:spcAft>
        <a:buClr>
          <a:schemeClr val="accent1"/>
        </a:buClr>
        <a:buFont typeface="Arial" pitchFamily="34" charset="0"/>
        <a:buChar char="•"/>
        <a:defRPr sz="3200" b="1" kern="1200">
          <a:solidFill>
            <a:schemeClr val="tx1"/>
          </a:solidFill>
          <a:latin typeface="+mn-lt"/>
          <a:ea typeface="+mn-ea"/>
          <a:cs typeface="+mn-cs"/>
        </a:defRPr>
      </a:lvl1pPr>
      <a:lvl2pPr marL="742950" indent="-285750" algn="l" defTabSz="914400" rtl="0" eaLnBrk="1" latinLnBrk="0" hangingPunct="1">
        <a:spcBef>
          <a:spcPts val="0"/>
        </a:spcBef>
        <a:spcAft>
          <a:spcPts val="1200"/>
        </a:spcAft>
        <a:buClr>
          <a:schemeClr val="accent2"/>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0"/>
        </a:spcBef>
        <a:spcAft>
          <a:spcPts val="1200"/>
        </a:spcAft>
        <a:buClr>
          <a:schemeClr val="accent3"/>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0"/>
        </a:spcBef>
        <a:spcAft>
          <a:spcPts val="1200"/>
        </a:spcAft>
        <a:buClr>
          <a:schemeClr val="accent4"/>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0"/>
        </a:spcBef>
        <a:spcAft>
          <a:spcPts val="1200"/>
        </a:spcAft>
        <a:buClr>
          <a:schemeClr val="accent5"/>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4338" name="Rectangle 6"/>
          <p:cNvSpPr>
            <a:spLocks noGrp="1" noChangeArrowheads="1"/>
          </p:cNvSpPr>
          <p:nvPr>
            <p:ph type="title"/>
          </p:nvPr>
        </p:nvSpPr>
        <p:spPr bwMode="auto">
          <a:xfrm>
            <a:off x="227013" y="0"/>
            <a:ext cx="86836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4339" name="Rectangle 7"/>
          <p:cNvSpPr>
            <a:spLocks noGrp="1" noChangeArrowheads="1"/>
          </p:cNvSpPr>
          <p:nvPr>
            <p:ph type="body" idx="1"/>
          </p:nvPr>
        </p:nvSpPr>
        <p:spPr bwMode="auto">
          <a:xfrm>
            <a:off x="250825" y="893763"/>
            <a:ext cx="8683625"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0232" name="Rectangle 8"/>
          <p:cNvSpPr>
            <a:spLocks noGrp="1" noChangeArrowheads="1"/>
          </p:cNvSpPr>
          <p:nvPr>
            <p:ph type="dt" sz="half" idx="2"/>
          </p:nvPr>
        </p:nvSpPr>
        <p:spPr bwMode="auto">
          <a:xfrm>
            <a:off x="3505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dirty="0">
                <a:solidFill>
                  <a:schemeClr val="tx1"/>
                </a:solidFill>
                <a:cs typeface="+mn-cs"/>
              </a:defRPr>
            </a:lvl1pPr>
          </a:lstStyle>
          <a:p>
            <a:pPr fontAlgn="base">
              <a:spcBef>
                <a:spcPct val="0"/>
              </a:spcBef>
              <a:spcAft>
                <a:spcPct val="0"/>
              </a:spcAft>
              <a:defRPr/>
            </a:pPr>
            <a:endParaRPr lang="en-US">
              <a:solidFill>
                <a:prstClr val="white"/>
              </a:solidFill>
            </a:endParaRPr>
          </a:p>
        </p:txBody>
      </p:sp>
      <p:sp>
        <p:nvSpPr>
          <p:cNvPr id="180233" name="Rectangle 9"/>
          <p:cNvSpPr>
            <a:spLocks noGrp="1" noChangeArrowheads="1"/>
          </p:cNvSpPr>
          <p:nvPr>
            <p:ph type="sldNum" sz="quarter" idx="4"/>
          </p:nvPr>
        </p:nvSpPr>
        <p:spPr bwMode="auto">
          <a:xfrm>
            <a:off x="76200" y="6359525"/>
            <a:ext cx="800100" cy="311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solidFill>
                  <a:schemeClr val="bg1"/>
                </a:solidFill>
                <a:cs typeface="+mn-cs"/>
              </a:defRPr>
            </a:lvl1pPr>
          </a:lstStyle>
          <a:p>
            <a:pPr fontAlgn="base">
              <a:spcBef>
                <a:spcPct val="0"/>
              </a:spcBef>
              <a:spcAft>
                <a:spcPct val="0"/>
              </a:spcAft>
              <a:defRPr/>
            </a:pPr>
            <a:fld id="{6657EDEF-5558-475A-9FA6-50F6E72F375D}" type="slidenum">
              <a:rPr lang="en-US">
                <a:solidFill>
                  <a:srgbClr val="433838"/>
                </a:solidFill>
              </a:rPr>
              <a:pPr fontAlgn="base">
                <a:spcBef>
                  <a:spcPct val="0"/>
                </a:spcBef>
                <a:spcAft>
                  <a:spcPct val="0"/>
                </a:spcAft>
                <a:defRPr/>
              </a:pPr>
              <a:t>‹#›</a:t>
            </a:fld>
            <a:endParaRPr lang="en-US" dirty="0">
              <a:solidFill>
                <a:srgbClr val="433838"/>
              </a:solidFill>
            </a:endParaRPr>
          </a:p>
        </p:txBody>
      </p:sp>
    </p:spTree>
  </p:cSld>
  <p:clrMap bg1="dk2" tx1="lt1" bg2="dk1" tx2="lt2" accent1="accent1" accent2="accent2" accent3="accent3" accent4="accent4" accent5="accent5" accent6="accent6" hlink="hlink" folHlink="folHlink"/>
  <p:transition spd="slow">
    <p:wipe/>
  </p:transition>
  <p:hf hdr="0" ftr="0" dt="0"/>
  <p:txStyles>
    <p:titleStyle>
      <a:lvl1pPr algn="r" rtl="0" eaLnBrk="0" fontAlgn="base" hangingPunct="0">
        <a:spcBef>
          <a:spcPct val="0"/>
        </a:spcBef>
        <a:spcAft>
          <a:spcPct val="0"/>
        </a:spcAft>
        <a:defRPr sz="3200" b="1">
          <a:solidFill>
            <a:schemeClr val="tx1"/>
          </a:solidFill>
          <a:latin typeface="+mj-lt"/>
          <a:ea typeface="+mj-ea"/>
          <a:cs typeface="+mj-cs"/>
        </a:defRPr>
      </a:lvl1pPr>
      <a:lvl2pPr algn="r" rtl="0" eaLnBrk="0" fontAlgn="base" hangingPunct="0">
        <a:spcBef>
          <a:spcPct val="0"/>
        </a:spcBef>
        <a:spcAft>
          <a:spcPct val="0"/>
        </a:spcAft>
        <a:defRPr sz="3200" b="1">
          <a:solidFill>
            <a:schemeClr val="tx1"/>
          </a:solidFill>
          <a:latin typeface="Arial" charset="0"/>
        </a:defRPr>
      </a:lvl2pPr>
      <a:lvl3pPr algn="r" rtl="0" eaLnBrk="0" fontAlgn="base" hangingPunct="0">
        <a:spcBef>
          <a:spcPct val="0"/>
        </a:spcBef>
        <a:spcAft>
          <a:spcPct val="0"/>
        </a:spcAft>
        <a:defRPr sz="3200" b="1">
          <a:solidFill>
            <a:schemeClr val="tx1"/>
          </a:solidFill>
          <a:latin typeface="Arial" charset="0"/>
        </a:defRPr>
      </a:lvl3pPr>
      <a:lvl4pPr algn="r" rtl="0" eaLnBrk="0" fontAlgn="base" hangingPunct="0">
        <a:spcBef>
          <a:spcPct val="0"/>
        </a:spcBef>
        <a:spcAft>
          <a:spcPct val="0"/>
        </a:spcAft>
        <a:defRPr sz="3200" b="1">
          <a:solidFill>
            <a:schemeClr val="tx1"/>
          </a:solidFill>
          <a:latin typeface="Arial" charset="0"/>
        </a:defRPr>
      </a:lvl4pPr>
      <a:lvl5pPr algn="r" rtl="0" eaLnBrk="0" fontAlgn="base" hangingPunct="0">
        <a:spcBef>
          <a:spcPct val="0"/>
        </a:spcBef>
        <a:spcAft>
          <a:spcPct val="0"/>
        </a:spcAft>
        <a:defRPr sz="3200" b="1">
          <a:solidFill>
            <a:schemeClr val="tx1"/>
          </a:solidFill>
          <a:latin typeface="Arial" charset="0"/>
        </a:defRPr>
      </a:lvl5pPr>
      <a:lvl6pPr marL="457200" algn="r" rtl="0" eaLnBrk="0" fontAlgn="base" hangingPunct="0">
        <a:spcBef>
          <a:spcPct val="0"/>
        </a:spcBef>
        <a:spcAft>
          <a:spcPct val="0"/>
        </a:spcAft>
        <a:defRPr sz="3200" b="1">
          <a:solidFill>
            <a:schemeClr val="tx1"/>
          </a:solidFill>
          <a:latin typeface="Arial" charset="0"/>
        </a:defRPr>
      </a:lvl6pPr>
      <a:lvl7pPr marL="914400" algn="r" rtl="0" eaLnBrk="0" fontAlgn="base" hangingPunct="0">
        <a:spcBef>
          <a:spcPct val="0"/>
        </a:spcBef>
        <a:spcAft>
          <a:spcPct val="0"/>
        </a:spcAft>
        <a:defRPr sz="3200" b="1">
          <a:solidFill>
            <a:schemeClr val="tx1"/>
          </a:solidFill>
          <a:latin typeface="Arial" charset="0"/>
        </a:defRPr>
      </a:lvl7pPr>
      <a:lvl8pPr marL="1371600" algn="r" rtl="0" eaLnBrk="0" fontAlgn="base" hangingPunct="0">
        <a:spcBef>
          <a:spcPct val="0"/>
        </a:spcBef>
        <a:spcAft>
          <a:spcPct val="0"/>
        </a:spcAft>
        <a:defRPr sz="3200" b="1">
          <a:solidFill>
            <a:schemeClr val="tx1"/>
          </a:solidFill>
          <a:latin typeface="Arial" charset="0"/>
        </a:defRPr>
      </a:lvl8pPr>
      <a:lvl9pPr marL="1828800" algn="r" rtl="0" eaLnBrk="0" fontAlgn="base" hangingPunct="0">
        <a:spcBef>
          <a:spcPct val="0"/>
        </a:spcBef>
        <a:spcAft>
          <a:spcPct val="0"/>
        </a:spcAft>
        <a:defRPr sz="3200" b="1">
          <a:solidFill>
            <a:schemeClr val="tx1"/>
          </a:solidFill>
          <a:latin typeface="Arial" charset="0"/>
        </a:defRPr>
      </a:lvl9pPr>
    </p:titleStyle>
    <p:bodyStyle>
      <a:lvl1pPr marL="342900" indent="-342900" algn="l" rtl="0" eaLnBrk="0" fontAlgn="base" hangingPunct="0">
        <a:spcBef>
          <a:spcPct val="75000"/>
        </a:spcBef>
        <a:spcAft>
          <a:spcPct val="0"/>
        </a:spcAft>
        <a:buClr>
          <a:schemeClr val="folHlink"/>
        </a:buClr>
        <a:buFont typeface="Wingdings" pitchFamily="2" charset="2"/>
        <a:buChar char="§"/>
        <a:defRPr sz="2800" b="1">
          <a:solidFill>
            <a:schemeClr val="bg1"/>
          </a:solidFill>
          <a:latin typeface="+mn-lt"/>
          <a:ea typeface="+mn-ea"/>
          <a:cs typeface="+mn-cs"/>
        </a:defRPr>
      </a:lvl1pPr>
      <a:lvl2pPr marL="795338" indent="-338138" algn="l" rtl="0" eaLnBrk="0" fontAlgn="base" hangingPunct="0">
        <a:spcBef>
          <a:spcPct val="25000"/>
        </a:spcBef>
        <a:spcAft>
          <a:spcPct val="0"/>
        </a:spcAft>
        <a:buClr>
          <a:schemeClr val="folHlink"/>
        </a:buClr>
        <a:buFont typeface="Wingdings" pitchFamily="2" charset="2"/>
        <a:buChar char="§"/>
        <a:defRPr sz="2800">
          <a:solidFill>
            <a:schemeClr val="bg1"/>
          </a:solidFill>
          <a:latin typeface="+mn-lt"/>
        </a:defRPr>
      </a:lvl2pPr>
      <a:lvl3pPr marL="1143000" indent="-228600" algn="l" rtl="0" eaLnBrk="0" fontAlgn="base" hangingPunct="0">
        <a:spcBef>
          <a:spcPct val="25000"/>
        </a:spcBef>
        <a:spcAft>
          <a:spcPct val="0"/>
        </a:spcAft>
        <a:buClr>
          <a:schemeClr val="folHlink"/>
        </a:buClr>
        <a:buFont typeface="Wingdings" pitchFamily="2" charset="2"/>
        <a:buChar char="§"/>
        <a:defRPr sz="2800">
          <a:solidFill>
            <a:schemeClr val="bg1"/>
          </a:solidFill>
          <a:latin typeface="+mn-lt"/>
        </a:defRPr>
      </a:lvl3pPr>
      <a:lvl4pPr marL="1600200" indent="-228600" algn="l" rtl="0" eaLnBrk="0" fontAlgn="base" hangingPunct="0">
        <a:spcBef>
          <a:spcPct val="25000"/>
        </a:spcBef>
        <a:spcAft>
          <a:spcPct val="0"/>
        </a:spcAft>
        <a:buClr>
          <a:schemeClr val="folHlink"/>
        </a:buClr>
        <a:buFont typeface="Wingdings" pitchFamily="2" charset="2"/>
        <a:buChar char="§"/>
        <a:defRPr sz="2800">
          <a:solidFill>
            <a:schemeClr val="bg1"/>
          </a:solidFill>
          <a:latin typeface="+mn-lt"/>
        </a:defRPr>
      </a:lvl4pPr>
      <a:lvl5pPr marL="2057400" indent="-228600" algn="l" rtl="0" eaLnBrk="0" fontAlgn="base" hangingPunct="0">
        <a:spcBef>
          <a:spcPct val="25000"/>
        </a:spcBef>
        <a:spcAft>
          <a:spcPct val="0"/>
        </a:spcAft>
        <a:buClr>
          <a:schemeClr val="folHlink"/>
        </a:buClr>
        <a:buFont typeface="Wingdings" pitchFamily="2" charset="2"/>
        <a:buChar char="§"/>
        <a:defRPr sz="2800">
          <a:solidFill>
            <a:schemeClr val="bg1"/>
          </a:solidFill>
          <a:latin typeface="+mn-lt"/>
        </a:defRPr>
      </a:lvl5pPr>
      <a:lvl6pPr marL="2514600" indent="-228600" algn="l" rtl="0" eaLnBrk="0" fontAlgn="base" hangingPunct="0">
        <a:spcBef>
          <a:spcPct val="25000"/>
        </a:spcBef>
        <a:spcAft>
          <a:spcPct val="0"/>
        </a:spcAft>
        <a:buClr>
          <a:schemeClr val="folHlink"/>
        </a:buClr>
        <a:buFont typeface="Wingdings" pitchFamily="2" charset="2"/>
        <a:buChar char="§"/>
        <a:defRPr sz="2800">
          <a:solidFill>
            <a:schemeClr val="bg1"/>
          </a:solidFill>
          <a:latin typeface="+mn-lt"/>
        </a:defRPr>
      </a:lvl6pPr>
      <a:lvl7pPr marL="2971800" indent="-228600" algn="l" rtl="0" eaLnBrk="0" fontAlgn="base" hangingPunct="0">
        <a:spcBef>
          <a:spcPct val="25000"/>
        </a:spcBef>
        <a:spcAft>
          <a:spcPct val="0"/>
        </a:spcAft>
        <a:buClr>
          <a:schemeClr val="folHlink"/>
        </a:buClr>
        <a:buFont typeface="Wingdings" pitchFamily="2" charset="2"/>
        <a:buChar char="§"/>
        <a:defRPr sz="2800">
          <a:solidFill>
            <a:schemeClr val="bg1"/>
          </a:solidFill>
          <a:latin typeface="+mn-lt"/>
        </a:defRPr>
      </a:lvl7pPr>
      <a:lvl8pPr marL="3429000" indent="-228600" algn="l" rtl="0" eaLnBrk="0" fontAlgn="base" hangingPunct="0">
        <a:spcBef>
          <a:spcPct val="25000"/>
        </a:spcBef>
        <a:spcAft>
          <a:spcPct val="0"/>
        </a:spcAft>
        <a:buClr>
          <a:schemeClr val="folHlink"/>
        </a:buClr>
        <a:buFont typeface="Wingdings" pitchFamily="2" charset="2"/>
        <a:buChar char="§"/>
        <a:defRPr sz="2800">
          <a:solidFill>
            <a:schemeClr val="bg1"/>
          </a:solidFill>
          <a:latin typeface="+mn-lt"/>
        </a:defRPr>
      </a:lvl8pPr>
      <a:lvl9pPr marL="3886200" indent="-228600" algn="l" rtl="0" eaLnBrk="0" fontAlgn="base" hangingPunct="0">
        <a:spcBef>
          <a:spcPct val="25000"/>
        </a:spcBef>
        <a:spcAft>
          <a:spcPct val="0"/>
        </a:spcAft>
        <a:buClr>
          <a:schemeClr val="folHlink"/>
        </a:buClr>
        <a:buFont typeface="Wingdings" pitchFamily="2" charset="2"/>
        <a:buChar char="§"/>
        <a:defRPr sz="28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0"/>
            <a:ext cx="8686800" cy="762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990600"/>
            <a:ext cx="8229600" cy="5410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txBox="1">
            <a:spLocks/>
          </p:cNvSpPr>
          <p:nvPr/>
        </p:nvSpPr>
        <p:spPr>
          <a:xfrm>
            <a:off x="4624" y="6368507"/>
            <a:ext cx="533400" cy="365125"/>
          </a:xfrm>
          <a:prstGeom prst="rect">
            <a:avLst/>
          </a:prstGeom>
        </p:spPr>
        <p:txBody>
          <a:bodyPr anchor="b"/>
          <a:lstStyle/>
          <a:p>
            <a:pPr>
              <a:defRPr/>
            </a:pPr>
            <a:fld id="{5875DF65-67B0-4FF1-A57A-A8AE343C2B3F}" type="slidenum">
              <a:rPr lang="en-US" sz="1200" smtClean="0">
                <a:solidFill>
                  <a:prstClr val="black"/>
                </a:solidFill>
              </a:rPr>
              <a:pPr>
                <a:defRPr/>
              </a:pPr>
              <a:t>‹#›</a:t>
            </a:fld>
            <a:endParaRPr lang="en-US" sz="1200" dirty="0">
              <a:solidFill>
                <a:prstClr val="black"/>
              </a:solidFill>
            </a:endParaRPr>
          </a:p>
        </p:txBody>
      </p:sp>
    </p:spTree>
  </p:cSld>
  <p:clrMap bg1="lt1" tx1="dk1" bg2="lt2" tx2="dk2" accent1="accent1" accent2="accent2" accent3="accent3" accent4="accent4" accent5="accent5" accent6="accent6" hlink="hlink" folHlink="folHlink"/>
  <p:transition spd="slow">
    <p:wipe/>
  </p:transition>
  <p:txStyles>
    <p:titleStyle>
      <a:lvl1pPr algn="r" defTabSz="914400" rtl="0" eaLnBrk="1" latinLnBrk="0" hangingPunct="1">
        <a:spcBef>
          <a:spcPct val="0"/>
        </a:spcBef>
        <a:buNone/>
        <a:defRPr sz="32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ts val="0"/>
        </a:spcBef>
        <a:spcAft>
          <a:spcPts val="1200"/>
        </a:spcAft>
        <a:buClr>
          <a:schemeClr val="accent1"/>
        </a:buClr>
        <a:buFont typeface="Arial" pitchFamily="34" charset="0"/>
        <a:buChar char="•"/>
        <a:defRPr sz="3200" b="1" kern="1200">
          <a:solidFill>
            <a:schemeClr val="tx1"/>
          </a:solidFill>
          <a:latin typeface="+mn-lt"/>
          <a:ea typeface="+mn-ea"/>
          <a:cs typeface="+mn-cs"/>
        </a:defRPr>
      </a:lvl1pPr>
      <a:lvl2pPr marL="742950" indent="-285750" algn="l" defTabSz="914400" rtl="0" eaLnBrk="1" latinLnBrk="0" hangingPunct="1">
        <a:spcBef>
          <a:spcPts val="0"/>
        </a:spcBef>
        <a:spcAft>
          <a:spcPts val="1200"/>
        </a:spcAft>
        <a:buClr>
          <a:schemeClr val="accent2"/>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0"/>
        </a:spcBef>
        <a:spcAft>
          <a:spcPts val="1200"/>
        </a:spcAft>
        <a:buClr>
          <a:schemeClr val="accent3"/>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0"/>
        </a:spcBef>
        <a:spcAft>
          <a:spcPts val="1200"/>
        </a:spcAft>
        <a:buClr>
          <a:schemeClr val="accent4"/>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0"/>
        </a:spcBef>
        <a:spcAft>
          <a:spcPts val="1200"/>
        </a:spcAft>
        <a:buClr>
          <a:schemeClr val="accent5"/>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228600" y="0"/>
            <a:ext cx="86868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9219" name="Text Placeholder 2"/>
          <p:cNvSpPr>
            <a:spLocks noGrp="1"/>
          </p:cNvSpPr>
          <p:nvPr>
            <p:ph type="body" idx="1"/>
          </p:nvPr>
        </p:nvSpPr>
        <p:spPr bwMode="auto">
          <a:xfrm>
            <a:off x="457200" y="990600"/>
            <a:ext cx="8229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txBox="1">
            <a:spLocks/>
          </p:cNvSpPr>
          <p:nvPr/>
        </p:nvSpPr>
        <p:spPr>
          <a:xfrm>
            <a:off x="4763" y="6369050"/>
            <a:ext cx="533400" cy="365125"/>
          </a:xfrm>
          <a:prstGeom prst="rect">
            <a:avLst/>
          </a:prstGeom>
        </p:spPr>
        <p:txBody>
          <a:bodyPr anchor="b"/>
          <a:lstStyle/>
          <a:p>
            <a:pPr>
              <a:defRPr/>
            </a:pPr>
            <a:fld id="{13C5E8BB-A500-4B11-B684-6FF2FBDFD98B}" type="slidenum">
              <a:rPr lang="en-US" sz="1200">
                <a:solidFill>
                  <a:prstClr val="black"/>
                </a:solidFill>
              </a:rPr>
              <a:pPr>
                <a:defRPr/>
              </a:pPr>
              <a:t>‹#›</a:t>
            </a:fld>
            <a:endParaRPr lang="en-US" sz="1200" dirty="0">
              <a:solidFill>
                <a:prstClr val="black"/>
              </a:solidFill>
            </a:endParaRPr>
          </a:p>
        </p:txBody>
      </p:sp>
    </p:spTree>
  </p:cSld>
  <p:clrMap bg1="lt1" tx1="dk1" bg2="lt2" tx2="dk2" accent1="accent1" accent2="accent2" accent3="accent3" accent4="accent4" accent5="accent5" accent6="accent6" hlink="hlink" folHlink="folHlink"/>
  <p:transition spd="slow">
    <p:wipe/>
  </p:transition>
  <p:txStyles>
    <p:titleStyle>
      <a:lvl1pPr algn="r" rtl="0" fontAlgn="base">
        <a:spcBef>
          <a:spcPct val="0"/>
        </a:spcBef>
        <a:spcAft>
          <a:spcPct val="0"/>
        </a:spcAft>
        <a:defRPr sz="3200" b="1" kern="1200">
          <a:solidFill>
            <a:schemeClr val="bg1"/>
          </a:solidFill>
          <a:latin typeface="Arial" pitchFamily="34" charset="0"/>
          <a:ea typeface="+mj-ea"/>
          <a:cs typeface="Arial" pitchFamily="34" charset="0"/>
        </a:defRPr>
      </a:lvl1pPr>
      <a:lvl2pPr algn="r" rtl="0" fontAlgn="base">
        <a:spcBef>
          <a:spcPct val="0"/>
        </a:spcBef>
        <a:spcAft>
          <a:spcPct val="0"/>
        </a:spcAft>
        <a:defRPr sz="3200" b="1">
          <a:solidFill>
            <a:schemeClr val="bg1"/>
          </a:solidFill>
          <a:latin typeface="Arial" charset="0"/>
          <a:cs typeface="Arial" charset="0"/>
        </a:defRPr>
      </a:lvl2pPr>
      <a:lvl3pPr algn="r" rtl="0" fontAlgn="base">
        <a:spcBef>
          <a:spcPct val="0"/>
        </a:spcBef>
        <a:spcAft>
          <a:spcPct val="0"/>
        </a:spcAft>
        <a:defRPr sz="3200" b="1">
          <a:solidFill>
            <a:schemeClr val="bg1"/>
          </a:solidFill>
          <a:latin typeface="Arial" charset="0"/>
          <a:cs typeface="Arial" charset="0"/>
        </a:defRPr>
      </a:lvl3pPr>
      <a:lvl4pPr algn="r" rtl="0" fontAlgn="base">
        <a:spcBef>
          <a:spcPct val="0"/>
        </a:spcBef>
        <a:spcAft>
          <a:spcPct val="0"/>
        </a:spcAft>
        <a:defRPr sz="3200" b="1">
          <a:solidFill>
            <a:schemeClr val="bg1"/>
          </a:solidFill>
          <a:latin typeface="Arial" charset="0"/>
          <a:cs typeface="Arial" charset="0"/>
        </a:defRPr>
      </a:lvl4pPr>
      <a:lvl5pPr algn="r" rtl="0" fontAlgn="base">
        <a:spcBef>
          <a:spcPct val="0"/>
        </a:spcBef>
        <a:spcAft>
          <a:spcPct val="0"/>
        </a:spcAft>
        <a:defRPr sz="3200" b="1">
          <a:solidFill>
            <a:schemeClr val="bg1"/>
          </a:solidFill>
          <a:latin typeface="Arial" charset="0"/>
          <a:cs typeface="Arial" charset="0"/>
        </a:defRPr>
      </a:lvl5pPr>
      <a:lvl6pPr marL="457200" algn="r" rtl="0" fontAlgn="base">
        <a:spcBef>
          <a:spcPct val="0"/>
        </a:spcBef>
        <a:spcAft>
          <a:spcPct val="0"/>
        </a:spcAft>
        <a:defRPr sz="3200" b="1">
          <a:solidFill>
            <a:schemeClr val="bg1"/>
          </a:solidFill>
          <a:latin typeface="Arial" charset="0"/>
          <a:cs typeface="Arial" charset="0"/>
        </a:defRPr>
      </a:lvl6pPr>
      <a:lvl7pPr marL="914400" algn="r" rtl="0" fontAlgn="base">
        <a:spcBef>
          <a:spcPct val="0"/>
        </a:spcBef>
        <a:spcAft>
          <a:spcPct val="0"/>
        </a:spcAft>
        <a:defRPr sz="3200" b="1">
          <a:solidFill>
            <a:schemeClr val="bg1"/>
          </a:solidFill>
          <a:latin typeface="Arial" charset="0"/>
          <a:cs typeface="Arial" charset="0"/>
        </a:defRPr>
      </a:lvl7pPr>
      <a:lvl8pPr marL="1371600" algn="r" rtl="0" fontAlgn="base">
        <a:spcBef>
          <a:spcPct val="0"/>
        </a:spcBef>
        <a:spcAft>
          <a:spcPct val="0"/>
        </a:spcAft>
        <a:defRPr sz="3200" b="1">
          <a:solidFill>
            <a:schemeClr val="bg1"/>
          </a:solidFill>
          <a:latin typeface="Arial" charset="0"/>
          <a:cs typeface="Arial" charset="0"/>
        </a:defRPr>
      </a:lvl8pPr>
      <a:lvl9pPr marL="1828800" algn="r" rtl="0" fontAlgn="base">
        <a:spcBef>
          <a:spcPct val="0"/>
        </a:spcBef>
        <a:spcAft>
          <a:spcPct val="0"/>
        </a:spcAft>
        <a:defRPr sz="3200" b="1">
          <a:solidFill>
            <a:schemeClr val="bg1"/>
          </a:solidFill>
          <a:latin typeface="Arial" charset="0"/>
          <a:cs typeface="Arial" charset="0"/>
        </a:defRPr>
      </a:lvl9pPr>
    </p:titleStyle>
    <p:bodyStyle>
      <a:lvl1pPr marL="342900" indent="-342900" algn="l" rtl="0" fontAlgn="base">
        <a:spcBef>
          <a:spcPct val="0"/>
        </a:spcBef>
        <a:spcAft>
          <a:spcPts val="1200"/>
        </a:spcAft>
        <a:buClr>
          <a:schemeClr val="accent1"/>
        </a:buClr>
        <a:buFont typeface="Arial" charset="0"/>
        <a:buChar char="•"/>
        <a:defRPr sz="3200" b="1" kern="1200">
          <a:solidFill>
            <a:schemeClr val="tx1"/>
          </a:solidFill>
          <a:latin typeface="+mn-lt"/>
          <a:ea typeface="+mn-ea"/>
          <a:cs typeface="+mn-cs"/>
        </a:defRPr>
      </a:lvl1pPr>
      <a:lvl2pPr marL="742950" indent="-285750" algn="l" rtl="0" fontAlgn="base">
        <a:spcBef>
          <a:spcPct val="0"/>
        </a:spcBef>
        <a:spcAft>
          <a:spcPts val="1200"/>
        </a:spcAft>
        <a:buClr>
          <a:schemeClr val="accent2"/>
        </a:buClr>
        <a:buFont typeface="Arial" charset="0"/>
        <a:buChar char="–"/>
        <a:defRPr sz="2800" kern="1200">
          <a:solidFill>
            <a:schemeClr val="tx1"/>
          </a:solidFill>
          <a:latin typeface="+mn-lt"/>
          <a:ea typeface="+mn-ea"/>
          <a:cs typeface="+mn-cs"/>
        </a:defRPr>
      </a:lvl2pPr>
      <a:lvl3pPr marL="1143000" indent="-228600" algn="l" rtl="0" fontAlgn="base">
        <a:spcBef>
          <a:spcPct val="0"/>
        </a:spcBef>
        <a:spcAft>
          <a:spcPts val="1200"/>
        </a:spcAft>
        <a:buClr>
          <a:srgbClr val="907E8C"/>
        </a:buClr>
        <a:buFont typeface="Arial" charset="0"/>
        <a:buChar char="•"/>
        <a:defRPr sz="2400" kern="1200">
          <a:solidFill>
            <a:schemeClr val="tx1"/>
          </a:solidFill>
          <a:latin typeface="+mn-lt"/>
          <a:ea typeface="+mn-ea"/>
          <a:cs typeface="+mn-cs"/>
        </a:defRPr>
      </a:lvl3pPr>
      <a:lvl4pPr marL="1600200" indent="-228600" algn="l" rtl="0" fontAlgn="base">
        <a:spcBef>
          <a:spcPct val="0"/>
        </a:spcBef>
        <a:spcAft>
          <a:spcPts val="1200"/>
        </a:spcAft>
        <a:buClr>
          <a:srgbClr val="6AA07E"/>
        </a:buClr>
        <a:buFont typeface="Arial" charset="0"/>
        <a:buChar char="–"/>
        <a:defRPr sz="2000" kern="1200">
          <a:solidFill>
            <a:schemeClr val="tx1"/>
          </a:solidFill>
          <a:latin typeface="+mn-lt"/>
          <a:ea typeface="+mn-ea"/>
          <a:cs typeface="+mn-cs"/>
        </a:defRPr>
      </a:lvl4pPr>
      <a:lvl5pPr marL="2057400" indent="-228600" algn="l" rtl="0" fontAlgn="base">
        <a:spcBef>
          <a:spcPct val="0"/>
        </a:spcBef>
        <a:spcAft>
          <a:spcPts val="1200"/>
        </a:spcAft>
        <a:buClr>
          <a:srgbClr val="A5826D"/>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228600" y="0"/>
            <a:ext cx="86868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9219" name="Text Placeholder 2"/>
          <p:cNvSpPr>
            <a:spLocks noGrp="1"/>
          </p:cNvSpPr>
          <p:nvPr>
            <p:ph type="body" idx="1"/>
          </p:nvPr>
        </p:nvSpPr>
        <p:spPr bwMode="auto">
          <a:xfrm>
            <a:off x="457200" y="990600"/>
            <a:ext cx="8229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txBox="1">
            <a:spLocks/>
          </p:cNvSpPr>
          <p:nvPr/>
        </p:nvSpPr>
        <p:spPr>
          <a:xfrm>
            <a:off x="4763" y="6369050"/>
            <a:ext cx="533400" cy="365125"/>
          </a:xfrm>
          <a:prstGeom prst="rect">
            <a:avLst/>
          </a:prstGeom>
        </p:spPr>
        <p:txBody>
          <a:bodyPr anchor="b"/>
          <a:lstStyle/>
          <a:p>
            <a:pPr>
              <a:defRPr/>
            </a:pPr>
            <a:fld id="{13C5E8BB-A500-4B11-B684-6FF2FBDFD98B}" type="slidenum">
              <a:rPr lang="en-US" sz="1200">
                <a:solidFill>
                  <a:prstClr val="black"/>
                </a:solidFill>
              </a:rPr>
              <a:pPr>
                <a:defRPr/>
              </a:pPr>
              <a:t>‹#›</a:t>
            </a:fld>
            <a:endParaRPr lang="en-US" sz="1200" dirty="0">
              <a:solidFill>
                <a:prstClr val="black"/>
              </a:solidFill>
            </a:endParaRPr>
          </a:p>
        </p:txBody>
      </p:sp>
    </p:spTree>
  </p:cSld>
  <p:clrMap bg1="lt1" tx1="dk1" bg2="lt2" tx2="dk2" accent1="accent1" accent2="accent2" accent3="accent3" accent4="accent4" accent5="accent5" accent6="accent6" hlink="hlink" folHlink="folHlink"/>
  <p:transition spd="slow">
    <p:wipe/>
  </p:transition>
  <p:txStyles>
    <p:titleStyle>
      <a:lvl1pPr algn="r" rtl="0" fontAlgn="base">
        <a:spcBef>
          <a:spcPct val="0"/>
        </a:spcBef>
        <a:spcAft>
          <a:spcPct val="0"/>
        </a:spcAft>
        <a:defRPr sz="3200" b="1" kern="1200">
          <a:solidFill>
            <a:schemeClr val="bg1"/>
          </a:solidFill>
          <a:latin typeface="Arial" pitchFamily="34" charset="0"/>
          <a:ea typeface="+mj-ea"/>
          <a:cs typeface="Arial" pitchFamily="34" charset="0"/>
        </a:defRPr>
      </a:lvl1pPr>
      <a:lvl2pPr algn="r" rtl="0" fontAlgn="base">
        <a:spcBef>
          <a:spcPct val="0"/>
        </a:spcBef>
        <a:spcAft>
          <a:spcPct val="0"/>
        </a:spcAft>
        <a:defRPr sz="3200" b="1">
          <a:solidFill>
            <a:schemeClr val="bg1"/>
          </a:solidFill>
          <a:latin typeface="Arial" charset="0"/>
          <a:cs typeface="Arial" charset="0"/>
        </a:defRPr>
      </a:lvl2pPr>
      <a:lvl3pPr algn="r" rtl="0" fontAlgn="base">
        <a:spcBef>
          <a:spcPct val="0"/>
        </a:spcBef>
        <a:spcAft>
          <a:spcPct val="0"/>
        </a:spcAft>
        <a:defRPr sz="3200" b="1">
          <a:solidFill>
            <a:schemeClr val="bg1"/>
          </a:solidFill>
          <a:latin typeface="Arial" charset="0"/>
          <a:cs typeface="Arial" charset="0"/>
        </a:defRPr>
      </a:lvl3pPr>
      <a:lvl4pPr algn="r" rtl="0" fontAlgn="base">
        <a:spcBef>
          <a:spcPct val="0"/>
        </a:spcBef>
        <a:spcAft>
          <a:spcPct val="0"/>
        </a:spcAft>
        <a:defRPr sz="3200" b="1">
          <a:solidFill>
            <a:schemeClr val="bg1"/>
          </a:solidFill>
          <a:latin typeface="Arial" charset="0"/>
          <a:cs typeface="Arial" charset="0"/>
        </a:defRPr>
      </a:lvl4pPr>
      <a:lvl5pPr algn="r" rtl="0" fontAlgn="base">
        <a:spcBef>
          <a:spcPct val="0"/>
        </a:spcBef>
        <a:spcAft>
          <a:spcPct val="0"/>
        </a:spcAft>
        <a:defRPr sz="3200" b="1">
          <a:solidFill>
            <a:schemeClr val="bg1"/>
          </a:solidFill>
          <a:latin typeface="Arial" charset="0"/>
          <a:cs typeface="Arial" charset="0"/>
        </a:defRPr>
      </a:lvl5pPr>
      <a:lvl6pPr marL="457200" algn="r" rtl="0" fontAlgn="base">
        <a:spcBef>
          <a:spcPct val="0"/>
        </a:spcBef>
        <a:spcAft>
          <a:spcPct val="0"/>
        </a:spcAft>
        <a:defRPr sz="3200" b="1">
          <a:solidFill>
            <a:schemeClr val="bg1"/>
          </a:solidFill>
          <a:latin typeface="Arial" charset="0"/>
          <a:cs typeface="Arial" charset="0"/>
        </a:defRPr>
      </a:lvl6pPr>
      <a:lvl7pPr marL="914400" algn="r" rtl="0" fontAlgn="base">
        <a:spcBef>
          <a:spcPct val="0"/>
        </a:spcBef>
        <a:spcAft>
          <a:spcPct val="0"/>
        </a:spcAft>
        <a:defRPr sz="3200" b="1">
          <a:solidFill>
            <a:schemeClr val="bg1"/>
          </a:solidFill>
          <a:latin typeface="Arial" charset="0"/>
          <a:cs typeface="Arial" charset="0"/>
        </a:defRPr>
      </a:lvl7pPr>
      <a:lvl8pPr marL="1371600" algn="r" rtl="0" fontAlgn="base">
        <a:spcBef>
          <a:spcPct val="0"/>
        </a:spcBef>
        <a:spcAft>
          <a:spcPct val="0"/>
        </a:spcAft>
        <a:defRPr sz="3200" b="1">
          <a:solidFill>
            <a:schemeClr val="bg1"/>
          </a:solidFill>
          <a:latin typeface="Arial" charset="0"/>
          <a:cs typeface="Arial" charset="0"/>
        </a:defRPr>
      </a:lvl8pPr>
      <a:lvl9pPr marL="1828800" algn="r" rtl="0" fontAlgn="base">
        <a:spcBef>
          <a:spcPct val="0"/>
        </a:spcBef>
        <a:spcAft>
          <a:spcPct val="0"/>
        </a:spcAft>
        <a:defRPr sz="3200" b="1">
          <a:solidFill>
            <a:schemeClr val="bg1"/>
          </a:solidFill>
          <a:latin typeface="Arial" charset="0"/>
          <a:cs typeface="Arial" charset="0"/>
        </a:defRPr>
      </a:lvl9pPr>
    </p:titleStyle>
    <p:bodyStyle>
      <a:lvl1pPr marL="342900" indent="-342900" algn="l" rtl="0" fontAlgn="base">
        <a:spcBef>
          <a:spcPct val="0"/>
        </a:spcBef>
        <a:spcAft>
          <a:spcPts val="1200"/>
        </a:spcAft>
        <a:buClr>
          <a:schemeClr val="accent1"/>
        </a:buClr>
        <a:buFont typeface="Arial" charset="0"/>
        <a:buChar char="•"/>
        <a:defRPr sz="3200" b="1" kern="1200">
          <a:solidFill>
            <a:schemeClr val="tx1"/>
          </a:solidFill>
          <a:latin typeface="+mn-lt"/>
          <a:ea typeface="+mn-ea"/>
          <a:cs typeface="+mn-cs"/>
        </a:defRPr>
      </a:lvl1pPr>
      <a:lvl2pPr marL="742950" indent="-285750" algn="l" rtl="0" fontAlgn="base">
        <a:spcBef>
          <a:spcPct val="0"/>
        </a:spcBef>
        <a:spcAft>
          <a:spcPts val="1200"/>
        </a:spcAft>
        <a:buClr>
          <a:schemeClr val="accent2"/>
        </a:buClr>
        <a:buFont typeface="Arial" charset="0"/>
        <a:buChar char="–"/>
        <a:defRPr sz="2800" kern="1200">
          <a:solidFill>
            <a:schemeClr val="tx1"/>
          </a:solidFill>
          <a:latin typeface="+mn-lt"/>
          <a:ea typeface="+mn-ea"/>
          <a:cs typeface="+mn-cs"/>
        </a:defRPr>
      </a:lvl2pPr>
      <a:lvl3pPr marL="1143000" indent="-228600" algn="l" rtl="0" fontAlgn="base">
        <a:spcBef>
          <a:spcPct val="0"/>
        </a:spcBef>
        <a:spcAft>
          <a:spcPts val="1200"/>
        </a:spcAft>
        <a:buClr>
          <a:srgbClr val="907E8C"/>
        </a:buClr>
        <a:buFont typeface="Arial" charset="0"/>
        <a:buChar char="•"/>
        <a:defRPr sz="2400" kern="1200">
          <a:solidFill>
            <a:schemeClr val="tx1"/>
          </a:solidFill>
          <a:latin typeface="+mn-lt"/>
          <a:ea typeface="+mn-ea"/>
          <a:cs typeface="+mn-cs"/>
        </a:defRPr>
      </a:lvl3pPr>
      <a:lvl4pPr marL="1600200" indent="-228600" algn="l" rtl="0" fontAlgn="base">
        <a:spcBef>
          <a:spcPct val="0"/>
        </a:spcBef>
        <a:spcAft>
          <a:spcPts val="1200"/>
        </a:spcAft>
        <a:buClr>
          <a:srgbClr val="6AA07E"/>
        </a:buClr>
        <a:buFont typeface="Arial" charset="0"/>
        <a:buChar char="–"/>
        <a:defRPr sz="2000" kern="1200">
          <a:solidFill>
            <a:schemeClr val="tx1"/>
          </a:solidFill>
          <a:latin typeface="+mn-lt"/>
          <a:ea typeface="+mn-ea"/>
          <a:cs typeface="+mn-cs"/>
        </a:defRPr>
      </a:lvl4pPr>
      <a:lvl5pPr marL="2057400" indent="-228600" algn="l" rtl="0" fontAlgn="base">
        <a:spcBef>
          <a:spcPct val="0"/>
        </a:spcBef>
        <a:spcAft>
          <a:spcPts val="1200"/>
        </a:spcAft>
        <a:buClr>
          <a:srgbClr val="A5826D"/>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Garmin_Logo_Rgsd_PMS 285 RGB.jpg"/>
          <p:cNvPicPr>
            <a:picLocks noChangeAspect="1"/>
          </p:cNvPicPr>
          <p:nvPr/>
        </p:nvPicPr>
        <p:blipFill>
          <a:blip r:embed="rId2" cstate="print"/>
          <a:stretch>
            <a:fillRect/>
          </a:stretch>
        </p:blipFill>
        <p:spPr>
          <a:xfrm>
            <a:off x="7772400" y="6192884"/>
            <a:ext cx="1219200" cy="330940"/>
          </a:xfrm>
          <a:prstGeom prst="rect">
            <a:avLst/>
          </a:prstGeom>
        </p:spPr>
      </p:pic>
      <p:sp>
        <p:nvSpPr>
          <p:cNvPr id="11" name="Title 4">
            <a:extLst>
              <a:ext uri="{FF2B5EF4-FFF2-40B4-BE49-F238E27FC236}">
                <a16:creationId xmlns:a16="http://schemas.microsoft.com/office/drawing/2014/main" id="{2B2B87AC-CA6A-A44E-A0AC-6802C20249F4}"/>
              </a:ext>
            </a:extLst>
          </p:cNvPr>
          <p:cNvSpPr txBox="1">
            <a:spLocks/>
          </p:cNvSpPr>
          <p:nvPr/>
        </p:nvSpPr>
        <p:spPr>
          <a:xfrm>
            <a:off x="228600" y="2362200"/>
            <a:ext cx="86868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US" dirty="0"/>
              <a:t>Android Basics</a:t>
            </a:r>
          </a:p>
        </p:txBody>
      </p:sp>
      <p:pic>
        <p:nvPicPr>
          <p:cNvPr id="3" name="Picture 2" descr="Icon&#10;&#10;Description automatically generated">
            <a:extLst>
              <a:ext uri="{FF2B5EF4-FFF2-40B4-BE49-F238E27FC236}">
                <a16:creationId xmlns:a16="http://schemas.microsoft.com/office/drawing/2014/main" id="{35BA38BE-D3E6-6A46-B8DC-54F4CCCAB8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9400" y="3359645"/>
            <a:ext cx="2185200" cy="2185200"/>
          </a:xfrm>
          <a:prstGeom prst="rect">
            <a:avLst/>
          </a:prstGeom>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28600" y="0"/>
            <a:ext cx="8686800" cy="762000"/>
          </a:xfrm>
          <a:prstGeom prst="rect">
            <a:avLst/>
          </a:prstGeom>
          <a:noFill/>
          <a:ln w="9525">
            <a:noFill/>
            <a:round/>
            <a:headEnd/>
            <a:tailEnd/>
          </a:ln>
        </p:spPr>
        <p:txBody>
          <a:bodyPr lIns="90000" tIns="46800" rIns="90000" bIns="46800" anchor="ctr"/>
          <a:lstStyle/>
          <a:p>
            <a:pPr algn="r" defTabSz="449263" fontAlgn="base">
              <a:lnSpc>
                <a:spcPct val="71000"/>
              </a:lnSpc>
              <a:spcBef>
                <a:spcPct val="0"/>
              </a:spcBef>
              <a:spcAft>
                <a:spcPct val="0"/>
              </a:spcAft>
              <a:buClr>
                <a:srgbClr val="FFFFFF"/>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dirty="0">
              <a:solidFill>
                <a:srgbClr val="FFFFFF"/>
              </a:solidFill>
              <a:latin typeface="+mj-lt"/>
              <a:cs typeface="Lucida Sans Unicode" pitchFamily="34" charset="0"/>
            </a:endParaRPr>
          </a:p>
        </p:txBody>
      </p:sp>
      <p:sp>
        <p:nvSpPr>
          <p:cNvPr id="5" name="Title 4"/>
          <p:cNvSpPr>
            <a:spLocks noGrp="1"/>
          </p:cNvSpPr>
          <p:nvPr>
            <p:ph type="title"/>
          </p:nvPr>
        </p:nvSpPr>
        <p:spPr/>
        <p:txBody>
          <a:bodyPr/>
          <a:lstStyle/>
          <a:p>
            <a:r>
              <a:rPr lang="en-US" dirty="0"/>
              <a:t>UI – Layouts</a:t>
            </a:r>
          </a:p>
        </p:txBody>
      </p:sp>
      <p:sp>
        <p:nvSpPr>
          <p:cNvPr id="6" name="Text Placeholder 5"/>
          <p:cNvSpPr>
            <a:spLocks noGrp="1"/>
          </p:cNvSpPr>
          <p:nvPr>
            <p:ph type="body" idx="1"/>
          </p:nvPr>
        </p:nvSpPr>
        <p:spPr>
          <a:xfrm>
            <a:off x="457200" y="800100"/>
            <a:ext cx="8229600" cy="914400"/>
          </a:xfrm>
        </p:spPr>
        <p:txBody>
          <a:bodyPr anchor="ctr">
            <a:normAutofit/>
          </a:bodyPr>
          <a:lstStyle/>
          <a:p>
            <a:pPr algn="ctr">
              <a:lnSpc>
                <a:spcPct val="110000"/>
              </a:lnSpc>
              <a:spcAft>
                <a:spcPts val="0"/>
              </a:spcAft>
            </a:pPr>
            <a:r>
              <a:rPr lang="en-US" dirty="0"/>
              <a:t>Layout files</a:t>
            </a:r>
          </a:p>
        </p:txBody>
      </p:sp>
      <p:sp>
        <p:nvSpPr>
          <p:cNvPr id="7" name="Content Placeholder 6"/>
          <p:cNvSpPr>
            <a:spLocks noGrp="1"/>
          </p:cNvSpPr>
          <p:nvPr>
            <p:ph sz="half" idx="2"/>
          </p:nvPr>
        </p:nvSpPr>
        <p:spPr>
          <a:xfrm>
            <a:off x="457200" y="1678259"/>
            <a:ext cx="4724400" cy="4724400"/>
          </a:xfrm>
        </p:spPr>
        <p:txBody>
          <a:bodyPr>
            <a:noAutofit/>
          </a:bodyPr>
          <a:lstStyle/>
          <a:p>
            <a:r>
              <a:rPr lang="en-US" sz="1600" b="0" dirty="0"/>
              <a:t>Layout files are used to define the UI structure by building a hierarchy of View objects</a:t>
            </a:r>
          </a:p>
          <a:p>
            <a:r>
              <a:rPr lang="en-US" sz="1600" b="0" dirty="0"/>
              <a:t>You usually declare layouts in XML, allowing you to separate the presentation of your app from the code that controls its behavior</a:t>
            </a:r>
          </a:p>
          <a:p>
            <a:r>
              <a:rPr lang="en-US" sz="1600" b="0" dirty="0"/>
              <a:t>Each layout file must contain exactly one root element, which must be a </a:t>
            </a:r>
            <a:r>
              <a:rPr lang="en-US" sz="1600" dirty="0"/>
              <a:t>View</a:t>
            </a:r>
          </a:p>
          <a:p>
            <a:r>
              <a:rPr lang="en-US" sz="1600" b="0" dirty="0"/>
              <a:t>Once you've defined the root element, you can add additional layout objects or widgets as child elements to gradually build a View hierarchy that defines your layout.</a:t>
            </a:r>
          </a:p>
          <a:p>
            <a:r>
              <a:rPr lang="en-US" sz="1600" b="0" dirty="0"/>
              <a:t>At compilation, each XML layout file is compiled into a View - you load the layout resource from your app code</a:t>
            </a:r>
          </a:p>
          <a:p>
            <a:r>
              <a:rPr lang="en-US" sz="1600" b="0" dirty="0"/>
              <a:t>Every View and </a:t>
            </a:r>
            <a:r>
              <a:rPr lang="en-US" sz="1600" b="0" dirty="0" err="1"/>
              <a:t>ViewGroup</a:t>
            </a:r>
            <a:r>
              <a:rPr lang="en-US" sz="1600" b="0" dirty="0"/>
              <a:t> object supports their own variety of </a:t>
            </a:r>
            <a:r>
              <a:rPr lang="en-US" sz="1600" dirty="0"/>
              <a:t>XML attributes</a:t>
            </a:r>
          </a:p>
        </p:txBody>
      </p:sp>
      <p:sp>
        <p:nvSpPr>
          <p:cNvPr id="10" name="Content Placeholder 4">
            <a:extLst>
              <a:ext uri="{FF2B5EF4-FFF2-40B4-BE49-F238E27FC236}">
                <a16:creationId xmlns:a16="http://schemas.microsoft.com/office/drawing/2014/main" id="{CD150029-C06D-444C-8682-2A9C54F91862}"/>
              </a:ext>
            </a:extLst>
          </p:cNvPr>
          <p:cNvSpPr txBox="1">
            <a:spLocks/>
          </p:cNvSpPr>
          <p:nvPr/>
        </p:nvSpPr>
        <p:spPr>
          <a:xfrm>
            <a:off x="5715000" y="1752601"/>
            <a:ext cx="3124200" cy="2819400"/>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Clr>
                <a:schemeClr val="accent1"/>
              </a:buClr>
              <a:buFont typeface="Arial" pitchFamily="34" charset="0"/>
              <a:buChar char="•"/>
              <a:defRPr sz="2400" b="1" kern="1200">
                <a:solidFill>
                  <a:schemeClr val="tx1"/>
                </a:solidFill>
                <a:latin typeface="+mn-lt"/>
                <a:ea typeface="+mn-ea"/>
                <a:cs typeface="+mn-cs"/>
              </a:defRPr>
            </a:lvl1pPr>
            <a:lvl2pPr marL="742950" indent="-285750" algn="l" defTabSz="914400" rtl="0" eaLnBrk="1" latinLnBrk="0" hangingPunct="1">
              <a:spcBef>
                <a:spcPts val="0"/>
              </a:spcBef>
              <a:spcAft>
                <a:spcPts val="1200"/>
              </a:spcAft>
              <a:buClr>
                <a:schemeClr val="accent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0"/>
              </a:spcBef>
              <a:spcAft>
                <a:spcPts val="1200"/>
              </a:spcAft>
              <a:buClr>
                <a:schemeClr val="accent3"/>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0"/>
              </a:spcBef>
              <a:spcAft>
                <a:spcPts val="1200"/>
              </a:spcAft>
              <a:buClr>
                <a:schemeClr val="accent4"/>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0"/>
              </a:spcBef>
              <a:spcAft>
                <a:spcPts val="1200"/>
              </a:spcAft>
              <a:buClr>
                <a:schemeClr val="accent5"/>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spcAft>
                <a:spcPts val="600"/>
              </a:spcAft>
              <a:buNone/>
            </a:pPr>
            <a:r>
              <a:rPr lang="en-US" sz="1600" dirty="0" err="1"/>
              <a:t>LinearLayout</a:t>
            </a:r>
            <a:endParaRPr lang="en-US" sz="1600" dirty="0"/>
          </a:p>
          <a:p>
            <a:pPr marL="0" indent="0">
              <a:spcAft>
                <a:spcPts val="600"/>
              </a:spcAft>
              <a:buNone/>
            </a:pPr>
            <a:endParaRPr lang="en-US" sz="1600" dirty="0"/>
          </a:p>
          <a:p>
            <a:pPr marL="347663" indent="-347663">
              <a:spcAft>
                <a:spcPts val="600"/>
              </a:spcAft>
            </a:pPr>
            <a:r>
              <a:rPr lang="en-US" sz="1600" b="0" dirty="0" err="1"/>
              <a:t>ViewGroup</a:t>
            </a:r>
            <a:r>
              <a:rPr lang="en-US" sz="1600" b="0" dirty="0"/>
              <a:t> that aligns all children in a single direction, </a:t>
            </a:r>
            <a:r>
              <a:rPr lang="en-US" sz="1600" b="0" i="1" dirty="0"/>
              <a:t>vertically</a:t>
            </a:r>
            <a:r>
              <a:rPr lang="en-US" sz="1600" b="0" dirty="0"/>
              <a:t> or </a:t>
            </a:r>
            <a:r>
              <a:rPr lang="en-US" sz="1600" b="0" i="1" dirty="0"/>
              <a:t>horizontally</a:t>
            </a:r>
          </a:p>
          <a:p>
            <a:pPr marL="347663" indent="-347663">
              <a:spcAft>
                <a:spcPts val="600"/>
              </a:spcAft>
            </a:pPr>
            <a:r>
              <a:rPr lang="en-US" sz="1600" b="0" dirty="0"/>
              <a:t>You specify the layout direction with the </a:t>
            </a:r>
            <a:r>
              <a:rPr lang="en-US" sz="1600" dirty="0" err="1"/>
              <a:t>android:orientation</a:t>
            </a:r>
            <a:r>
              <a:rPr lang="en-US" sz="1600" dirty="0"/>
              <a:t> </a:t>
            </a:r>
            <a:r>
              <a:rPr lang="en-US" sz="1600" b="0" dirty="0"/>
              <a:t>attribute</a:t>
            </a:r>
          </a:p>
        </p:txBody>
      </p:sp>
      <p:pic>
        <p:nvPicPr>
          <p:cNvPr id="14" name="Picture 13" descr="Icon&#10;&#10;Description automatically generated">
            <a:extLst>
              <a:ext uri="{FF2B5EF4-FFF2-40B4-BE49-F238E27FC236}">
                <a16:creationId xmlns:a16="http://schemas.microsoft.com/office/drawing/2014/main" id="{31C0E3CD-E981-9B4D-B3ED-7B21BFA37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4724400"/>
            <a:ext cx="2073472" cy="1524002"/>
          </a:xfrm>
          <a:prstGeom prst="rect">
            <a:avLst/>
          </a:prstGeom>
        </p:spPr>
      </p:pic>
    </p:spTree>
    <p:extLst>
      <p:ext uri="{BB962C8B-B14F-4D97-AF65-F5344CB8AC3E}">
        <p14:creationId xmlns:p14="http://schemas.microsoft.com/office/powerpoint/2010/main" val="31359546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500"/>
                                        <p:tgtEl>
                                          <p:spTgt spid="10"/>
                                        </p:tgtEl>
                                      </p:cBhvr>
                                    </p:animEffect>
                                  </p:childTnLst>
                                </p:cTn>
                              </p:par>
                              <p:par>
                                <p:cTn id="8" presetID="18" presetClass="entr" presetSubtype="12"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strips(downLef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28600" y="0"/>
            <a:ext cx="8686800" cy="762000"/>
          </a:xfrm>
          <a:prstGeom prst="rect">
            <a:avLst/>
          </a:prstGeom>
          <a:noFill/>
          <a:ln w="9525">
            <a:noFill/>
            <a:round/>
            <a:headEnd/>
            <a:tailEnd/>
          </a:ln>
        </p:spPr>
        <p:txBody>
          <a:bodyPr lIns="90000" tIns="46800" rIns="90000" bIns="46800" anchor="ctr"/>
          <a:lstStyle/>
          <a:p>
            <a:pPr algn="r" defTabSz="449263" fontAlgn="base">
              <a:lnSpc>
                <a:spcPct val="71000"/>
              </a:lnSpc>
              <a:spcBef>
                <a:spcPct val="0"/>
              </a:spcBef>
              <a:spcAft>
                <a:spcPct val="0"/>
              </a:spcAft>
              <a:buClr>
                <a:srgbClr val="FFFFFF"/>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dirty="0">
              <a:solidFill>
                <a:srgbClr val="FFFFFF"/>
              </a:solidFill>
              <a:latin typeface="+mj-lt"/>
              <a:cs typeface="Lucida Sans Unicode" pitchFamily="34" charset="0"/>
            </a:endParaRPr>
          </a:p>
        </p:txBody>
      </p:sp>
      <p:sp>
        <p:nvSpPr>
          <p:cNvPr id="5" name="Title 4"/>
          <p:cNvSpPr>
            <a:spLocks noGrp="1"/>
          </p:cNvSpPr>
          <p:nvPr>
            <p:ph type="title"/>
          </p:nvPr>
        </p:nvSpPr>
        <p:spPr/>
        <p:txBody>
          <a:bodyPr/>
          <a:lstStyle/>
          <a:p>
            <a:r>
              <a:rPr lang="en-US" dirty="0"/>
              <a:t>UI – Activity &amp; Fragment</a:t>
            </a:r>
          </a:p>
        </p:txBody>
      </p:sp>
      <p:sp>
        <p:nvSpPr>
          <p:cNvPr id="6" name="Text Placeholder 5"/>
          <p:cNvSpPr>
            <a:spLocks noGrp="1"/>
          </p:cNvSpPr>
          <p:nvPr>
            <p:ph type="body" idx="1"/>
          </p:nvPr>
        </p:nvSpPr>
        <p:spPr>
          <a:xfrm>
            <a:off x="457200" y="800100"/>
            <a:ext cx="8229600" cy="914400"/>
          </a:xfrm>
        </p:spPr>
        <p:txBody>
          <a:bodyPr anchor="ctr">
            <a:normAutofit/>
          </a:bodyPr>
          <a:lstStyle/>
          <a:p>
            <a:pPr algn="ctr">
              <a:lnSpc>
                <a:spcPct val="110000"/>
              </a:lnSpc>
              <a:spcAft>
                <a:spcPts val="0"/>
              </a:spcAft>
            </a:pPr>
            <a:r>
              <a:rPr lang="en-US" dirty="0"/>
              <a:t>Introduction to Activities and Fragments</a:t>
            </a:r>
          </a:p>
        </p:txBody>
      </p:sp>
      <p:sp>
        <p:nvSpPr>
          <p:cNvPr id="7" name="Content Placeholder 6"/>
          <p:cNvSpPr>
            <a:spLocks noGrp="1"/>
          </p:cNvSpPr>
          <p:nvPr>
            <p:ph sz="half" idx="2"/>
          </p:nvPr>
        </p:nvSpPr>
        <p:spPr>
          <a:xfrm>
            <a:off x="457200" y="1678259"/>
            <a:ext cx="3962400" cy="4724400"/>
          </a:xfrm>
        </p:spPr>
        <p:txBody>
          <a:bodyPr>
            <a:noAutofit/>
          </a:bodyPr>
          <a:lstStyle/>
          <a:p>
            <a:r>
              <a:rPr lang="en-US" sz="1600" b="0" dirty="0"/>
              <a:t>The </a:t>
            </a:r>
            <a:r>
              <a:rPr lang="en-US" sz="1600" dirty="0"/>
              <a:t>Activity</a:t>
            </a:r>
            <a:r>
              <a:rPr lang="en-US" sz="1600" b="0" dirty="0"/>
              <a:t> class is a crucial component of an Android app</a:t>
            </a:r>
          </a:p>
          <a:p>
            <a:r>
              <a:rPr lang="en-US" sz="1600" b="0" dirty="0"/>
              <a:t>An activity represents a </a:t>
            </a:r>
            <a:r>
              <a:rPr lang="en-US" sz="1600" dirty="0"/>
              <a:t>single screen </a:t>
            </a:r>
            <a:r>
              <a:rPr lang="en-US" sz="1600" b="0" dirty="0"/>
              <a:t>in your app with an interface the user can interact with</a:t>
            </a:r>
          </a:p>
          <a:p>
            <a:r>
              <a:rPr lang="en-US" sz="1600" b="0" dirty="0"/>
              <a:t>Unlike programming paradigms in which apps are launched with a main() method, the Android system initiates code in an Activity instance by invoking specific </a:t>
            </a:r>
            <a:r>
              <a:rPr lang="en-US" sz="1600" dirty="0"/>
              <a:t>callback methods</a:t>
            </a:r>
          </a:p>
          <a:p>
            <a:r>
              <a:rPr lang="en-US" sz="1600" b="0" dirty="0"/>
              <a:t>Typically, one activity in an app is specified as the </a:t>
            </a:r>
            <a:r>
              <a:rPr lang="en-US" sz="1600" dirty="0"/>
              <a:t>main activity</a:t>
            </a:r>
            <a:r>
              <a:rPr lang="en-US" sz="1600" b="0" dirty="0"/>
              <a:t>, which is the first screen to appear when the user launches the app</a:t>
            </a:r>
          </a:p>
        </p:txBody>
      </p:sp>
      <p:sp>
        <p:nvSpPr>
          <p:cNvPr id="9" name="Content Placeholder 6">
            <a:extLst>
              <a:ext uri="{FF2B5EF4-FFF2-40B4-BE49-F238E27FC236}">
                <a16:creationId xmlns:a16="http://schemas.microsoft.com/office/drawing/2014/main" id="{BC6C771C-F262-B943-B4C3-EC96E07B3014}"/>
              </a:ext>
            </a:extLst>
          </p:cNvPr>
          <p:cNvSpPr txBox="1">
            <a:spLocks/>
          </p:cNvSpPr>
          <p:nvPr/>
        </p:nvSpPr>
        <p:spPr>
          <a:xfrm>
            <a:off x="4724400" y="1678259"/>
            <a:ext cx="3962400" cy="4724400"/>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Clr>
                <a:schemeClr val="accent1"/>
              </a:buClr>
              <a:buFont typeface="Arial" pitchFamily="34" charset="0"/>
              <a:buChar char="•"/>
              <a:defRPr sz="2400" b="1" kern="1200">
                <a:solidFill>
                  <a:schemeClr val="tx1"/>
                </a:solidFill>
                <a:latin typeface="+mn-lt"/>
                <a:ea typeface="+mn-ea"/>
                <a:cs typeface="+mn-cs"/>
              </a:defRPr>
            </a:lvl1pPr>
            <a:lvl2pPr marL="742950" indent="-285750" algn="l" defTabSz="914400" rtl="0" eaLnBrk="1" latinLnBrk="0" hangingPunct="1">
              <a:spcBef>
                <a:spcPts val="0"/>
              </a:spcBef>
              <a:spcAft>
                <a:spcPts val="1200"/>
              </a:spcAft>
              <a:buClr>
                <a:schemeClr val="accent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0"/>
              </a:spcBef>
              <a:spcAft>
                <a:spcPts val="1200"/>
              </a:spcAft>
              <a:buClr>
                <a:schemeClr val="accent3"/>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0"/>
              </a:spcBef>
              <a:spcAft>
                <a:spcPts val="1200"/>
              </a:spcAft>
              <a:buClr>
                <a:schemeClr val="accent4"/>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0"/>
              </a:spcBef>
              <a:spcAft>
                <a:spcPts val="1200"/>
              </a:spcAft>
              <a:buClr>
                <a:schemeClr val="accent5"/>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sz="1600" b="0" dirty="0"/>
              <a:t>A </a:t>
            </a:r>
            <a:r>
              <a:rPr lang="en-US" sz="1600" dirty="0"/>
              <a:t>Fragment</a:t>
            </a:r>
            <a:r>
              <a:rPr lang="en-US" sz="1600" b="0" dirty="0"/>
              <a:t> represents a reusable portion of your app's UI</a:t>
            </a:r>
          </a:p>
          <a:p>
            <a:r>
              <a:rPr lang="en-US" sz="1600" b="0" dirty="0"/>
              <a:t>Fragments cannot live on their own--they must be </a:t>
            </a:r>
            <a:r>
              <a:rPr lang="en-US" sz="1600" dirty="0"/>
              <a:t>hosted</a:t>
            </a:r>
            <a:r>
              <a:rPr lang="en-US" sz="1600" b="0" dirty="0"/>
              <a:t> by an activity (or another fragment)</a:t>
            </a:r>
          </a:p>
          <a:p>
            <a:r>
              <a:rPr lang="en-US" sz="1600" b="0" dirty="0"/>
              <a:t>The fragment’s view hierarchy becomes part of, or </a:t>
            </a:r>
            <a:r>
              <a:rPr lang="en-US" sz="1600" dirty="0"/>
              <a:t>attaches</a:t>
            </a:r>
            <a:r>
              <a:rPr lang="en-US" sz="1600" b="0" dirty="0"/>
              <a:t> to, the host’s view hierarchy</a:t>
            </a:r>
          </a:p>
          <a:p>
            <a:r>
              <a:rPr lang="en-US" sz="1600" b="0" dirty="0"/>
              <a:t>Activities are an ideal place to put </a:t>
            </a:r>
            <a:r>
              <a:rPr lang="en-US" sz="1600" dirty="0"/>
              <a:t>global</a:t>
            </a:r>
            <a:r>
              <a:rPr lang="en-US" sz="1600" b="0" dirty="0"/>
              <a:t> elements around your app's user interface (such as a bottom nav)</a:t>
            </a:r>
            <a:endParaRPr lang="en-US" sz="1200" b="0" dirty="0"/>
          </a:p>
          <a:p>
            <a:r>
              <a:rPr lang="en-US" sz="1600" b="0" dirty="0"/>
              <a:t>Fragments are better suited to define and manage the UI of a </a:t>
            </a:r>
            <a:r>
              <a:rPr lang="en-US" sz="1600" dirty="0"/>
              <a:t>single screen (</a:t>
            </a:r>
            <a:r>
              <a:rPr lang="en-US" sz="1600" b="0" dirty="0"/>
              <a:t>or portion of a screen).</a:t>
            </a:r>
          </a:p>
        </p:txBody>
      </p:sp>
    </p:spTree>
    <p:extLst>
      <p:ext uri="{BB962C8B-B14F-4D97-AF65-F5344CB8AC3E}">
        <p14:creationId xmlns:p14="http://schemas.microsoft.com/office/powerpoint/2010/main" val="2936800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28600" y="0"/>
            <a:ext cx="8686800" cy="762000"/>
          </a:xfrm>
          <a:prstGeom prst="rect">
            <a:avLst/>
          </a:prstGeom>
          <a:noFill/>
          <a:ln w="9525">
            <a:noFill/>
            <a:round/>
            <a:headEnd/>
            <a:tailEnd/>
          </a:ln>
        </p:spPr>
        <p:txBody>
          <a:bodyPr lIns="90000" tIns="46800" rIns="90000" bIns="46800" anchor="ctr"/>
          <a:lstStyle/>
          <a:p>
            <a:pPr algn="r" defTabSz="449263" fontAlgn="base">
              <a:lnSpc>
                <a:spcPct val="71000"/>
              </a:lnSpc>
              <a:spcBef>
                <a:spcPct val="0"/>
              </a:spcBef>
              <a:spcAft>
                <a:spcPct val="0"/>
              </a:spcAft>
              <a:buClr>
                <a:srgbClr val="FFFFFF"/>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dirty="0">
              <a:solidFill>
                <a:srgbClr val="FFFFFF"/>
              </a:solidFill>
              <a:latin typeface="+mj-lt"/>
              <a:cs typeface="Lucida Sans Unicode" pitchFamily="34" charset="0"/>
            </a:endParaRPr>
          </a:p>
        </p:txBody>
      </p:sp>
      <p:sp>
        <p:nvSpPr>
          <p:cNvPr id="5" name="Title 4"/>
          <p:cNvSpPr>
            <a:spLocks noGrp="1"/>
          </p:cNvSpPr>
          <p:nvPr>
            <p:ph type="title"/>
          </p:nvPr>
        </p:nvSpPr>
        <p:spPr/>
        <p:txBody>
          <a:bodyPr/>
          <a:lstStyle/>
          <a:p>
            <a:r>
              <a:rPr lang="en-US" dirty="0"/>
              <a:t>UI – Activity Lifecycle</a:t>
            </a:r>
          </a:p>
        </p:txBody>
      </p:sp>
      <p:sp>
        <p:nvSpPr>
          <p:cNvPr id="6" name="Text Placeholder 5"/>
          <p:cNvSpPr>
            <a:spLocks noGrp="1"/>
          </p:cNvSpPr>
          <p:nvPr>
            <p:ph type="body" idx="1"/>
          </p:nvPr>
        </p:nvSpPr>
        <p:spPr>
          <a:xfrm>
            <a:off x="457200" y="800100"/>
            <a:ext cx="8229600" cy="914400"/>
          </a:xfrm>
        </p:spPr>
        <p:txBody>
          <a:bodyPr anchor="ctr">
            <a:normAutofit/>
          </a:bodyPr>
          <a:lstStyle/>
          <a:p>
            <a:pPr algn="ctr">
              <a:lnSpc>
                <a:spcPct val="110000"/>
              </a:lnSpc>
              <a:spcAft>
                <a:spcPts val="0"/>
              </a:spcAft>
            </a:pPr>
            <a:r>
              <a:rPr lang="en-US" dirty="0"/>
              <a:t>What is the Activity Lifecycle?</a:t>
            </a:r>
          </a:p>
        </p:txBody>
      </p:sp>
      <p:sp>
        <p:nvSpPr>
          <p:cNvPr id="7" name="Content Placeholder 6"/>
          <p:cNvSpPr>
            <a:spLocks noGrp="1"/>
          </p:cNvSpPr>
          <p:nvPr>
            <p:ph sz="half" idx="2"/>
          </p:nvPr>
        </p:nvSpPr>
        <p:spPr>
          <a:xfrm>
            <a:off x="457200" y="1678259"/>
            <a:ext cx="3962400" cy="1979341"/>
          </a:xfrm>
        </p:spPr>
        <p:txBody>
          <a:bodyPr>
            <a:noAutofit/>
          </a:bodyPr>
          <a:lstStyle/>
          <a:p>
            <a:r>
              <a:rPr lang="en-US" sz="1600" b="0" dirty="0"/>
              <a:t>Every activity (and fragment) has what is known as a </a:t>
            </a:r>
            <a:r>
              <a:rPr lang="en-US" sz="1600" dirty="0"/>
              <a:t>lifecycle</a:t>
            </a:r>
          </a:p>
          <a:p>
            <a:r>
              <a:rPr lang="en-US" sz="1600" b="0" dirty="0"/>
              <a:t>This is an allusion to animal lifecycles, like the lifecycle of a butterfly - the different states of the butterfly show its growth from birth to fully formed adulthood to death</a:t>
            </a:r>
          </a:p>
        </p:txBody>
      </p:sp>
      <p:pic>
        <p:nvPicPr>
          <p:cNvPr id="3" name="Picture 2" descr="Diagram&#10;&#10;Description automatically generated">
            <a:extLst>
              <a:ext uri="{FF2B5EF4-FFF2-40B4-BE49-F238E27FC236}">
                <a16:creationId xmlns:a16="http://schemas.microsoft.com/office/drawing/2014/main" id="{B5823C1B-DDA1-B04E-BB2E-4503593B47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387" y="3962400"/>
            <a:ext cx="3010025" cy="1908948"/>
          </a:xfrm>
          <a:prstGeom prst="rect">
            <a:avLst/>
          </a:prstGeom>
        </p:spPr>
      </p:pic>
      <p:sp>
        <p:nvSpPr>
          <p:cNvPr id="10" name="Content Placeholder 6">
            <a:extLst>
              <a:ext uri="{FF2B5EF4-FFF2-40B4-BE49-F238E27FC236}">
                <a16:creationId xmlns:a16="http://schemas.microsoft.com/office/drawing/2014/main" id="{866ADE97-8585-254D-A4FD-3EB6F1922189}"/>
              </a:ext>
            </a:extLst>
          </p:cNvPr>
          <p:cNvSpPr txBox="1">
            <a:spLocks/>
          </p:cNvSpPr>
          <p:nvPr/>
        </p:nvSpPr>
        <p:spPr>
          <a:xfrm>
            <a:off x="4953000" y="1714500"/>
            <a:ext cx="3962400" cy="2552700"/>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Clr>
                <a:schemeClr val="accent1"/>
              </a:buClr>
              <a:buFont typeface="Arial" pitchFamily="34" charset="0"/>
              <a:buChar char="•"/>
              <a:defRPr sz="2400" b="1" kern="1200">
                <a:solidFill>
                  <a:schemeClr val="tx1"/>
                </a:solidFill>
                <a:latin typeface="+mn-lt"/>
                <a:ea typeface="+mn-ea"/>
                <a:cs typeface="+mn-cs"/>
              </a:defRPr>
            </a:lvl1pPr>
            <a:lvl2pPr marL="742950" indent="-285750" algn="l" defTabSz="914400" rtl="0" eaLnBrk="1" latinLnBrk="0" hangingPunct="1">
              <a:spcBef>
                <a:spcPts val="0"/>
              </a:spcBef>
              <a:spcAft>
                <a:spcPts val="1200"/>
              </a:spcAft>
              <a:buClr>
                <a:schemeClr val="accent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0"/>
              </a:spcBef>
              <a:spcAft>
                <a:spcPts val="1200"/>
              </a:spcAft>
              <a:buClr>
                <a:schemeClr val="accent3"/>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0"/>
              </a:spcBef>
              <a:spcAft>
                <a:spcPts val="1200"/>
              </a:spcAft>
              <a:buClr>
                <a:schemeClr val="accent4"/>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0"/>
              </a:spcBef>
              <a:spcAft>
                <a:spcPts val="1200"/>
              </a:spcAft>
              <a:buClr>
                <a:schemeClr val="accent5"/>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sz="1500" b="0" dirty="0"/>
              <a:t>Similarly, the </a:t>
            </a:r>
            <a:r>
              <a:rPr lang="en-US" sz="1500" dirty="0"/>
              <a:t>activity lifecycle </a:t>
            </a:r>
            <a:r>
              <a:rPr lang="en-US" sz="1500" b="0" dirty="0"/>
              <a:t>is made up of the different states that an activity can go through, from when the activity is first initialized to when it is finally destroyed and its memory reclaimed by the system</a:t>
            </a:r>
          </a:p>
          <a:p>
            <a:r>
              <a:rPr lang="en-US" sz="1500" b="0" dirty="0"/>
              <a:t>As the user starts your app, navigates between activities, navigates inside and outside of your app, and leaves your app, the activity </a:t>
            </a:r>
            <a:r>
              <a:rPr lang="en-US" sz="1500" dirty="0"/>
              <a:t>changes state</a:t>
            </a:r>
            <a:endParaRPr lang="en-US" sz="1500" b="0" dirty="0"/>
          </a:p>
        </p:txBody>
      </p:sp>
      <p:pic>
        <p:nvPicPr>
          <p:cNvPr id="8" name="Picture 7" descr="Diagram&#10;&#10;Description automatically generated with medium confidence">
            <a:extLst>
              <a:ext uri="{FF2B5EF4-FFF2-40B4-BE49-F238E27FC236}">
                <a16:creationId xmlns:a16="http://schemas.microsoft.com/office/drawing/2014/main" id="{E68C5344-A00B-8347-AFA4-AD3E56ADE8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8758" y="4419600"/>
            <a:ext cx="1930884" cy="1994400"/>
          </a:xfrm>
          <a:prstGeom prst="rect">
            <a:avLst/>
          </a:prstGeom>
        </p:spPr>
      </p:pic>
    </p:spTree>
    <p:extLst>
      <p:ext uri="{BB962C8B-B14F-4D97-AF65-F5344CB8AC3E}">
        <p14:creationId xmlns:p14="http://schemas.microsoft.com/office/powerpoint/2010/main" val="11397239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500"/>
                                        <p:tgtEl>
                                          <p:spTgt spid="10"/>
                                        </p:tgtEl>
                                      </p:cBhvr>
                                    </p:animEffect>
                                  </p:childTnLst>
                                </p:cTn>
                              </p:par>
                              <p:par>
                                <p:cTn id="8" presetID="18" presetClass="entr" presetSubtype="1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28600" y="0"/>
            <a:ext cx="8686800" cy="762000"/>
          </a:xfrm>
          <a:prstGeom prst="rect">
            <a:avLst/>
          </a:prstGeom>
          <a:noFill/>
          <a:ln w="9525">
            <a:noFill/>
            <a:round/>
            <a:headEnd/>
            <a:tailEnd/>
          </a:ln>
        </p:spPr>
        <p:txBody>
          <a:bodyPr lIns="90000" tIns="46800" rIns="90000" bIns="46800" anchor="ctr"/>
          <a:lstStyle/>
          <a:p>
            <a:pPr algn="r" defTabSz="449263" fontAlgn="base">
              <a:lnSpc>
                <a:spcPct val="71000"/>
              </a:lnSpc>
              <a:spcBef>
                <a:spcPct val="0"/>
              </a:spcBef>
              <a:spcAft>
                <a:spcPct val="0"/>
              </a:spcAft>
              <a:buClr>
                <a:srgbClr val="FFFFFF"/>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dirty="0">
              <a:solidFill>
                <a:srgbClr val="FFFFFF"/>
              </a:solidFill>
              <a:latin typeface="+mj-lt"/>
              <a:cs typeface="Lucida Sans Unicode" pitchFamily="34" charset="0"/>
            </a:endParaRPr>
          </a:p>
        </p:txBody>
      </p:sp>
      <p:sp>
        <p:nvSpPr>
          <p:cNvPr id="5" name="Title 4"/>
          <p:cNvSpPr>
            <a:spLocks noGrp="1"/>
          </p:cNvSpPr>
          <p:nvPr>
            <p:ph type="title"/>
          </p:nvPr>
        </p:nvSpPr>
        <p:spPr/>
        <p:txBody>
          <a:bodyPr/>
          <a:lstStyle/>
          <a:p>
            <a:r>
              <a:rPr lang="en-US" dirty="0"/>
              <a:t>UI – Activity Lifecycle</a:t>
            </a:r>
          </a:p>
        </p:txBody>
      </p:sp>
      <p:sp>
        <p:nvSpPr>
          <p:cNvPr id="6" name="Text Placeholder 5"/>
          <p:cNvSpPr>
            <a:spLocks noGrp="1"/>
          </p:cNvSpPr>
          <p:nvPr>
            <p:ph type="body" idx="1"/>
          </p:nvPr>
        </p:nvSpPr>
        <p:spPr>
          <a:xfrm>
            <a:off x="457200" y="800100"/>
            <a:ext cx="8229600" cy="914400"/>
          </a:xfrm>
        </p:spPr>
        <p:txBody>
          <a:bodyPr anchor="ctr">
            <a:normAutofit/>
          </a:bodyPr>
          <a:lstStyle/>
          <a:p>
            <a:pPr algn="ctr">
              <a:lnSpc>
                <a:spcPct val="110000"/>
              </a:lnSpc>
              <a:spcAft>
                <a:spcPts val="0"/>
              </a:spcAft>
            </a:pPr>
            <a:r>
              <a:rPr lang="en-US" dirty="0"/>
              <a:t>Exploring the Activity Lifecycle</a:t>
            </a:r>
          </a:p>
        </p:txBody>
      </p:sp>
      <p:sp>
        <p:nvSpPr>
          <p:cNvPr id="7" name="Content Placeholder 6"/>
          <p:cNvSpPr>
            <a:spLocks noGrp="1"/>
          </p:cNvSpPr>
          <p:nvPr>
            <p:ph sz="half" idx="2"/>
          </p:nvPr>
        </p:nvSpPr>
        <p:spPr>
          <a:xfrm>
            <a:off x="457200" y="1678259"/>
            <a:ext cx="4876800" cy="2284141"/>
          </a:xfrm>
        </p:spPr>
        <p:txBody>
          <a:bodyPr>
            <a:noAutofit/>
          </a:bodyPr>
          <a:lstStyle/>
          <a:p>
            <a:r>
              <a:rPr lang="en-US" sz="1500" b="0" dirty="0"/>
              <a:t>Often, you want to run some code when the activity lifecycle state changes</a:t>
            </a:r>
          </a:p>
          <a:p>
            <a:r>
              <a:rPr lang="en-US" sz="1500" b="0" dirty="0"/>
              <a:t>The Activity class implements a set of </a:t>
            </a:r>
            <a:r>
              <a:rPr lang="en-US" sz="1500" dirty="0"/>
              <a:t>lifecycle callback methods</a:t>
            </a:r>
            <a:r>
              <a:rPr lang="en-US" sz="1500" b="0" dirty="0"/>
              <a:t>, invoked by Android when the activity moves from one state to another</a:t>
            </a:r>
          </a:p>
          <a:p>
            <a:r>
              <a:rPr lang="en-US" sz="1500" b="0" dirty="0"/>
              <a:t>You can </a:t>
            </a:r>
            <a:r>
              <a:rPr lang="en-US" sz="1500" dirty="0"/>
              <a:t>override</a:t>
            </a:r>
            <a:r>
              <a:rPr lang="en-US" sz="1500" b="0" dirty="0"/>
              <a:t> those methods in your own activities to perform tasks in response to those lifecycle state changes</a:t>
            </a:r>
          </a:p>
        </p:txBody>
      </p:sp>
      <p:pic>
        <p:nvPicPr>
          <p:cNvPr id="9" name="Picture 8" descr="Diagram&#10;&#10;Description automatically generated">
            <a:extLst>
              <a:ext uri="{FF2B5EF4-FFF2-40B4-BE49-F238E27FC236}">
                <a16:creationId xmlns:a16="http://schemas.microsoft.com/office/drawing/2014/main" id="{065E19BC-AD9E-724C-897B-174FDC2EF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1274" y="1678258"/>
            <a:ext cx="2636928" cy="2817541"/>
          </a:xfrm>
          <a:prstGeom prst="rect">
            <a:avLst/>
          </a:prstGeom>
        </p:spPr>
      </p:pic>
      <p:sp>
        <p:nvSpPr>
          <p:cNvPr id="12" name="Content Placeholder 6">
            <a:extLst>
              <a:ext uri="{FF2B5EF4-FFF2-40B4-BE49-F238E27FC236}">
                <a16:creationId xmlns:a16="http://schemas.microsoft.com/office/drawing/2014/main" id="{4A8AB40E-AED3-F548-AFD5-A7E277926FBB}"/>
              </a:ext>
            </a:extLst>
          </p:cNvPr>
          <p:cNvSpPr txBox="1">
            <a:spLocks/>
          </p:cNvSpPr>
          <p:nvPr/>
        </p:nvSpPr>
        <p:spPr>
          <a:xfrm>
            <a:off x="457200" y="4495799"/>
            <a:ext cx="3962400" cy="1905001"/>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Clr>
                <a:schemeClr val="accent1"/>
              </a:buClr>
              <a:buFont typeface="Arial" pitchFamily="34" charset="0"/>
              <a:buChar char="•"/>
              <a:defRPr sz="2400" b="1" kern="1200">
                <a:solidFill>
                  <a:schemeClr val="tx1"/>
                </a:solidFill>
                <a:latin typeface="+mn-lt"/>
                <a:ea typeface="+mn-ea"/>
                <a:cs typeface="+mn-cs"/>
              </a:defRPr>
            </a:lvl1pPr>
            <a:lvl2pPr marL="742950" indent="-285750" algn="l" defTabSz="914400" rtl="0" eaLnBrk="1" latinLnBrk="0" hangingPunct="1">
              <a:spcBef>
                <a:spcPts val="0"/>
              </a:spcBef>
              <a:spcAft>
                <a:spcPts val="1200"/>
              </a:spcAft>
              <a:buClr>
                <a:schemeClr val="accent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0"/>
              </a:spcBef>
              <a:spcAft>
                <a:spcPts val="1200"/>
              </a:spcAft>
              <a:buClr>
                <a:schemeClr val="accent3"/>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0"/>
              </a:spcBef>
              <a:spcAft>
                <a:spcPts val="1200"/>
              </a:spcAft>
              <a:buClr>
                <a:schemeClr val="accent4"/>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0"/>
              </a:spcBef>
              <a:spcAft>
                <a:spcPts val="1200"/>
              </a:spcAft>
              <a:buClr>
                <a:schemeClr val="accent5"/>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endParaRPr lang="en-US" sz="1200" dirty="0"/>
          </a:p>
          <a:p>
            <a:pPr lvl="1">
              <a:lnSpc>
                <a:spcPct val="120000"/>
              </a:lnSpc>
              <a:spcAft>
                <a:spcPts val="400"/>
              </a:spcAft>
            </a:pPr>
            <a:endParaRPr lang="en-US" sz="1600" b="0" dirty="0"/>
          </a:p>
          <a:p>
            <a:endParaRPr lang="en-US" sz="1600" b="0" dirty="0"/>
          </a:p>
        </p:txBody>
      </p:sp>
      <p:sp>
        <p:nvSpPr>
          <p:cNvPr id="15" name="Content Placeholder 6">
            <a:extLst>
              <a:ext uri="{FF2B5EF4-FFF2-40B4-BE49-F238E27FC236}">
                <a16:creationId xmlns:a16="http://schemas.microsoft.com/office/drawing/2014/main" id="{02EEED50-9B41-FC48-A8C6-97EF81E9D0BE}"/>
              </a:ext>
            </a:extLst>
          </p:cNvPr>
          <p:cNvSpPr txBox="1">
            <a:spLocks/>
          </p:cNvSpPr>
          <p:nvPr/>
        </p:nvSpPr>
        <p:spPr>
          <a:xfrm>
            <a:off x="457200" y="4341540"/>
            <a:ext cx="4267202" cy="2211659"/>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Clr>
                <a:schemeClr val="accent1"/>
              </a:buClr>
              <a:buFont typeface="Arial" pitchFamily="34" charset="0"/>
              <a:buChar char="•"/>
              <a:defRPr sz="2400" b="1" kern="1200">
                <a:solidFill>
                  <a:schemeClr val="tx1"/>
                </a:solidFill>
                <a:latin typeface="+mn-lt"/>
                <a:ea typeface="+mn-ea"/>
                <a:cs typeface="+mn-cs"/>
              </a:defRPr>
            </a:lvl1pPr>
            <a:lvl2pPr marL="742950" indent="-285750" algn="l" defTabSz="914400" rtl="0" eaLnBrk="1" latinLnBrk="0" hangingPunct="1">
              <a:spcBef>
                <a:spcPts val="0"/>
              </a:spcBef>
              <a:spcAft>
                <a:spcPts val="1200"/>
              </a:spcAft>
              <a:buClr>
                <a:schemeClr val="accent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0"/>
              </a:spcBef>
              <a:spcAft>
                <a:spcPts val="1200"/>
              </a:spcAft>
              <a:buClr>
                <a:schemeClr val="accent3"/>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0"/>
              </a:spcBef>
              <a:spcAft>
                <a:spcPts val="1200"/>
              </a:spcAft>
              <a:buClr>
                <a:schemeClr val="accent4"/>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0"/>
              </a:spcBef>
              <a:spcAft>
                <a:spcPts val="1200"/>
              </a:spcAft>
              <a:buClr>
                <a:schemeClr val="accent5"/>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sz="1400" dirty="0" err="1"/>
              <a:t>onCreate</a:t>
            </a:r>
            <a:r>
              <a:rPr lang="en-US" sz="1400" dirty="0"/>
              <a:t>(): </a:t>
            </a:r>
            <a:r>
              <a:rPr lang="en-US" sz="1400" b="0" dirty="0"/>
              <a:t>called once, just after the activity is initialized (new Activity object is created in memory)</a:t>
            </a:r>
          </a:p>
          <a:p>
            <a:r>
              <a:rPr lang="en-US" sz="1400" dirty="0" err="1"/>
              <a:t>onStart</a:t>
            </a:r>
            <a:r>
              <a:rPr lang="en-US" sz="1400" dirty="0"/>
              <a:t>(): </a:t>
            </a:r>
            <a:r>
              <a:rPr lang="en-US" sz="1400" b="0" dirty="0"/>
              <a:t>your activity is visible on the screen (can be called many times in the lifecycle of your activity)</a:t>
            </a:r>
          </a:p>
          <a:p>
            <a:r>
              <a:rPr lang="en-US" sz="1400" dirty="0" err="1"/>
              <a:t>onResume</a:t>
            </a:r>
            <a:r>
              <a:rPr lang="en-US" sz="1400" dirty="0"/>
              <a:t>():</a:t>
            </a:r>
            <a:r>
              <a:rPr lang="en-US" sz="1400" b="0" dirty="0"/>
              <a:t> the activity gains the user focus, and is fully on-screen</a:t>
            </a:r>
          </a:p>
        </p:txBody>
      </p:sp>
      <p:sp>
        <p:nvSpPr>
          <p:cNvPr id="16" name="Content Placeholder 6">
            <a:extLst>
              <a:ext uri="{FF2B5EF4-FFF2-40B4-BE49-F238E27FC236}">
                <a16:creationId xmlns:a16="http://schemas.microsoft.com/office/drawing/2014/main" id="{76F6C0BC-04A3-4941-A266-B5414979AC9F}"/>
              </a:ext>
            </a:extLst>
          </p:cNvPr>
          <p:cNvSpPr txBox="1">
            <a:spLocks/>
          </p:cNvSpPr>
          <p:nvPr/>
        </p:nvSpPr>
        <p:spPr>
          <a:xfrm>
            <a:off x="5029200" y="4532967"/>
            <a:ext cx="3886200" cy="1944031"/>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Clr>
                <a:schemeClr val="accent1"/>
              </a:buClr>
              <a:buFont typeface="Arial" pitchFamily="34" charset="0"/>
              <a:buChar char="•"/>
              <a:defRPr sz="2400" b="1" kern="1200">
                <a:solidFill>
                  <a:schemeClr val="tx1"/>
                </a:solidFill>
                <a:latin typeface="+mn-lt"/>
                <a:ea typeface="+mn-ea"/>
                <a:cs typeface="+mn-cs"/>
              </a:defRPr>
            </a:lvl1pPr>
            <a:lvl2pPr marL="742950" indent="-285750" algn="l" defTabSz="914400" rtl="0" eaLnBrk="1" latinLnBrk="0" hangingPunct="1">
              <a:spcBef>
                <a:spcPts val="0"/>
              </a:spcBef>
              <a:spcAft>
                <a:spcPts val="1200"/>
              </a:spcAft>
              <a:buClr>
                <a:schemeClr val="accent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0"/>
              </a:spcBef>
              <a:spcAft>
                <a:spcPts val="1200"/>
              </a:spcAft>
              <a:buClr>
                <a:schemeClr val="accent3"/>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0"/>
              </a:spcBef>
              <a:spcAft>
                <a:spcPts val="1200"/>
              </a:spcAft>
              <a:buClr>
                <a:schemeClr val="accent4"/>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0"/>
              </a:spcBef>
              <a:spcAft>
                <a:spcPts val="1200"/>
              </a:spcAft>
              <a:buClr>
                <a:schemeClr val="accent5"/>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sz="1400" dirty="0" err="1"/>
              <a:t>onPause</a:t>
            </a:r>
            <a:r>
              <a:rPr lang="en-US" sz="1400" dirty="0"/>
              <a:t>(): </a:t>
            </a:r>
            <a:r>
              <a:rPr lang="en-US" sz="1400" b="0" dirty="0"/>
              <a:t>the activity loses focus</a:t>
            </a:r>
          </a:p>
          <a:p>
            <a:r>
              <a:rPr lang="en-US" sz="1400" dirty="0" err="1"/>
              <a:t>onStop</a:t>
            </a:r>
            <a:r>
              <a:rPr lang="en-US" sz="1400" dirty="0"/>
              <a:t>(): </a:t>
            </a:r>
            <a:r>
              <a:rPr lang="en-US" sz="1400" b="0" dirty="0"/>
              <a:t>your activity is no longer visible on the screen</a:t>
            </a:r>
          </a:p>
          <a:p>
            <a:r>
              <a:rPr lang="en-US" sz="1400" dirty="0" err="1"/>
              <a:t>onDestroy</a:t>
            </a:r>
            <a:r>
              <a:rPr lang="en-US" sz="1400" dirty="0"/>
              <a:t>():</a:t>
            </a:r>
            <a:r>
              <a:rPr lang="en-US" sz="1400" b="0" dirty="0"/>
              <a:t> the activity was fully shut down and can be garbage-collected (called once during the lifetime of a single activity, just like</a:t>
            </a:r>
            <a:r>
              <a:rPr lang="en-US" sz="1400" b="0" i="1" dirty="0"/>
              <a:t> </a:t>
            </a:r>
            <a:r>
              <a:rPr lang="en-US" sz="1400" b="0" i="1" dirty="0" err="1"/>
              <a:t>onCreate</a:t>
            </a:r>
            <a:r>
              <a:rPr lang="en-US" sz="1400" b="0" i="1" dirty="0"/>
              <a:t>()</a:t>
            </a:r>
            <a:r>
              <a:rPr lang="en-US" sz="1400" b="0" dirty="0"/>
              <a:t>)</a:t>
            </a:r>
          </a:p>
        </p:txBody>
      </p:sp>
    </p:spTree>
    <p:extLst>
      <p:ext uri="{BB962C8B-B14F-4D97-AF65-F5344CB8AC3E}">
        <p14:creationId xmlns:p14="http://schemas.microsoft.com/office/powerpoint/2010/main" val="4272161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trips(downLef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28600" y="0"/>
            <a:ext cx="8686800" cy="762000"/>
          </a:xfrm>
          <a:prstGeom prst="rect">
            <a:avLst/>
          </a:prstGeom>
          <a:noFill/>
          <a:ln w="9525">
            <a:noFill/>
            <a:round/>
            <a:headEnd/>
            <a:tailEnd/>
          </a:ln>
        </p:spPr>
        <p:txBody>
          <a:bodyPr lIns="90000" tIns="46800" rIns="90000" bIns="46800" anchor="ctr"/>
          <a:lstStyle/>
          <a:p>
            <a:pPr algn="r" defTabSz="449263" fontAlgn="base">
              <a:lnSpc>
                <a:spcPct val="71000"/>
              </a:lnSpc>
              <a:spcBef>
                <a:spcPct val="0"/>
              </a:spcBef>
              <a:spcAft>
                <a:spcPct val="0"/>
              </a:spcAft>
              <a:buClr>
                <a:srgbClr val="FFFFFF"/>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dirty="0">
              <a:solidFill>
                <a:srgbClr val="FFFFFF"/>
              </a:solidFill>
              <a:latin typeface="+mj-lt"/>
              <a:cs typeface="Lucida Sans Unicode" pitchFamily="34" charset="0"/>
            </a:endParaRPr>
          </a:p>
        </p:txBody>
      </p:sp>
      <p:sp>
        <p:nvSpPr>
          <p:cNvPr id="5" name="Title 4"/>
          <p:cNvSpPr>
            <a:spLocks noGrp="1"/>
          </p:cNvSpPr>
          <p:nvPr>
            <p:ph type="title"/>
          </p:nvPr>
        </p:nvSpPr>
        <p:spPr/>
        <p:txBody>
          <a:bodyPr/>
          <a:lstStyle/>
          <a:p>
            <a:r>
              <a:rPr lang="en-US" dirty="0"/>
              <a:t>UI – Fragment Lifecycle</a:t>
            </a:r>
          </a:p>
        </p:txBody>
      </p:sp>
      <p:sp>
        <p:nvSpPr>
          <p:cNvPr id="6" name="Text Placeholder 5"/>
          <p:cNvSpPr>
            <a:spLocks noGrp="1"/>
          </p:cNvSpPr>
          <p:nvPr>
            <p:ph type="body" idx="1"/>
          </p:nvPr>
        </p:nvSpPr>
        <p:spPr>
          <a:xfrm>
            <a:off x="457200" y="800100"/>
            <a:ext cx="8229600" cy="914400"/>
          </a:xfrm>
        </p:spPr>
        <p:txBody>
          <a:bodyPr anchor="ctr">
            <a:normAutofit/>
          </a:bodyPr>
          <a:lstStyle/>
          <a:p>
            <a:pPr algn="ctr">
              <a:lnSpc>
                <a:spcPct val="110000"/>
              </a:lnSpc>
              <a:spcAft>
                <a:spcPts val="0"/>
              </a:spcAft>
            </a:pPr>
            <a:r>
              <a:rPr lang="en-US" dirty="0"/>
              <a:t>Exploring the Fragment Lifecycle</a:t>
            </a:r>
          </a:p>
        </p:txBody>
      </p:sp>
      <p:sp>
        <p:nvSpPr>
          <p:cNvPr id="7" name="Content Placeholder 6"/>
          <p:cNvSpPr>
            <a:spLocks noGrp="1"/>
          </p:cNvSpPr>
          <p:nvPr>
            <p:ph sz="half" idx="2"/>
          </p:nvPr>
        </p:nvSpPr>
        <p:spPr>
          <a:xfrm>
            <a:off x="457200" y="1678259"/>
            <a:ext cx="4114800" cy="4798741"/>
          </a:xfrm>
        </p:spPr>
        <p:txBody>
          <a:bodyPr>
            <a:noAutofit/>
          </a:bodyPr>
          <a:lstStyle/>
          <a:p>
            <a:r>
              <a:rPr lang="en-US" sz="1500" b="0" dirty="0"/>
              <a:t>The Android fragment lifecycle is similar to the Activity lifecycle, plus several specific methods:</a:t>
            </a:r>
          </a:p>
          <a:p>
            <a:r>
              <a:rPr lang="en-US" sz="1400" dirty="0" err="1"/>
              <a:t>onAttach</a:t>
            </a:r>
            <a:r>
              <a:rPr lang="en-US" sz="1400" dirty="0"/>
              <a:t>(): </a:t>
            </a:r>
            <a:r>
              <a:rPr lang="en-US" sz="1400" b="0" dirty="0"/>
              <a:t>called when the fragment is associated with its owner activity</a:t>
            </a:r>
          </a:p>
          <a:p>
            <a:r>
              <a:rPr lang="en-US" sz="1400" dirty="0" err="1"/>
              <a:t>onCreate</a:t>
            </a:r>
            <a:r>
              <a:rPr lang="en-US" sz="1400" dirty="0"/>
              <a:t>(): </a:t>
            </a:r>
            <a:r>
              <a:rPr lang="en-US" sz="1400" b="0" dirty="0"/>
              <a:t>similar to the activity, it is called to do initial fragment creation (other than layout)</a:t>
            </a:r>
          </a:p>
          <a:p>
            <a:r>
              <a:rPr lang="en-US" sz="1400" dirty="0" err="1"/>
              <a:t>onCreateView</a:t>
            </a:r>
            <a:r>
              <a:rPr lang="en-US" sz="1400" dirty="0"/>
              <a:t>(): </a:t>
            </a:r>
            <a:r>
              <a:rPr lang="en-US" sz="1400" b="0" dirty="0"/>
              <a:t>called to inflate the fragment's layout</a:t>
            </a:r>
          </a:p>
          <a:p>
            <a:r>
              <a:rPr lang="en-US" sz="1400" dirty="0" err="1"/>
              <a:t>onViewCreated</a:t>
            </a:r>
            <a:r>
              <a:rPr lang="en-US" sz="1400" dirty="0"/>
              <a:t>(): </a:t>
            </a:r>
            <a:r>
              <a:rPr lang="en-US" sz="1400" b="0" dirty="0"/>
              <a:t>called immediately after </a:t>
            </a:r>
            <a:r>
              <a:rPr lang="en-US" sz="1400" b="0" dirty="0" err="1"/>
              <a:t>onCreateView</a:t>
            </a:r>
            <a:r>
              <a:rPr lang="en-US" sz="1400" b="0" dirty="0"/>
              <a:t>()</a:t>
            </a:r>
          </a:p>
          <a:p>
            <a:r>
              <a:rPr lang="en-US" sz="1400" dirty="0" err="1"/>
              <a:t>onStart</a:t>
            </a:r>
            <a:r>
              <a:rPr lang="en-US" sz="1400" dirty="0"/>
              <a:t>(): </a:t>
            </a:r>
            <a:r>
              <a:rPr lang="en-US" sz="1400" b="0" dirty="0"/>
              <a:t>called when the fragment becomes visible; parallel to the activity's </a:t>
            </a:r>
            <a:r>
              <a:rPr lang="en-US" sz="1400" b="0" i="1" dirty="0" err="1"/>
              <a:t>onStart</a:t>
            </a:r>
            <a:r>
              <a:rPr lang="en-US" sz="1400" b="0" i="1" dirty="0"/>
              <a:t>()</a:t>
            </a:r>
          </a:p>
          <a:p>
            <a:r>
              <a:rPr lang="en-US" sz="1400" dirty="0" err="1"/>
              <a:t>onResume</a:t>
            </a:r>
            <a:r>
              <a:rPr lang="en-US" sz="1400" dirty="0"/>
              <a:t>(): </a:t>
            </a:r>
            <a:r>
              <a:rPr lang="en-US" sz="1400" b="0" dirty="0"/>
              <a:t>the fragment gains the user focus (parallel to the activity's </a:t>
            </a:r>
            <a:r>
              <a:rPr lang="en-US" sz="1400" b="0" i="1" dirty="0" err="1"/>
              <a:t>onResume</a:t>
            </a:r>
            <a:r>
              <a:rPr lang="en-US" sz="1400" b="0" i="1" dirty="0"/>
              <a:t>()</a:t>
            </a:r>
            <a:r>
              <a:rPr lang="en-US" sz="1400" b="0" dirty="0"/>
              <a:t>)</a:t>
            </a:r>
            <a:endParaRPr lang="en-US" sz="1400" b="0" i="1" dirty="0"/>
          </a:p>
        </p:txBody>
      </p:sp>
      <p:sp>
        <p:nvSpPr>
          <p:cNvPr id="12" name="Content Placeholder 6">
            <a:extLst>
              <a:ext uri="{FF2B5EF4-FFF2-40B4-BE49-F238E27FC236}">
                <a16:creationId xmlns:a16="http://schemas.microsoft.com/office/drawing/2014/main" id="{4A8AB40E-AED3-F548-AFD5-A7E277926FBB}"/>
              </a:ext>
            </a:extLst>
          </p:cNvPr>
          <p:cNvSpPr txBox="1">
            <a:spLocks/>
          </p:cNvSpPr>
          <p:nvPr/>
        </p:nvSpPr>
        <p:spPr>
          <a:xfrm>
            <a:off x="457200" y="4495799"/>
            <a:ext cx="3962400" cy="1905001"/>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Clr>
                <a:schemeClr val="accent1"/>
              </a:buClr>
              <a:buFont typeface="Arial" pitchFamily="34" charset="0"/>
              <a:buChar char="•"/>
              <a:defRPr sz="2400" b="1" kern="1200">
                <a:solidFill>
                  <a:schemeClr val="tx1"/>
                </a:solidFill>
                <a:latin typeface="+mn-lt"/>
                <a:ea typeface="+mn-ea"/>
                <a:cs typeface="+mn-cs"/>
              </a:defRPr>
            </a:lvl1pPr>
            <a:lvl2pPr marL="742950" indent="-285750" algn="l" defTabSz="914400" rtl="0" eaLnBrk="1" latinLnBrk="0" hangingPunct="1">
              <a:spcBef>
                <a:spcPts val="0"/>
              </a:spcBef>
              <a:spcAft>
                <a:spcPts val="1200"/>
              </a:spcAft>
              <a:buClr>
                <a:schemeClr val="accent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0"/>
              </a:spcBef>
              <a:spcAft>
                <a:spcPts val="1200"/>
              </a:spcAft>
              <a:buClr>
                <a:schemeClr val="accent3"/>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0"/>
              </a:spcBef>
              <a:spcAft>
                <a:spcPts val="1200"/>
              </a:spcAft>
              <a:buClr>
                <a:schemeClr val="accent4"/>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0"/>
              </a:spcBef>
              <a:spcAft>
                <a:spcPts val="1200"/>
              </a:spcAft>
              <a:buClr>
                <a:schemeClr val="accent5"/>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endParaRPr lang="en-US" sz="1200" dirty="0"/>
          </a:p>
          <a:p>
            <a:pPr lvl="1">
              <a:lnSpc>
                <a:spcPct val="120000"/>
              </a:lnSpc>
              <a:spcAft>
                <a:spcPts val="400"/>
              </a:spcAft>
            </a:pPr>
            <a:endParaRPr lang="en-US" sz="1600" b="0" dirty="0"/>
          </a:p>
          <a:p>
            <a:endParaRPr lang="en-US" sz="1600" b="0" dirty="0"/>
          </a:p>
        </p:txBody>
      </p:sp>
      <p:pic>
        <p:nvPicPr>
          <p:cNvPr id="3" name="Picture 2" descr="Diagram&#10;&#10;Description automatically generated">
            <a:extLst>
              <a:ext uri="{FF2B5EF4-FFF2-40B4-BE49-F238E27FC236}">
                <a16:creationId xmlns:a16="http://schemas.microsoft.com/office/drawing/2014/main" id="{FB632A1E-1AD7-AD4A-A31F-4DCE6FEC4B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8910" y="1678259"/>
            <a:ext cx="2724980" cy="2571700"/>
          </a:xfrm>
          <a:prstGeom prst="rect">
            <a:avLst/>
          </a:prstGeom>
        </p:spPr>
      </p:pic>
      <p:sp>
        <p:nvSpPr>
          <p:cNvPr id="13" name="Content Placeholder 6">
            <a:extLst>
              <a:ext uri="{FF2B5EF4-FFF2-40B4-BE49-F238E27FC236}">
                <a16:creationId xmlns:a16="http://schemas.microsoft.com/office/drawing/2014/main" id="{BBB22368-9AAD-7945-8AF9-2B06E622E813}"/>
              </a:ext>
            </a:extLst>
          </p:cNvPr>
          <p:cNvSpPr txBox="1">
            <a:spLocks/>
          </p:cNvSpPr>
          <p:nvPr/>
        </p:nvSpPr>
        <p:spPr>
          <a:xfrm>
            <a:off x="4706180" y="4249958"/>
            <a:ext cx="4114800" cy="2150842"/>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Clr>
                <a:schemeClr val="accent1"/>
              </a:buClr>
              <a:buFont typeface="Arial" pitchFamily="34" charset="0"/>
              <a:buChar char="•"/>
              <a:defRPr sz="2400" b="1" kern="1200">
                <a:solidFill>
                  <a:schemeClr val="tx1"/>
                </a:solidFill>
                <a:latin typeface="+mn-lt"/>
                <a:ea typeface="+mn-ea"/>
                <a:cs typeface="+mn-cs"/>
              </a:defRPr>
            </a:lvl1pPr>
            <a:lvl2pPr marL="742950" indent="-285750" algn="l" defTabSz="914400" rtl="0" eaLnBrk="1" latinLnBrk="0" hangingPunct="1">
              <a:spcBef>
                <a:spcPts val="0"/>
              </a:spcBef>
              <a:spcAft>
                <a:spcPts val="1200"/>
              </a:spcAft>
              <a:buClr>
                <a:schemeClr val="accent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0"/>
              </a:spcBef>
              <a:spcAft>
                <a:spcPts val="1200"/>
              </a:spcAft>
              <a:buClr>
                <a:schemeClr val="accent3"/>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0"/>
              </a:spcBef>
              <a:spcAft>
                <a:spcPts val="1200"/>
              </a:spcAft>
              <a:buClr>
                <a:schemeClr val="accent4"/>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0"/>
              </a:spcBef>
              <a:spcAft>
                <a:spcPts val="1200"/>
              </a:spcAft>
              <a:buClr>
                <a:schemeClr val="accent5"/>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sz="1400" dirty="0" err="1"/>
              <a:t>onPause</a:t>
            </a:r>
            <a:r>
              <a:rPr lang="en-US" sz="1400" dirty="0"/>
              <a:t>(): </a:t>
            </a:r>
            <a:r>
              <a:rPr lang="en-US" sz="1400" b="0" dirty="0"/>
              <a:t>the fragment loses the user focus</a:t>
            </a:r>
          </a:p>
          <a:p>
            <a:r>
              <a:rPr lang="en-US" sz="1400" dirty="0" err="1"/>
              <a:t>onStop</a:t>
            </a:r>
            <a:r>
              <a:rPr lang="en-US" sz="1400" dirty="0"/>
              <a:t>(): </a:t>
            </a:r>
            <a:r>
              <a:rPr lang="en-US" sz="1400" b="0" dirty="0"/>
              <a:t>the fragment is no longer visible</a:t>
            </a:r>
          </a:p>
          <a:p>
            <a:r>
              <a:rPr lang="en-US" sz="1400" dirty="0" err="1"/>
              <a:t>onDestroyView</a:t>
            </a:r>
            <a:r>
              <a:rPr lang="en-US" sz="1400" dirty="0"/>
              <a:t>():</a:t>
            </a:r>
            <a:r>
              <a:rPr lang="en-US" sz="1400" b="0" dirty="0"/>
              <a:t> the fragment's view is no longer needed (view resource cleanup)</a:t>
            </a:r>
          </a:p>
          <a:p>
            <a:r>
              <a:rPr lang="en-US" sz="1400" dirty="0" err="1"/>
              <a:t>onDestroy</a:t>
            </a:r>
            <a:r>
              <a:rPr lang="en-US" sz="1400" dirty="0"/>
              <a:t>(): </a:t>
            </a:r>
            <a:r>
              <a:rPr lang="en-US" sz="1400" b="0" dirty="0"/>
              <a:t>reached the end of its lifecycle</a:t>
            </a:r>
          </a:p>
          <a:p>
            <a:r>
              <a:rPr lang="en-US" sz="1400" dirty="0" err="1"/>
              <a:t>onDetach</a:t>
            </a:r>
            <a:r>
              <a:rPr lang="en-US" sz="1400" dirty="0"/>
              <a:t>(): </a:t>
            </a:r>
            <a:r>
              <a:rPr lang="en-US" sz="1400" b="0" dirty="0"/>
              <a:t>fragment detached from its host</a:t>
            </a:r>
            <a:endParaRPr lang="en-US" sz="1400" dirty="0"/>
          </a:p>
        </p:txBody>
      </p:sp>
    </p:spTree>
    <p:extLst>
      <p:ext uri="{BB962C8B-B14F-4D97-AF65-F5344CB8AC3E}">
        <p14:creationId xmlns:p14="http://schemas.microsoft.com/office/powerpoint/2010/main" val="2253967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28600" y="0"/>
            <a:ext cx="8686800" cy="762000"/>
          </a:xfrm>
          <a:prstGeom prst="rect">
            <a:avLst/>
          </a:prstGeom>
          <a:noFill/>
          <a:ln w="9525">
            <a:noFill/>
            <a:round/>
            <a:headEnd/>
            <a:tailEnd/>
          </a:ln>
        </p:spPr>
        <p:txBody>
          <a:bodyPr lIns="90000" tIns="46800" rIns="90000" bIns="46800" anchor="ctr"/>
          <a:lstStyle/>
          <a:p>
            <a:pPr algn="r" defTabSz="449263" fontAlgn="base">
              <a:lnSpc>
                <a:spcPct val="71000"/>
              </a:lnSpc>
              <a:spcBef>
                <a:spcPct val="0"/>
              </a:spcBef>
              <a:spcAft>
                <a:spcPct val="0"/>
              </a:spcAft>
              <a:buClr>
                <a:srgbClr val="FFFFFF"/>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dirty="0">
              <a:solidFill>
                <a:srgbClr val="FFFFFF"/>
              </a:solidFill>
              <a:latin typeface="+mj-lt"/>
              <a:cs typeface="Lucida Sans Unicode" pitchFamily="34" charset="0"/>
            </a:endParaRPr>
          </a:p>
        </p:txBody>
      </p:sp>
      <p:sp>
        <p:nvSpPr>
          <p:cNvPr id="5" name="Title 4"/>
          <p:cNvSpPr>
            <a:spLocks noGrp="1"/>
          </p:cNvSpPr>
          <p:nvPr>
            <p:ph type="title"/>
          </p:nvPr>
        </p:nvSpPr>
        <p:spPr/>
        <p:txBody>
          <a:bodyPr/>
          <a:lstStyle/>
          <a:p>
            <a:r>
              <a:rPr lang="en-US" dirty="0"/>
              <a:t>UI – </a:t>
            </a:r>
            <a:r>
              <a:rPr lang="en-US" dirty="0" err="1"/>
              <a:t>RecyclerView</a:t>
            </a:r>
            <a:endParaRPr lang="en-US" dirty="0"/>
          </a:p>
        </p:txBody>
      </p:sp>
      <p:sp>
        <p:nvSpPr>
          <p:cNvPr id="6" name="Text Placeholder 5"/>
          <p:cNvSpPr>
            <a:spLocks noGrp="1"/>
          </p:cNvSpPr>
          <p:nvPr>
            <p:ph type="body" idx="1"/>
          </p:nvPr>
        </p:nvSpPr>
        <p:spPr>
          <a:xfrm>
            <a:off x="457200" y="800100"/>
            <a:ext cx="8229600" cy="914400"/>
          </a:xfrm>
        </p:spPr>
        <p:txBody>
          <a:bodyPr anchor="ctr">
            <a:normAutofit/>
          </a:bodyPr>
          <a:lstStyle/>
          <a:p>
            <a:pPr algn="ctr">
              <a:lnSpc>
                <a:spcPct val="110000"/>
              </a:lnSpc>
              <a:spcAft>
                <a:spcPts val="0"/>
              </a:spcAft>
            </a:pPr>
            <a:r>
              <a:rPr lang="en-US" dirty="0"/>
              <a:t>Why </a:t>
            </a:r>
            <a:r>
              <a:rPr lang="en-US" dirty="0" err="1"/>
              <a:t>RecyclerView</a:t>
            </a:r>
            <a:r>
              <a:rPr lang="en-US" dirty="0"/>
              <a:t>?</a:t>
            </a:r>
          </a:p>
        </p:txBody>
      </p:sp>
      <p:sp>
        <p:nvSpPr>
          <p:cNvPr id="12" name="Content Placeholder 6">
            <a:extLst>
              <a:ext uri="{FF2B5EF4-FFF2-40B4-BE49-F238E27FC236}">
                <a16:creationId xmlns:a16="http://schemas.microsoft.com/office/drawing/2014/main" id="{4A8AB40E-AED3-F548-AFD5-A7E277926FBB}"/>
              </a:ext>
            </a:extLst>
          </p:cNvPr>
          <p:cNvSpPr txBox="1">
            <a:spLocks/>
          </p:cNvSpPr>
          <p:nvPr/>
        </p:nvSpPr>
        <p:spPr>
          <a:xfrm>
            <a:off x="457200" y="4495799"/>
            <a:ext cx="3962400" cy="1905001"/>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Clr>
                <a:schemeClr val="accent1"/>
              </a:buClr>
              <a:buFont typeface="Arial" pitchFamily="34" charset="0"/>
              <a:buChar char="•"/>
              <a:defRPr sz="2400" b="1" kern="1200">
                <a:solidFill>
                  <a:schemeClr val="tx1"/>
                </a:solidFill>
                <a:latin typeface="+mn-lt"/>
                <a:ea typeface="+mn-ea"/>
                <a:cs typeface="+mn-cs"/>
              </a:defRPr>
            </a:lvl1pPr>
            <a:lvl2pPr marL="742950" indent="-285750" algn="l" defTabSz="914400" rtl="0" eaLnBrk="1" latinLnBrk="0" hangingPunct="1">
              <a:spcBef>
                <a:spcPts val="0"/>
              </a:spcBef>
              <a:spcAft>
                <a:spcPts val="1200"/>
              </a:spcAft>
              <a:buClr>
                <a:schemeClr val="accent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0"/>
              </a:spcBef>
              <a:spcAft>
                <a:spcPts val="1200"/>
              </a:spcAft>
              <a:buClr>
                <a:schemeClr val="accent3"/>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0"/>
              </a:spcBef>
              <a:spcAft>
                <a:spcPts val="1200"/>
              </a:spcAft>
              <a:buClr>
                <a:schemeClr val="accent4"/>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0"/>
              </a:spcBef>
              <a:spcAft>
                <a:spcPts val="1200"/>
              </a:spcAft>
              <a:buClr>
                <a:schemeClr val="accent5"/>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endParaRPr lang="en-US" sz="1200" dirty="0"/>
          </a:p>
          <a:p>
            <a:pPr lvl="1">
              <a:lnSpc>
                <a:spcPct val="120000"/>
              </a:lnSpc>
              <a:spcAft>
                <a:spcPts val="400"/>
              </a:spcAft>
            </a:pPr>
            <a:endParaRPr lang="en-US" sz="1600" b="0" dirty="0"/>
          </a:p>
          <a:p>
            <a:endParaRPr lang="en-US" sz="1600" b="0" dirty="0"/>
          </a:p>
        </p:txBody>
      </p:sp>
      <p:sp>
        <p:nvSpPr>
          <p:cNvPr id="11" name="Content Placeholder 6">
            <a:extLst>
              <a:ext uri="{FF2B5EF4-FFF2-40B4-BE49-F238E27FC236}">
                <a16:creationId xmlns:a16="http://schemas.microsoft.com/office/drawing/2014/main" id="{F26EE89B-4597-1246-B500-4946F58790CC}"/>
              </a:ext>
            </a:extLst>
          </p:cNvPr>
          <p:cNvSpPr>
            <a:spLocks noGrp="1"/>
          </p:cNvSpPr>
          <p:nvPr>
            <p:ph sz="half" idx="2"/>
          </p:nvPr>
        </p:nvSpPr>
        <p:spPr>
          <a:xfrm>
            <a:off x="457200" y="1678259"/>
            <a:ext cx="4648200" cy="4951141"/>
          </a:xfrm>
        </p:spPr>
        <p:txBody>
          <a:bodyPr>
            <a:noAutofit/>
          </a:bodyPr>
          <a:lstStyle/>
          <a:p>
            <a:r>
              <a:rPr lang="en-US" sz="1600" b="0" dirty="0"/>
              <a:t>Almost every single app has at least one </a:t>
            </a:r>
            <a:r>
              <a:rPr lang="en-US" sz="1600" dirty="0"/>
              <a:t>list</a:t>
            </a:r>
            <a:r>
              <a:rPr lang="en-US" sz="1600" b="0" dirty="0"/>
              <a:t> (call history screen, contacts app, social media app)</a:t>
            </a:r>
          </a:p>
          <a:p>
            <a:r>
              <a:rPr lang="en-US" sz="1600" b="0" dirty="0"/>
              <a:t>Some apps display a simple list of words or phrases, where others display more complex items such as cards that include text and images</a:t>
            </a:r>
          </a:p>
          <a:p>
            <a:r>
              <a:rPr lang="en-US" sz="1600" b="0" dirty="0"/>
              <a:t>No matter what the content is, displaying a list of data is one of the most </a:t>
            </a:r>
            <a:r>
              <a:rPr lang="en-US" sz="1600" dirty="0"/>
              <a:t>common</a:t>
            </a:r>
            <a:r>
              <a:rPr lang="en-US" sz="1600" b="0" dirty="0"/>
              <a:t> UI tasks in Android</a:t>
            </a:r>
          </a:p>
          <a:p>
            <a:r>
              <a:rPr lang="en-US" sz="1600" b="0" dirty="0"/>
              <a:t>For this, Android provides the </a:t>
            </a:r>
            <a:r>
              <a:rPr lang="en-US" sz="1600" dirty="0" err="1"/>
              <a:t>RecyclerView</a:t>
            </a:r>
            <a:r>
              <a:rPr lang="en-US" sz="1600" b="0" dirty="0"/>
              <a:t>, which is very efficient, even with large lists, by reusing (recycling) the views that have scrolled off the screen</a:t>
            </a:r>
          </a:p>
          <a:p>
            <a:r>
              <a:rPr lang="en-US" sz="1600" b="0" dirty="0"/>
              <a:t>When a list item is scrolled off the screen, </a:t>
            </a:r>
            <a:r>
              <a:rPr lang="en-US" sz="1600" b="0" dirty="0" err="1"/>
              <a:t>RecyclerView</a:t>
            </a:r>
            <a:r>
              <a:rPr lang="en-US" sz="1600" b="0" dirty="0"/>
              <a:t> </a:t>
            </a:r>
            <a:r>
              <a:rPr lang="en-US" sz="1600" dirty="0"/>
              <a:t>reuses</a:t>
            </a:r>
            <a:r>
              <a:rPr lang="en-US" sz="1600" b="0" dirty="0"/>
              <a:t> that view for the next list item about to be displayed</a:t>
            </a:r>
          </a:p>
        </p:txBody>
      </p:sp>
      <p:pic>
        <p:nvPicPr>
          <p:cNvPr id="9" name="Picture 8" descr="A picture containing graphical user interface&#10;&#10;Description automatically generated">
            <a:extLst>
              <a:ext uri="{FF2B5EF4-FFF2-40B4-BE49-F238E27FC236}">
                <a16:creationId xmlns:a16="http://schemas.microsoft.com/office/drawing/2014/main" id="{83726341-829F-C343-B2F6-65219669FA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1930" y="2305050"/>
            <a:ext cx="3623470" cy="3162301"/>
          </a:xfrm>
          <a:prstGeom prst="rect">
            <a:avLst/>
          </a:prstGeom>
        </p:spPr>
      </p:pic>
    </p:spTree>
    <p:extLst>
      <p:ext uri="{BB962C8B-B14F-4D97-AF65-F5344CB8AC3E}">
        <p14:creationId xmlns:p14="http://schemas.microsoft.com/office/powerpoint/2010/main" val="19923655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28600" y="0"/>
            <a:ext cx="8686800" cy="762000"/>
          </a:xfrm>
          <a:prstGeom prst="rect">
            <a:avLst/>
          </a:prstGeom>
          <a:noFill/>
          <a:ln w="9525">
            <a:noFill/>
            <a:round/>
            <a:headEnd/>
            <a:tailEnd/>
          </a:ln>
        </p:spPr>
        <p:txBody>
          <a:bodyPr lIns="90000" tIns="46800" rIns="90000" bIns="46800" anchor="ctr"/>
          <a:lstStyle/>
          <a:p>
            <a:pPr algn="r" defTabSz="449263" fontAlgn="base">
              <a:lnSpc>
                <a:spcPct val="71000"/>
              </a:lnSpc>
              <a:spcBef>
                <a:spcPct val="0"/>
              </a:spcBef>
              <a:spcAft>
                <a:spcPct val="0"/>
              </a:spcAft>
              <a:buClr>
                <a:srgbClr val="FFFFFF"/>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dirty="0">
              <a:solidFill>
                <a:srgbClr val="FFFFFF"/>
              </a:solidFill>
              <a:latin typeface="+mj-lt"/>
              <a:cs typeface="Lucida Sans Unicode" pitchFamily="34" charset="0"/>
            </a:endParaRPr>
          </a:p>
        </p:txBody>
      </p:sp>
      <p:sp>
        <p:nvSpPr>
          <p:cNvPr id="5" name="Title 4"/>
          <p:cNvSpPr>
            <a:spLocks noGrp="1"/>
          </p:cNvSpPr>
          <p:nvPr>
            <p:ph type="title"/>
          </p:nvPr>
        </p:nvSpPr>
        <p:spPr/>
        <p:txBody>
          <a:bodyPr/>
          <a:lstStyle/>
          <a:p>
            <a:r>
              <a:rPr lang="en-US" dirty="0"/>
              <a:t>UI – </a:t>
            </a:r>
            <a:r>
              <a:rPr lang="en-US" dirty="0" err="1"/>
              <a:t>RecyclerView</a:t>
            </a:r>
            <a:endParaRPr lang="en-US" dirty="0"/>
          </a:p>
        </p:txBody>
      </p:sp>
      <p:sp>
        <p:nvSpPr>
          <p:cNvPr id="6" name="Text Placeholder 5"/>
          <p:cNvSpPr>
            <a:spLocks noGrp="1"/>
          </p:cNvSpPr>
          <p:nvPr>
            <p:ph type="body" idx="1"/>
          </p:nvPr>
        </p:nvSpPr>
        <p:spPr>
          <a:xfrm>
            <a:off x="457200" y="800100"/>
            <a:ext cx="8229600" cy="914400"/>
          </a:xfrm>
        </p:spPr>
        <p:txBody>
          <a:bodyPr anchor="ctr">
            <a:normAutofit/>
          </a:bodyPr>
          <a:lstStyle/>
          <a:p>
            <a:pPr algn="ctr">
              <a:lnSpc>
                <a:spcPct val="110000"/>
              </a:lnSpc>
              <a:spcAft>
                <a:spcPts val="0"/>
              </a:spcAft>
            </a:pPr>
            <a:r>
              <a:rPr lang="en-US" dirty="0" err="1"/>
              <a:t>RecyclerView</a:t>
            </a:r>
            <a:r>
              <a:rPr lang="en-US" dirty="0"/>
              <a:t> components</a:t>
            </a:r>
          </a:p>
        </p:txBody>
      </p:sp>
      <p:sp>
        <p:nvSpPr>
          <p:cNvPr id="12" name="Content Placeholder 6">
            <a:extLst>
              <a:ext uri="{FF2B5EF4-FFF2-40B4-BE49-F238E27FC236}">
                <a16:creationId xmlns:a16="http://schemas.microsoft.com/office/drawing/2014/main" id="{4A8AB40E-AED3-F548-AFD5-A7E277926FBB}"/>
              </a:ext>
            </a:extLst>
          </p:cNvPr>
          <p:cNvSpPr txBox="1">
            <a:spLocks/>
          </p:cNvSpPr>
          <p:nvPr/>
        </p:nvSpPr>
        <p:spPr>
          <a:xfrm>
            <a:off x="457200" y="4495799"/>
            <a:ext cx="3962400" cy="1905001"/>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Clr>
                <a:schemeClr val="accent1"/>
              </a:buClr>
              <a:buFont typeface="Arial" pitchFamily="34" charset="0"/>
              <a:buChar char="•"/>
              <a:defRPr sz="2400" b="1" kern="1200">
                <a:solidFill>
                  <a:schemeClr val="tx1"/>
                </a:solidFill>
                <a:latin typeface="+mn-lt"/>
                <a:ea typeface="+mn-ea"/>
                <a:cs typeface="+mn-cs"/>
              </a:defRPr>
            </a:lvl1pPr>
            <a:lvl2pPr marL="742950" indent="-285750" algn="l" defTabSz="914400" rtl="0" eaLnBrk="1" latinLnBrk="0" hangingPunct="1">
              <a:spcBef>
                <a:spcPts val="0"/>
              </a:spcBef>
              <a:spcAft>
                <a:spcPts val="1200"/>
              </a:spcAft>
              <a:buClr>
                <a:schemeClr val="accent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0"/>
              </a:spcBef>
              <a:spcAft>
                <a:spcPts val="1200"/>
              </a:spcAft>
              <a:buClr>
                <a:schemeClr val="accent3"/>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0"/>
              </a:spcBef>
              <a:spcAft>
                <a:spcPts val="1200"/>
              </a:spcAft>
              <a:buClr>
                <a:schemeClr val="accent4"/>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0"/>
              </a:spcBef>
              <a:spcAft>
                <a:spcPts val="1200"/>
              </a:spcAft>
              <a:buClr>
                <a:schemeClr val="accent5"/>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endParaRPr lang="en-US" sz="1200" dirty="0"/>
          </a:p>
          <a:p>
            <a:pPr lvl="1">
              <a:lnSpc>
                <a:spcPct val="120000"/>
              </a:lnSpc>
              <a:spcAft>
                <a:spcPts val="400"/>
              </a:spcAft>
            </a:pPr>
            <a:endParaRPr lang="en-US" sz="1600" b="0" dirty="0"/>
          </a:p>
          <a:p>
            <a:endParaRPr lang="en-US" sz="1600" b="0" dirty="0"/>
          </a:p>
        </p:txBody>
      </p:sp>
      <p:sp>
        <p:nvSpPr>
          <p:cNvPr id="11" name="Content Placeholder 6">
            <a:extLst>
              <a:ext uri="{FF2B5EF4-FFF2-40B4-BE49-F238E27FC236}">
                <a16:creationId xmlns:a16="http://schemas.microsoft.com/office/drawing/2014/main" id="{F26EE89B-4597-1246-B500-4946F58790CC}"/>
              </a:ext>
            </a:extLst>
          </p:cNvPr>
          <p:cNvSpPr>
            <a:spLocks noGrp="1"/>
          </p:cNvSpPr>
          <p:nvPr>
            <p:ph sz="half" idx="2"/>
          </p:nvPr>
        </p:nvSpPr>
        <p:spPr>
          <a:xfrm>
            <a:off x="457200" y="1752600"/>
            <a:ext cx="8229600" cy="2055541"/>
          </a:xfrm>
        </p:spPr>
        <p:txBody>
          <a:bodyPr>
            <a:noAutofit/>
          </a:bodyPr>
          <a:lstStyle/>
          <a:p>
            <a:r>
              <a:rPr lang="en-US" sz="1600" b="0" dirty="0"/>
              <a:t>There are a number of pieces involved in creating and using a </a:t>
            </a:r>
            <a:r>
              <a:rPr lang="en-US" sz="1600" b="0" dirty="0" err="1"/>
              <a:t>RecyclerView</a:t>
            </a:r>
            <a:endParaRPr lang="en-US" sz="1600" b="0" dirty="0"/>
          </a:p>
          <a:p>
            <a:r>
              <a:rPr lang="en-US" sz="1600" b="0" dirty="0"/>
              <a:t>Think of them as a division of labor:</a:t>
            </a:r>
          </a:p>
          <a:p>
            <a:pPr lvl="1">
              <a:lnSpc>
                <a:spcPct val="120000"/>
              </a:lnSpc>
              <a:spcAft>
                <a:spcPts val="400"/>
              </a:spcAft>
            </a:pPr>
            <a:r>
              <a:rPr lang="en-US" sz="1400" b="1" dirty="0"/>
              <a:t>Item</a:t>
            </a:r>
            <a:r>
              <a:rPr lang="en-US" sz="1400" dirty="0"/>
              <a:t> - one data item of the list to display</a:t>
            </a:r>
          </a:p>
          <a:p>
            <a:pPr lvl="1">
              <a:lnSpc>
                <a:spcPct val="120000"/>
              </a:lnSpc>
              <a:spcAft>
                <a:spcPts val="400"/>
              </a:spcAft>
            </a:pPr>
            <a:r>
              <a:rPr lang="en-US" sz="1400" b="1" dirty="0"/>
              <a:t>Adapter</a:t>
            </a:r>
            <a:r>
              <a:rPr lang="en-US" sz="1400" dirty="0"/>
              <a:t> – takes data and prepares it for </a:t>
            </a:r>
            <a:r>
              <a:rPr lang="en-US" sz="1400" dirty="0" err="1"/>
              <a:t>RecyclerView</a:t>
            </a:r>
            <a:r>
              <a:rPr lang="en-US" sz="1400" dirty="0"/>
              <a:t> to display</a:t>
            </a:r>
          </a:p>
          <a:p>
            <a:pPr lvl="1">
              <a:lnSpc>
                <a:spcPct val="120000"/>
              </a:lnSpc>
              <a:spcAft>
                <a:spcPts val="400"/>
              </a:spcAft>
            </a:pPr>
            <a:r>
              <a:rPr lang="en-US" sz="1400" b="1" dirty="0" err="1"/>
              <a:t>ViewHolders</a:t>
            </a:r>
            <a:r>
              <a:rPr lang="en-US" sz="1400" dirty="0"/>
              <a:t> - a pool of views for </a:t>
            </a:r>
            <a:r>
              <a:rPr lang="en-US" sz="1400" dirty="0" err="1"/>
              <a:t>RecyclerView</a:t>
            </a:r>
            <a:r>
              <a:rPr lang="en-US" sz="1400" dirty="0"/>
              <a:t> to use and reuse to display items</a:t>
            </a:r>
          </a:p>
          <a:p>
            <a:pPr lvl="1">
              <a:lnSpc>
                <a:spcPct val="120000"/>
              </a:lnSpc>
              <a:spcAft>
                <a:spcPts val="400"/>
              </a:spcAft>
            </a:pPr>
            <a:r>
              <a:rPr lang="en-US" sz="1400" b="1" dirty="0" err="1"/>
              <a:t>RecyclerView</a:t>
            </a:r>
            <a:r>
              <a:rPr lang="en-US" sz="1400" dirty="0"/>
              <a:t> - views on screen</a:t>
            </a:r>
          </a:p>
        </p:txBody>
      </p:sp>
      <p:pic>
        <p:nvPicPr>
          <p:cNvPr id="3" name="Picture 2" descr="Diagram&#10;&#10;Description automatically generated">
            <a:extLst>
              <a:ext uri="{FF2B5EF4-FFF2-40B4-BE49-F238E27FC236}">
                <a16:creationId xmlns:a16="http://schemas.microsoft.com/office/drawing/2014/main" id="{CEF87CCE-A572-FA41-AB57-6FB279A31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5136" y="3826443"/>
            <a:ext cx="4933727" cy="2237032"/>
          </a:xfrm>
          <a:prstGeom prst="rect">
            <a:avLst/>
          </a:prstGeom>
        </p:spPr>
      </p:pic>
    </p:spTree>
    <p:extLst>
      <p:ext uri="{BB962C8B-B14F-4D97-AF65-F5344CB8AC3E}">
        <p14:creationId xmlns:p14="http://schemas.microsoft.com/office/powerpoint/2010/main" val="2758383343"/>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28600" y="0"/>
            <a:ext cx="8686800" cy="762000"/>
          </a:xfrm>
          <a:prstGeom prst="rect">
            <a:avLst/>
          </a:prstGeom>
          <a:noFill/>
          <a:ln w="9525">
            <a:noFill/>
            <a:round/>
            <a:headEnd/>
            <a:tailEnd/>
          </a:ln>
        </p:spPr>
        <p:txBody>
          <a:bodyPr lIns="90000" tIns="46800" rIns="90000" bIns="46800" anchor="ctr"/>
          <a:lstStyle/>
          <a:p>
            <a:pPr algn="r" defTabSz="449263" fontAlgn="base">
              <a:lnSpc>
                <a:spcPct val="71000"/>
              </a:lnSpc>
              <a:spcBef>
                <a:spcPct val="0"/>
              </a:spcBef>
              <a:spcAft>
                <a:spcPct val="0"/>
              </a:spcAft>
              <a:buClr>
                <a:srgbClr val="FFFFFF"/>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dirty="0">
              <a:solidFill>
                <a:srgbClr val="FFFFFF"/>
              </a:solidFill>
              <a:latin typeface="+mj-lt"/>
              <a:cs typeface="Lucida Sans Unicode" pitchFamily="34" charset="0"/>
            </a:endParaRPr>
          </a:p>
        </p:txBody>
      </p:sp>
      <p:sp>
        <p:nvSpPr>
          <p:cNvPr id="5" name="Title 4"/>
          <p:cNvSpPr>
            <a:spLocks noGrp="1"/>
          </p:cNvSpPr>
          <p:nvPr>
            <p:ph type="title"/>
          </p:nvPr>
        </p:nvSpPr>
        <p:spPr/>
        <p:txBody>
          <a:bodyPr/>
          <a:lstStyle/>
          <a:p>
            <a:r>
              <a:rPr lang="en-US" dirty="0"/>
              <a:t>UI – Navigation</a:t>
            </a:r>
          </a:p>
        </p:txBody>
      </p:sp>
      <p:sp>
        <p:nvSpPr>
          <p:cNvPr id="6" name="Text Placeholder 5"/>
          <p:cNvSpPr>
            <a:spLocks noGrp="1"/>
          </p:cNvSpPr>
          <p:nvPr>
            <p:ph type="body" idx="1"/>
          </p:nvPr>
        </p:nvSpPr>
        <p:spPr>
          <a:xfrm>
            <a:off x="457200" y="800100"/>
            <a:ext cx="8229600" cy="914400"/>
          </a:xfrm>
        </p:spPr>
        <p:txBody>
          <a:bodyPr anchor="ctr">
            <a:normAutofit/>
          </a:bodyPr>
          <a:lstStyle/>
          <a:p>
            <a:pPr algn="ctr">
              <a:lnSpc>
                <a:spcPct val="110000"/>
              </a:lnSpc>
              <a:spcAft>
                <a:spcPts val="0"/>
              </a:spcAft>
            </a:pPr>
            <a:r>
              <a:rPr lang="en-US" dirty="0"/>
              <a:t>Meet Navigation Component</a:t>
            </a:r>
          </a:p>
        </p:txBody>
      </p:sp>
      <p:sp>
        <p:nvSpPr>
          <p:cNvPr id="12" name="Content Placeholder 6">
            <a:extLst>
              <a:ext uri="{FF2B5EF4-FFF2-40B4-BE49-F238E27FC236}">
                <a16:creationId xmlns:a16="http://schemas.microsoft.com/office/drawing/2014/main" id="{4A8AB40E-AED3-F548-AFD5-A7E277926FBB}"/>
              </a:ext>
            </a:extLst>
          </p:cNvPr>
          <p:cNvSpPr txBox="1">
            <a:spLocks/>
          </p:cNvSpPr>
          <p:nvPr/>
        </p:nvSpPr>
        <p:spPr>
          <a:xfrm>
            <a:off x="457200" y="4495799"/>
            <a:ext cx="3962400" cy="1905001"/>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Clr>
                <a:schemeClr val="accent1"/>
              </a:buClr>
              <a:buFont typeface="Arial" pitchFamily="34" charset="0"/>
              <a:buChar char="•"/>
              <a:defRPr sz="2400" b="1" kern="1200">
                <a:solidFill>
                  <a:schemeClr val="tx1"/>
                </a:solidFill>
                <a:latin typeface="+mn-lt"/>
                <a:ea typeface="+mn-ea"/>
                <a:cs typeface="+mn-cs"/>
              </a:defRPr>
            </a:lvl1pPr>
            <a:lvl2pPr marL="742950" indent="-285750" algn="l" defTabSz="914400" rtl="0" eaLnBrk="1" latinLnBrk="0" hangingPunct="1">
              <a:spcBef>
                <a:spcPts val="0"/>
              </a:spcBef>
              <a:spcAft>
                <a:spcPts val="1200"/>
              </a:spcAft>
              <a:buClr>
                <a:schemeClr val="accent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0"/>
              </a:spcBef>
              <a:spcAft>
                <a:spcPts val="1200"/>
              </a:spcAft>
              <a:buClr>
                <a:schemeClr val="accent3"/>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0"/>
              </a:spcBef>
              <a:spcAft>
                <a:spcPts val="1200"/>
              </a:spcAft>
              <a:buClr>
                <a:schemeClr val="accent4"/>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0"/>
              </a:spcBef>
              <a:spcAft>
                <a:spcPts val="1200"/>
              </a:spcAft>
              <a:buClr>
                <a:schemeClr val="accent5"/>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endParaRPr lang="en-US" sz="1200" dirty="0"/>
          </a:p>
          <a:p>
            <a:pPr lvl="1">
              <a:lnSpc>
                <a:spcPct val="120000"/>
              </a:lnSpc>
              <a:spcAft>
                <a:spcPts val="400"/>
              </a:spcAft>
            </a:pPr>
            <a:endParaRPr lang="en-US" sz="1600" b="0" dirty="0"/>
          </a:p>
          <a:p>
            <a:endParaRPr lang="en-US" sz="1600" b="0" dirty="0"/>
          </a:p>
        </p:txBody>
      </p:sp>
      <p:sp>
        <p:nvSpPr>
          <p:cNvPr id="11" name="Content Placeholder 6">
            <a:extLst>
              <a:ext uri="{FF2B5EF4-FFF2-40B4-BE49-F238E27FC236}">
                <a16:creationId xmlns:a16="http://schemas.microsoft.com/office/drawing/2014/main" id="{F26EE89B-4597-1246-B500-4946F58790CC}"/>
              </a:ext>
            </a:extLst>
          </p:cNvPr>
          <p:cNvSpPr>
            <a:spLocks noGrp="1"/>
          </p:cNvSpPr>
          <p:nvPr>
            <p:ph sz="half" idx="2"/>
          </p:nvPr>
        </p:nvSpPr>
        <p:spPr>
          <a:xfrm>
            <a:off x="457200" y="1752600"/>
            <a:ext cx="4724400" cy="4648200"/>
          </a:xfrm>
        </p:spPr>
        <p:txBody>
          <a:bodyPr>
            <a:noAutofit/>
          </a:bodyPr>
          <a:lstStyle/>
          <a:p>
            <a:r>
              <a:rPr lang="en-US" sz="1600" dirty="0"/>
              <a:t>Navigation</a:t>
            </a:r>
            <a:r>
              <a:rPr lang="en-US" sz="1600" b="0" dirty="0"/>
              <a:t> refers to the interactions that allow users to navigate across, into, and back out from the different pieces of content within your app.</a:t>
            </a:r>
          </a:p>
          <a:p>
            <a:r>
              <a:rPr lang="en-US" sz="1600" dirty="0"/>
              <a:t>Android Jetpack </a:t>
            </a:r>
            <a:r>
              <a:rPr lang="en-US" sz="1600" b="0" dirty="0"/>
              <a:t>is a suite of libraries to help developers follow best practices, reduce boilerplate code, and write code that works consistently across Android versions and devices so that developers can focus on the code they care about.</a:t>
            </a:r>
          </a:p>
          <a:p>
            <a:r>
              <a:rPr lang="en-US" sz="1600" b="0" dirty="0"/>
              <a:t>Android Jetpack's </a:t>
            </a:r>
            <a:r>
              <a:rPr lang="en-US" sz="1600" dirty="0"/>
              <a:t>Navigation Component </a:t>
            </a:r>
            <a:r>
              <a:rPr lang="en-US" sz="1600" b="0" dirty="0"/>
              <a:t>helps you implement navigation, from simple button clicks to more complex patterns, such as app bars and the navigation drawer. The Navigation component also ensures a consistent and predictable user experience by adhering to an established set of principles.</a:t>
            </a:r>
          </a:p>
        </p:txBody>
      </p:sp>
      <p:pic>
        <p:nvPicPr>
          <p:cNvPr id="3" name="Picture 2" descr="A picture containing graphical user interface&#10;&#10;Description automatically generated">
            <a:extLst>
              <a:ext uri="{FF2B5EF4-FFF2-40B4-BE49-F238E27FC236}">
                <a16:creationId xmlns:a16="http://schemas.microsoft.com/office/drawing/2014/main" id="{2FBA50BE-32EF-C14D-84B9-AA7EB753F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902" y="2297460"/>
            <a:ext cx="2997200" cy="3213100"/>
          </a:xfrm>
          <a:prstGeom prst="rect">
            <a:avLst/>
          </a:prstGeom>
        </p:spPr>
      </p:pic>
    </p:spTree>
    <p:extLst>
      <p:ext uri="{BB962C8B-B14F-4D97-AF65-F5344CB8AC3E}">
        <p14:creationId xmlns:p14="http://schemas.microsoft.com/office/powerpoint/2010/main" val="2572135123"/>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28600" y="0"/>
            <a:ext cx="8686800" cy="762000"/>
          </a:xfrm>
          <a:prstGeom prst="rect">
            <a:avLst/>
          </a:prstGeom>
          <a:noFill/>
          <a:ln w="9525">
            <a:noFill/>
            <a:round/>
            <a:headEnd/>
            <a:tailEnd/>
          </a:ln>
        </p:spPr>
        <p:txBody>
          <a:bodyPr lIns="90000" tIns="46800" rIns="90000" bIns="46800" anchor="ctr"/>
          <a:lstStyle/>
          <a:p>
            <a:pPr algn="r" defTabSz="449263" fontAlgn="base">
              <a:lnSpc>
                <a:spcPct val="71000"/>
              </a:lnSpc>
              <a:spcBef>
                <a:spcPct val="0"/>
              </a:spcBef>
              <a:spcAft>
                <a:spcPct val="0"/>
              </a:spcAft>
              <a:buClr>
                <a:srgbClr val="FFFFFF"/>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dirty="0">
              <a:solidFill>
                <a:srgbClr val="FFFFFF"/>
              </a:solidFill>
              <a:latin typeface="+mj-lt"/>
              <a:cs typeface="Lucida Sans Unicode" pitchFamily="34" charset="0"/>
            </a:endParaRPr>
          </a:p>
        </p:txBody>
      </p:sp>
      <p:sp>
        <p:nvSpPr>
          <p:cNvPr id="5" name="Title 4"/>
          <p:cNvSpPr>
            <a:spLocks noGrp="1"/>
          </p:cNvSpPr>
          <p:nvPr>
            <p:ph type="title"/>
          </p:nvPr>
        </p:nvSpPr>
        <p:spPr/>
        <p:txBody>
          <a:bodyPr/>
          <a:lstStyle/>
          <a:p>
            <a:r>
              <a:rPr lang="en-US" dirty="0"/>
              <a:t>UI – Navigation</a:t>
            </a:r>
          </a:p>
        </p:txBody>
      </p:sp>
      <p:sp>
        <p:nvSpPr>
          <p:cNvPr id="6" name="Text Placeholder 5"/>
          <p:cNvSpPr>
            <a:spLocks noGrp="1"/>
          </p:cNvSpPr>
          <p:nvPr>
            <p:ph type="body" idx="1"/>
          </p:nvPr>
        </p:nvSpPr>
        <p:spPr>
          <a:xfrm>
            <a:off x="457200" y="800100"/>
            <a:ext cx="8229600" cy="914400"/>
          </a:xfrm>
        </p:spPr>
        <p:txBody>
          <a:bodyPr anchor="ctr">
            <a:normAutofit/>
          </a:bodyPr>
          <a:lstStyle/>
          <a:p>
            <a:pPr algn="ctr">
              <a:lnSpc>
                <a:spcPct val="110000"/>
              </a:lnSpc>
              <a:spcAft>
                <a:spcPts val="0"/>
              </a:spcAft>
            </a:pPr>
            <a:r>
              <a:rPr lang="en-US" dirty="0"/>
              <a:t>Nav Component - Key parts</a:t>
            </a:r>
          </a:p>
        </p:txBody>
      </p:sp>
      <p:sp>
        <p:nvSpPr>
          <p:cNvPr id="12" name="Content Placeholder 6">
            <a:extLst>
              <a:ext uri="{FF2B5EF4-FFF2-40B4-BE49-F238E27FC236}">
                <a16:creationId xmlns:a16="http://schemas.microsoft.com/office/drawing/2014/main" id="{4A8AB40E-AED3-F548-AFD5-A7E277926FBB}"/>
              </a:ext>
            </a:extLst>
          </p:cNvPr>
          <p:cNvSpPr txBox="1">
            <a:spLocks/>
          </p:cNvSpPr>
          <p:nvPr/>
        </p:nvSpPr>
        <p:spPr>
          <a:xfrm>
            <a:off x="457200" y="4495799"/>
            <a:ext cx="3962400" cy="1905001"/>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Clr>
                <a:schemeClr val="accent1"/>
              </a:buClr>
              <a:buFont typeface="Arial" pitchFamily="34" charset="0"/>
              <a:buChar char="•"/>
              <a:defRPr sz="2400" b="1" kern="1200">
                <a:solidFill>
                  <a:schemeClr val="tx1"/>
                </a:solidFill>
                <a:latin typeface="+mn-lt"/>
                <a:ea typeface="+mn-ea"/>
                <a:cs typeface="+mn-cs"/>
              </a:defRPr>
            </a:lvl1pPr>
            <a:lvl2pPr marL="742950" indent="-285750" algn="l" defTabSz="914400" rtl="0" eaLnBrk="1" latinLnBrk="0" hangingPunct="1">
              <a:spcBef>
                <a:spcPts val="0"/>
              </a:spcBef>
              <a:spcAft>
                <a:spcPts val="1200"/>
              </a:spcAft>
              <a:buClr>
                <a:schemeClr val="accent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0"/>
              </a:spcBef>
              <a:spcAft>
                <a:spcPts val="1200"/>
              </a:spcAft>
              <a:buClr>
                <a:schemeClr val="accent3"/>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0"/>
              </a:spcBef>
              <a:spcAft>
                <a:spcPts val="1200"/>
              </a:spcAft>
              <a:buClr>
                <a:schemeClr val="accent4"/>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0"/>
              </a:spcBef>
              <a:spcAft>
                <a:spcPts val="1200"/>
              </a:spcAft>
              <a:buClr>
                <a:schemeClr val="accent5"/>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endParaRPr lang="en-US" sz="1200" dirty="0"/>
          </a:p>
          <a:p>
            <a:pPr lvl="1">
              <a:lnSpc>
                <a:spcPct val="120000"/>
              </a:lnSpc>
              <a:spcAft>
                <a:spcPts val="400"/>
              </a:spcAft>
            </a:pPr>
            <a:endParaRPr lang="en-US" sz="1600" b="0" dirty="0"/>
          </a:p>
          <a:p>
            <a:endParaRPr lang="en-US" sz="1600" b="0" dirty="0"/>
          </a:p>
        </p:txBody>
      </p:sp>
      <p:sp>
        <p:nvSpPr>
          <p:cNvPr id="11" name="Content Placeholder 6">
            <a:extLst>
              <a:ext uri="{FF2B5EF4-FFF2-40B4-BE49-F238E27FC236}">
                <a16:creationId xmlns:a16="http://schemas.microsoft.com/office/drawing/2014/main" id="{F26EE89B-4597-1246-B500-4946F58790CC}"/>
              </a:ext>
            </a:extLst>
          </p:cNvPr>
          <p:cNvSpPr>
            <a:spLocks noGrp="1"/>
          </p:cNvSpPr>
          <p:nvPr>
            <p:ph sz="half" idx="2"/>
          </p:nvPr>
        </p:nvSpPr>
        <p:spPr>
          <a:xfrm>
            <a:off x="457200" y="1752600"/>
            <a:ext cx="8229600" cy="4648200"/>
          </a:xfrm>
        </p:spPr>
        <p:txBody>
          <a:bodyPr>
            <a:noAutofit/>
          </a:bodyPr>
          <a:lstStyle/>
          <a:p>
            <a:r>
              <a:rPr lang="en-US" sz="1600" b="0" dirty="0"/>
              <a:t>The Navigation Component consists of </a:t>
            </a:r>
            <a:r>
              <a:rPr lang="en-US" sz="1600" dirty="0"/>
              <a:t>three key parts </a:t>
            </a:r>
            <a:r>
              <a:rPr lang="en-US" sz="1600" b="0" dirty="0"/>
              <a:t>that are described below:</a:t>
            </a:r>
          </a:p>
          <a:p>
            <a:pPr marL="0" indent="0">
              <a:buNone/>
            </a:pPr>
            <a:endParaRPr lang="en-US" sz="1600" b="0" dirty="0"/>
          </a:p>
          <a:p>
            <a:pPr lvl="1">
              <a:lnSpc>
                <a:spcPct val="120000"/>
              </a:lnSpc>
              <a:spcAft>
                <a:spcPts val="400"/>
              </a:spcAft>
            </a:pPr>
            <a:r>
              <a:rPr lang="en-US" sz="1400" b="1" dirty="0"/>
              <a:t>Navigation Graph</a:t>
            </a:r>
            <a:r>
              <a:rPr lang="en-US" sz="1400" dirty="0"/>
              <a:t>: an XML file that provides a visual representation of navigation in your app. The file consists of </a:t>
            </a:r>
            <a:r>
              <a:rPr lang="en-US" sz="1400" i="1" dirty="0"/>
              <a:t>destinations</a:t>
            </a:r>
            <a:r>
              <a:rPr lang="en-US" sz="1400" dirty="0"/>
              <a:t> which correspond to individual activities/fragments as well as </a:t>
            </a:r>
            <a:r>
              <a:rPr lang="en-US" sz="1400" i="1" dirty="0"/>
              <a:t>actions</a:t>
            </a:r>
            <a:r>
              <a:rPr lang="en-US" sz="1400" dirty="0"/>
              <a:t> between them, which can be used in code to navigate from one destination to another.</a:t>
            </a:r>
          </a:p>
          <a:p>
            <a:pPr lvl="1">
              <a:lnSpc>
                <a:spcPct val="120000"/>
              </a:lnSpc>
              <a:spcAft>
                <a:spcPts val="400"/>
              </a:spcAft>
            </a:pPr>
            <a:endParaRPr lang="en-US" sz="1400" dirty="0"/>
          </a:p>
          <a:p>
            <a:pPr lvl="1">
              <a:lnSpc>
                <a:spcPct val="120000"/>
              </a:lnSpc>
              <a:spcAft>
                <a:spcPts val="400"/>
              </a:spcAft>
            </a:pPr>
            <a:r>
              <a:rPr lang="en-US" sz="1400" b="1" dirty="0" err="1"/>
              <a:t>NavHost</a:t>
            </a:r>
            <a:r>
              <a:rPr lang="en-US" sz="1400" dirty="0"/>
              <a:t>: used to display destinations form a navigation graph within an activity. When you navigate between fragments, the destination shown in the </a:t>
            </a:r>
            <a:r>
              <a:rPr lang="en-US" sz="1400" dirty="0" err="1"/>
              <a:t>NavHost</a:t>
            </a:r>
            <a:r>
              <a:rPr lang="en-US" sz="1400" dirty="0"/>
              <a:t> is updated. There is a built-in implementation, called </a:t>
            </a:r>
            <a:r>
              <a:rPr lang="en-US" sz="1400" i="1" dirty="0" err="1"/>
              <a:t>NavHostFragment</a:t>
            </a:r>
            <a:r>
              <a:rPr lang="en-US" sz="1400" dirty="0"/>
              <a:t>.</a:t>
            </a:r>
          </a:p>
          <a:p>
            <a:pPr lvl="1">
              <a:lnSpc>
                <a:spcPct val="120000"/>
              </a:lnSpc>
              <a:spcAft>
                <a:spcPts val="400"/>
              </a:spcAft>
            </a:pPr>
            <a:endParaRPr lang="en-US" sz="1400" dirty="0"/>
          </a:p>
          <a:p>
            <a:pPr lvl="1">
              <a:lnSpc>
                <a:spcPct val="120000"/>
              </a:lnSpc>
              <a:spcAft>
                <a:spcPts val="400"/>
              </a:spcAft>
            </a:pPr>
            <a:r>
              <a:rPr lang="en-US" sz="1400" b="1" dirty="0" err="1"/>
              <a:t>NavController</a:t>
            </a:r>
            <a:r>
              <a:rPr lang="en-US" sz="1400" dirty="0"/>
              <a:t>: an object that manages app navigation within a </a:t>
            </a:r>
            <a:r>
              <a:rPr lang="en-US" sz="1400" dirty="0" err="1"/>
              <a:t>NavHost</a:t>
            </a:r>
            <a:r>
              <a:rPr lang="en-US" sz="1400" dirty="0"/>
              <a:t>. The </a:t>
            </a:r>
            <a:r>
              <a:rPr lang="en-US" sz="1400" dirty="0" err="1"/>
              <a:t>NavController</a:t>
            </a:r>
            <a:r>
              <a:rPr lang="en-US" sz="1400" dirty="0"/>
              <a:t> orchestrates the swapping of destination content in the </a:t>
            </a:r>
            <a:r>
              <a:rPr lang="en-US" sz="1400" dirty="0" err="1"/>
              <a:t>NavHost</a:t>
            </a:r>
            <a:r>
              <a:rPr lang="en-US" sz="1400" dirty="0"/>
              <a:t> as users move throughout your app.</a:t>
            </a:r>
          </a:p>
        </p:txBody>
      </p:sp>
    </p:spTree>
    <p:extLst>
      <p:ext uri="{BB962C8B-B14F-4D97-AF65-F5344CB8AC3E}">
        <p14:creationId xmlns:p14="http://schemas.microsoft.com/office/powerpoint/2010/main" val="647195216"/>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28600" y="0"/>
            <a:ext cx="8686800" cy="762000"/>
          </a:xfrm>
          <a:prstGeom prst="rect">
            <a:avLst/>
          </a:prstGeom>
          <a:noFill/>
          <a:ln w="9525">
            <a:noFill/>
            <a:round/>
            <a:headEnd/>
            <a:tailEnd/>
          </a:ln>
        </p:spPr>
        <p:txBody>
          <a:bodyPr lIns="90000" tIns="46800" rIns="90000" bIns="46800" anchor="ctr"/>
          <a:lstStyle/>
          <a:p>
            <a:pPr algn="r" defTabSz="449263" fontAlgn="base">
              <a:lnSpc>
                <a:spcPct val="71000"/>
              </a:lnSpc>
              <a:spcBef>
                <a:spcPct val="0"/>
              </a:spcBef>
              <a:spcAft>
                <a:spcPct val="0"/>
              </a:spcAft>
              <a:buClr>
                <a:srgbClr val="FFFFFF"/>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dirty="0">
              <a:solidFill>
                <a:srgbClr val="FFFFFF"/>
              </a:solidFill>
              <a:latin typeface="+mj-lt"/>
              <a:cs typeface="Lucida Sans Unicode" pitchFamily="34" charset="0"/>
            </a:endParaRPr>
          </a:p>
        </p:txBody>
      </p:sp>
      <p:sp>
        <p:nvSpPr>
          <p:cNvPr id="5" name="Title 4"/>
          <p:cNvSpPr>
            <a:spLocks noGrp="1"/>
          </p:cNvSpPr>
          <p:nvPr>
            <p:ph type="title"/>
          </p:nvPr>
        </p:nvSpPr>
        <p:spPr/>
        <p:txBody>
          <a:bodyPr/>
          <a:lstStyle/>
          <a:p>
            <a:r>
              <a:rPr lang="en-US" dirty="0"/>
              <a:t>UI – </a:t>
            </a:r>
            <a:r>
              <a:rPr lang="en-US" dirty="0" err="1"/>
              <a:t>BottomNav</a:t>
            </a:r>
            <a:endParaRPr lang="en-US" dirty="0"/>
          </a:p>
        </p:txBody>
      </p:sp>
      <p:sp>
        <p:nvSpPr>
          <p:cNvPr id="6" name="Text Placeholder 5"/>
          <p:cNvSpPr>
            <a:spLocks noGrp="1"/>
          </p:cNvSpPr>
          <p:nvPr>
            <p:ph type="body" idx="1"/>
          </p:nvPr>
        </p:nvSpPr>
        <p:spPr>
          <a:xfrm>
            <a:off x="457200" y="800100"/>
            <a:ext cx="8229600" cy="914400"/>
          </a:xfrm>
        </p:spPr>
        <p:txBody>
          <a:bodyPr anchor="ctr">
            <a:normAutofit/>
          </a:bodyPr>
          <a:lstStyle/>
          <a:p>
            <a:pPr algn="ctr">
              <a:lnSpc>
                <a:spcPct val="110000"/>
              </a:lnSpc>
              <a:spcAft>
                <a:spcPts val="0"/>
              </a:spcAft>
            </a:pPr>
            <a:r>
              <a:rPr lang="en-US" dirty="0" err="1"/>
              <a:t>BottomNavigationView</a:t>
            </a:r>
            <a:endParaRPr lang="en-US" dirty="0"/>
          </a:p>
        </p:txBody>
      </p:sp>
      <p:sp>
        <p:nvSpPr>
          <p:cNvPr id="12" name="Content Placeholder 6">
            <a:extLst>
              <a:ext uri="{FF2B5EF4-FFF2-40B4-BE49-F238E27FC236}">
                <a16:creationId xmlns:a16="http://schemas.microsoft.com/office/drawing/2014/main" id="{4A8AB40E-AED3-F548-AFD5-A7E277926FBB}"/>
              </a:ext>
            </a:extLst>
          </p:cNvPr>
          <p:cNvSpPr txBox="1">
            <a:spLocks/>
          </p:cNvSpPr>
          <p:nvPr/>
        </p:nvSpPr>
        <p:spPr>
          <a:xfrm>
            <a:off x="457200" y="4495799"/>
            <a:ext cx="3962400" cy="1905001"/>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Clr>
                <a:schemeClr val="accent1"/>
              </a:buClr>
              <a:buFont typeface="Arial" pitchFamily="34" charset="0"/>
              <a:buChar char="•"/>
              <a:defRPr sz="2400" b="1" kern="1200">
                <a:solidFill>
                  <a:schemeClr val="tx1"/>
                </a:solidFill>
                <a:latin typeface="+mn-lt"/>
                <a:ea typeface="+mn-ea"/>
                <a:cs typeface="+mn-cs"/>
              </a:defRPr>
            </a:lvl1pPr>
            <a:lvl2pPr marL="742950" indent="-285750" algn="l" defTabSz="914400" rtl="0" eaLnBrk="1" latinLnBrk="0" hangingPunct="1">
              <a:spcBef>
                <a:spcPts val="0"/>
              </a:spcBef>
              <a:spcAft>
                <a:spcPts val="1200"/>
              </a:spcAft>
              <a:buClr>
                <a:schemeClr val="accent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0"/>
              </a:spcBef>
              <a:spcAft>
                <a:spcPts val="1200"/>
              </a:spcAft>
              <a:buClr>
                <a:schemeClr val="accent3"/>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0"/>
              </a:spcBef>
              <a:spcAft>
                <a:spcPts val="1200"/>
              </a:spcAft>
              <a:buClr>
                <a:schemeClr val="accent4"/>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0"/>
              </a:spcBef>
              <a:spcAft>
                <a:spcPts val="1200"/>
              </a:spcAft>
              <a:buClr>
                <a:schemeClr val="accent5"/>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endParaRPr lang="en-US" sz="1200" dirty="0"/>
          </a:p>
          <a:p>
            <a:pPr lvl="1">
              <a:lnSpc>
                <a:spcPct val="120000"/>
              </a:lnSpc>
              <a:spcAft>
                <a:spcPts val="400"/>
              </a:spcAft>
            </a:pPr>
            <a:endParaRPr lang="en-US" sz="1600" b="0" dirty="0"/>
          </a:p>
          <a:p>
            <a:endParaRPr lang="en-US" sz="1600" b="0" dirty="0"/>
          </a:p>
        </p:txBody>
      </p:sp>
      <p:sp>
        <p:nvSpPr>
          <p:cNvPr id="11" name="Content Placeholder 6">
            <a:extLst>
              <a:ext uri="{FF2B5EF4-FFF2-40B4-BE49-F238E27FC236}">
                <a16:creationId xmlns:a16="http://schemas.microsoft.com/office/drawing/2014/main" id="{F26EE89B-4597-1246-B500-4946F58790CC}"/>
              </a:ext>
            </a:extLst>
          </p:cNvPr>
          <p:cNvSpPr>
            <a:spLocks noGrp="1"/>
          </p:cNvSpPr>
          <p:nvPr>
            <p:ph sz="half" idx="2"/>
          </p:nvPr>
        </p:nvSpPr>
        <p:spPr>
          <a:xfrm>
            <a:off x="457200" y="2209800"/>
            <a:ext cx="4648200" cy="4191000"/>
          </a:xfrm>
        </p:spPr>
        <p:txBody>
          <a:bodyPr>
            <a:noAutofit/>
          </a:bodyPr>
          <a:lstStyle/>
          <a:p>
            <a:r>
              <a:rPr lang="en-US" sz="1800" b="0" dirty="0"/>
              <a:t>Represents a standard bottom navigation bar for an application.</a:t>
            </a:r>
          </a:p>
          <a:p>
            <a:r>
              <a:rPr lang="en-US" sz="1800" b="0" dirty="0"/>
              <a:t>Bottom navigation bars make it easy for users to explore and switch between top-level views in a single tap.</a:t>
            </a:r>
          </a:p>
          <a:p>
            <a:r>
              <a:rPr lang="en-US" sz="1800" b="0" dirty="0"/>
              <a:t>The bar contents can be populated by specifying a </a:t>
            </a:r>
            <a:r>
              <a:rPr lang="en-US" sz="1800" dirty="0"/>
              <a:t>menu resource file</a:t>
            </a:r>
            <a:r>
              <a:rPr lang="en-US" sz="1800" b="0" dirty="0"/>
              <a:t>. </a:t>
            </a:r>
          </a:p>
          <a:p>
            <a:r>
              <a:rPr lang="en-US" sz="1800" b="0" dirty="0"/>
              <a:t>Each menu item title, icon and enabled state will be used for displaying bottom navigation bar items.</a:t>
            </a:r>
          </a:p>
        </p:txBody>
      </p:sp>
      <p:pic>
        <p:nvPicPr>
          <p:cNvPr id="3" name="Picture 2" descr="Map&#10;&#10;Description automatically generated">
            <a:extLst>
              <a:ext uri="{FF2B5EF4-FFF2-40B4-BE49-F238E27FC236}">
                <a16:creationId xmlns:a16="http://schemas.microsoft.com/office/drawing/2014/main" id="{668561D5-D64A-9447-B2AD-D302B0D03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1828800"/>
            <a:ext cx="2131540" cy="4381500"/>
          </a:xfrm>
          <a:prstGeom prst="rect">
            <a:avLst/>
          </a:prstGeom>
        </p:spPr>
      </p:pic>
    </p:spTree>
    <p:extLst>
      <p:ext uri="{BB962C8B-B14F-4D97-AF65-F5344CB8AC3E}">
        <p14:creationId xmlns:p14="http://schemas.microsoft.com/office/powerpoint/2010/main" val="3702591939"/>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28600" y="0"/>
            <a:ext cx="8686800" cy="762000"/>
          </a:xfrm>
          <a:prstGeom prst="rect">
            <a:avLst/>
          </a:prstGeom>
          <a:noFill/>
          <a:ln w="9525">
            <a:noFill/>
            <a:round/>
            <a:headEnd/>
            <a:tailEnd/>
          </a:ln>
        </p:spPr>
        <p:txBody>
          <a:bodyPr lIns="90000" tIns="46800" rIns="90000" bIns="46800" anchor="ctr"/>
          <a:lstStyle/>
          <a:p>
            <a:pPr algn="r" defTabSz="449263" fontAlgn="base">
              <a:lnSpc>
                <a:spcPct val="71000"/>
              </a:lnSpc>
              <a:spcBef>
                <a:spcPct val="0"/>
              </a:spcBef>
              <a:spcAft>
                <a:spcPct val="0"/>
              </a:spcAft>
              <a:buClr>
                <a:srgbClr val="FFFFFF"/>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dirty="0">
              <a:solidFill>
                <a:srgbClr val="FFFFFF"/>
              </a:solidFill>
              <a:latin typeface="+mj-lt"/>
              <a:cs typeface="Lucida Sans Unicode" pitchFamily="34" charset="0"/>
            </a:endParaRPr>
          </a:p>
        </p:txBody>
      </p:sp>
      <p:sp>
        <p:nvSpPr>
          <p:cNvPr id="5" name="Title 4"/>
          <p:cNvSpPr>
            <a:spLocks noGrp="1"/>
          </p:cNvSpPr>
          <p:nvPr>
            <p:ph type="title"/>
          </p:nvPr>
        </p:nvSpPr>
        <p:spPr/>
        <p:txBody>
          <a:bodyPr/>
          <a:lstStyle/>
          <a:p>
            <a:r>
              <a:rPr lang="en-US" dirty="0"/>
              <a:t>Intro – Android</a:t>
            </a:r>
          </a:p>
        </p:txBody>
      </p:sp>
      <p:sp>
        <p:nvSpPr>
          <p:cNvPr id="6" name="Text Placeholder 5"/>
          <p:cNvSpPr>
            <a:spLocks noGrp="1"/>
          </p:cNvSpPr>
          <p:nvPr>
            <p:ph type="body" idx="1"/>
          </p:nvPr>
        </p:nvSpPr>
        <p:spPr>
          <a:xfrm>
            <a:off x="457200" y="838200"/>
            <a:ext cx="8229600" cy="914400"/>
          </a:xfrm>
        </p:spPr>
        <p:txBody>
          <a:bodyPr anchor="ctr">
            <a:normAutofit/>
          </a:bodyPr>
          <a:lstStyle/>
          <a:p>
            <a:pPr algn="ctr">
              <a:lnSpc>
                <a:spcPct val="110000"/>
              </a:lnSpc>
              <a:spcAft>
                <a:spcPts val="0"/>
              </a:spcAft>
            </a:pPr>
            <a:r>
              <a:rPr lang="en-US" dirty="0"/>
              <a:t>What is Android?</a:t>
            </a:r>
          </a:p>
        </p:txBody>
      </p:sp>
      <p:sp>
        <p:nvSpPr>
          <p:cNvPr id="7" name="Content Placeholder 6"/>
          <p:cNvSpPr>
            <a:spLocks noGrp="1"/>
          </p:cNvSpPr>
          <p:nvPr>
            <p:ph sz="half" idx="2"/>
          </p:nvPr>
        </p:nvSpPr>
        <p:spPr>
          <a:xfrm>
            <a:off x="457200" y="1981200"/>
            <a:ext cx="5715000" cy="4495800"/>
          </a:xfrm>
        </p:spPr>
        <p:txBody>
          <a:bodyPr>
            <a:noAutofit/>
          </a:bodyPr>
          <a:lstStyle/>
          <a:p>
            <a:r>
              <a:rPr lang="en-US" sz="1800" b="0" dirty="0"/>
              <a:t>A mobile operating system based on a modified Linux kernel and other open-source software, designed primarily for touchscreen mobile devices such as smartphones and tablets</a:t>
            </a:r>
          </a:p>
          <a:p>
            <a:r>
              <a:rPr lang="en-US" sz="1800" b="0" dirty="0"/>
              <a:t>Free &amp; open-source software; its source code is known as the Android Open Source Project (AOSP), licensed under the Apache License</a:t>
            </a:r>
          </a:p>
          <a:p>
            <a:r>
              <a:rPr lang="en-US" sz="1800" b="0" dirty="0"/>
              <a:t>Variants of Android on a range of other electronics have been developed, such as game consoles, digital cameras, portable media players, PCs and others, each with a specialized user interface</a:t>
            </a:r>
          </a:p>
          <a:p>
            <a:r>
              <a:rPr lang="en-US" sz="1800" b="0" dirty="0"/>
              <a:t>Well known derivatives: Android TV, Wear OS (wearables), Android Auto, Android Things (IOT), all developed by Google.</a:t>
            </a:r>
          </a:p>
        </p:txBody>
      </p:sp>
      <p:pic>
        <p:nvPicPr>
          <p:cNvPr id="8" name="Content Placeholder 7" descr="Graphical user interface, application, icon&#10;&#10;Description automatically generated">
            <a:extLst>
              <a:ext uri="{FF2B5EF4-FFF2-40B4-BE49-F238E27FC236}">
                <a16:creationId xmlns:a16="http://schemas.microsoft.com/office/drawing/2014/main" id="{4E90679B-259D-8849-931A-2BF97326547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04797" y="2743200"/>
            <a:ext cx="2510603" cy="1905000"/>
          </a:xfrm>
        </p:spPr>
      </p:pic>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28600" y="0"/>
            <a:ext cx="8686800" cy="762000"/>
          </a:xfrm>
          <a:prstGeom prst="rect">
            <a:avLst/>
          </a:prstGeom>
          <a:noFill/>
          <a:ln w="9525">
            <a:noFill/>
            <a:round/>
            <a:headEnd/>
            <a:tailEnd/>
          </a:ln>
        </p:spPr>
        <p:txBody>
          <a:bodyPr lIns="90000" tIns="46800" rIns="90000" bIns="46800" anchor="ctr"/>
          <a:lstStyle/>
          <a:p>
            <a:pPr algn="r" defTabSz="449263" fontAlgn="base">
              <a:lnSpc>
                <a:spcPct val="71000"/>
              </a:lnSpc>
              <a:spcBef>
                <a:spcPct val="0"/>
              </a:spcBef>
              <a:spcAft>
                <a:spcPct val="0"/>
              </a:spcAft>
              <a:buClr>
                <a:srgbClr val="FFFFFF"/>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dirty="0">
              <a:solidFill>
                <a:srgbClr val="FFFFFF"/>
              </a:solidFill>
              <a:latin typeface="+mj-lt"/>
              <a:cs typeface="Lucida Sans Unicode" pitchFamily="34" charset="0"/>
            </a:endParaRPr>
          </a:p>
        </p:txBody>
      </p:sp>
      <p:sp>
        <p:nvSpPr>
          <p:cNvPr id="5" name="Title 4"/>
          <p:cNvSpPr>
            <a:spLocks noGrp="1"/>
          </p:cNvSpPr>
          <p:nvPr>
            <p:ph type="title"/>
          </p:nvPr>
        </p:nvSpPr>
        <p:spPr/>
        <p:txBody>
          <a:bodyPr/>
          <a:lstStyle/>
          <a:p>
            <a:r>
              <a:rPr lang="en-US" dirty="0"/>
              <a:t>The End</a:t>
            </a:r>
          </a:p>
        </p:txBody>
      </p:sp>
      <p:sp>
        <p:nvSpPr>
          <p:cNvPr id="6" name="Text Placeholder 5"/>
          <p:cNvSpPr>
            <a:spLocks noGrp="1"/>
          </p:cNvSpPr>
          <p:nvPr>
            <p:ph type="body" idx="1"/>
          </p:nvPr>
        </p:nvSpPr>
        <p:spPr>
          <a:xfrm>
            <a:off x="304800" y="2192144"/>
            <a:ext cx="8229600" cy="914400"/>
          </a:xfrm>
        </p:spPr>
        <p:txBody>
          <a:bodyPr anchor="ctr">
            <a:normAutofit/>
          </a:bodyPr>
          <a:lstStyle/>
          <a:p>
            <a:pPr algn="ctr">
              <a:lnSpc>
                <a:spcPct val="110000"/>
              </a:lnSpc>
              <a:spcAft>
                <a:spcPts val="0"/>
              </a:spcAft>
            </a:pPr>
            <a:r>
              <a:rPr lang="en-US" sz="4400" dirty="0"/>
              <a:t>Thank you!</a:t>
            </a:r>
          </a:p>
        </p:txBody>
      </p:sp>
      <p:sp>
        <p:nvSpPr>
          <p:cNvPr id="12" name="Content Placeholder 6">
            <a:extLst>
              <a:ext uri="{FF2B5EF4-FFF2-40B4-BE49-F238E27FC236}">
                <a16:creationId xmlns:a16="http://schemas.microsoft.com/office/drawing/2014/main" id="{4A8AB40E-AED3-F548-AFD5-A7E277926FBB}"/>
              </a:ext>
            </a:extLst>
          </p:cNvPr>
          <p:cNvSpPr txBox="1">
            <a:spLocks/>
          </p:cNvSpPr>
          <p:nvPr/>
        </p:nvSpPr>
        <p:spPr>
          <a:xfrm>
            <a:off x="457200" y="4495799"/>
            <a:ext cx="3962400" cy="1905001"/>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Clr>
                <a:schemeClr val="accent1"/>
              </a:buClr>
              <a:buFont typeface="Arial" pitchFamily="34" charset="0"/>
              <a:buChar char="•"/>
              <a:defRPr sz="2400" b="1" kern="1200">
                <a:solidFill>
                  <a:schemeClr val="tx1"/>
                </a:solidFill>
                <a:latin typeface="+mn-lt"/>
                <a:ea typeface="+mn-ea"/>
                <a:cs typeface="+mn-cs"/>
              </a:defRPr>
            </a:lvl1pPr>
            <a:lvl2pPr marL="742950" indent="-285750" algn="l" defTabSz="914400" rtl="0" eaLnBrk="1" latinLnBrk="0" hangingPunct="1">
              <a:spcBef>
                <a:spcPts val="0"/>
              </a:spcBef>
              <a:spcAft>
                <a:spcPts val="1200"/>
              </a:spcAft>
              <a:buClr>
                <a:schemeClr val="accent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0"/>
              </a:spcBef>
              <a:spcAft>
                <a:spcPts val="1200"/>
              </a:spcAft>
              <a:buClr>
                <a:schemeClr val="accent3"/>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0"/>
              </a:spcBef>
              <a:spcAft>
                <a:spcPts val="1200"/>
              </a:spcAft>
              <a:buClr>
                <a:schemeClr val="accent4"/>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0"/>
              </a:spcBef>
              <a:spcAft>
                <a:spcPts val="1200"/>
              </a:spcAft>
              <a:buClr>
                <a:schemeClr val="accent5"/>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endParaRPr lang="en-US" sz="1200" dirty="0"/>
          </a:p>
          <a:p>
            <a:pPr lvl="1">
              <a:lnSpc>
                <a:spcPct val="120000"/>
              </a:lnSpc>
              <a:spcAft>
                <a:spcPts val="400"/>
              </a:spcAft>
            </a:pPr>
            <a:endParaRPr lang="en-US" sz="1600" b="0" dirty="0"/>
          </a:p>
          <a:p>
            <a:endParaRPr lang="en-US" sz="1600" b="0" dirty="0"/>
          </a:p>
        </p:txBody>
      </p:sp>
      <p:pic>
        <p:nvPicPr>
          <p:cNvPr id="8" name="Picture 7" descr="Icon&#10;&#10;Description automatically generated">
            <a:extLst>
              <a:ext uri="{FF2B5EF4-FFF2-40B4-BE49-F238E27FC236}">
                <a16:creationId xmlns:a16="http://schemas.microsoft.com/office/drawing/2014/main" id="{8E2C92B9-DBE7-9C40-AF67-0C89A3702B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7300" y="3453159"/>
            <a:ext cx="1549400" cy="1549400"/>
          </a:xfrm>
          <a:prstGeom prst="rect">
            <a:avLst/>
          </a:prstGeom>
        </p:spPr>
      </p:pic>
    </p:spTree>
    <p:extLst>
      <p:ext uri="{BB962C8B-B14F-4D97-AF65-F5344CB8AC3E}">
        <p14:creationId xmlns:p14="http://schemas.microsoft.com/office/powerpoint/2010/main" val="161611625"/>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28600" y="0"/>
            <a:ext cx="8686800" cy="762000"/>
          </a:xfrm>
          <a:prstGeom prst="rect">
            <a:avLst/>
          </a:prstGeom>
          <a:noFill/>
          <a:ln w="9525">
            <a:noFill/>
            <a:round/>
            <a:headEnd/>
            <a:tailEnd/>
          </a:ln>
        </p:spPr>
        <p:txBody>
          <a:bodyPr lIns="90000" tIns="46800" rIns="90000" bIns="46800" anchor="ctr"/>
          <a:lstStyle/>
          <a:p>
            <a:pPr algn="r" defTabSz="449263" fontAlgn="base">
              <a:lnSpc>
                <a:spcPct val="71000"/>
              </a:lnSpc>
              <a:spcBef>
                <a:spcPct val="0"/>
              </a:spcBef>
              <a:spcAft>
                <a:spcPct val="0"/>
              </a:spcAft>
              <a:buClr>
                <a:srgbClr val="FFFFFF"/>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dirty="0">
              <a:solidFill>
                <a:srgbClr val="FFFFFF"/>
              </a:solidFill>
              <a:latin typeface="+mj-lt"/>
              <a:cs typeface="Lucida Sans Unicode" pitchFamily="34" charset="0"/>
            </a:endParaRPr>
          </a:p>
        </p:txBody>
      </p:sp>
      <p:sp>
        <p:nvSpPr>
          <p:cNvPr id="5" name="Title 4"/>
          <p:cNvSpPr>
            <a:spLocks noGrp="1"/>
          </p:cNvSpPr>
          <p:nvPr>
            <p:ph type="title"/>
          </p:nvPr>
        </p:nvSpPr>
        <p:spPr/>
        <p:txBody>
          <a:bodyPr/>
          <a:lstStyle/>
          <a:p>
            <a:r>
              <a:rPr lang="en-US" dirty="0"/>
              <a:t>Intro – Android</a:t>
            </a:r>
          </a:p>
        </p:txBody>
      </p:sp>
      <p:sp>
        <p:nvSpPr>
          <p:cNvPr id="6" name="Text Placeholder 5"/>
          <p:cNvSpPr>
            <a:spLocks noGrp="1"/>
          </p:cNvSpPr>
          <p:nvPr>
            <p:ph type="body" idx="1"/>
          </p:nvPr>
        </p:nvSpPr>
        <p:spPr>
          <a:xfrm>
            <a:off x="457200" y="800100"/>
            <a:ext cx="8229600" cy="914400"/>
          </a:xfrm>
        </p:spPr>
        <p:txBody>
          <a:bodyPr anchor="ctr">
            <a:normAutofit/>
          </a:bodyPr>
          <a:lstStyle/>
          <a:p>
            <a:pPr algn="ctr">
              <a:lnSpc>
                <a:spcPct val="110000"/>
              </a:lnSpc>
              <a:spcAft>
                <a:spcPts val="0"/>
              </a:spcAft>
            </a:pPr>
            <a:r>
              <a:rPr lang="en-US" dirty="0"/>
              <a:t>Why develop for Android?</a:t>
            </a:r>
          </a:p>
        </p:txBody>
      </p:sp>
      <p:sp>
        <p:nvSpPr>
          <p:cNvPr id="7" name="Content Placeholder 6"/>
          <p:cNvSpPr>
            <a:spLocks noGrp="1"/>
          </p:cNvSpPr>
          <p:nvPr>
            <p:ph sz="half" idx="2"/>
          </p:nvPr>
        </p:nvSpPr>
        <p:spPr>
          <a:xfrm>
            <a:off x="457200" y="1981200"/>
            <a:ext cx="5715000" cy="4495800"/>
          </a:xfrm>
        </p:spPr>
        <p:txBody>
          <a:bodyPr>
            <a:noAutofit/>
          </a:bodyPr>
          <a:lstStyle/>
          <a:p>
            <a:r>
              <a:rPr lang="en-US" sz="1800" b="0" dirty="0"/>
              <a:t>Best-selling OS worldwide on smartphones since 2011 and on tablets since 2013</a:t>
            </a:r>
          </a:p>
          <a:p>
            <a:r>
              <a:rPr lang="en-US" sz="1800" b="0" dirty="0"/>
              <a:t>As of May 2017, it has over two billion monthly active users, the largest installed base of any operating system</a:t>
            </a:r>
          </a:p>
          <a:p>
            <a:r>
              <a:rPr lang="en-US" sz="1800" b="0" dirty="0"/>
              <a:t>As of January 2021, the Google Play Store features over 3 million apps</a:t>
            </a:r>
          </a:p>
          <a:p>
            <a:r>
              <a:rPr lang="en-US" sz="1800" b="0" dirty="0"/>
              <a:t>The Android SDK includes various software libraries, a debugger, a device emulator, documentation and sample code, making it easy to create apps that look great and take advantage of hardware capabilities</a:t>
            </a:r>
          </a:p>
        </p:txBody>
      </p:sp>
      <p:pic>
        <p:nvPicPr>
          <p:cNvPr id="9" name="Content Placeholder 8" descr="A couple of green toys in front of a computer screen&#10;&#10;Description automatically generated with low confidence">
            <a:extLst>
              <a:ext uri="{FF2B5EF4-FFF2-40B4-BE49-F238E27FC236}">
                <a16:creationId xmlns:a16="http://schemas.microsoft.com/office/drawing/2014/main" id="{D9667A30-A7F4-234D-9C2D-C66D0E14251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67000"/>
            <a:ext cx="2743200" cy="1905000"/>
          </a:xfrm>
        </p:spPr>
      </p:pic>
    </p:spTree>
    <p:extLst>
      <p:ext uri="{BB962C8B-B14F-4D97-AF65-F5344CB8AC3E}">
        <p14:creationId xmlns:p14="http://schemas.microsoft.com/office/powerpoint/2010/main" val="2791357722"/>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28600" y="0"/>
            <a:ext cx="8686800" cy="762000"/>
          </a:xfrm>
          <a:prstGeom prst="rect">
            <a:avLst/>
          </a:prstGeom>
          <a:noFill/>
          <a:ln w="9525">
            <a:noFill/>
            <a:round/>
            <a:headEnd/>
            <a:tailEnd/>
          </a:ln>
        </p:spPr>
        <p:txBody>
          <a:bodyPr lIns="90000" tIns="46800" rIns="90000" bIns="46800" anchor="ctr"/>
          <a:lstStyle/>
          <a:p>
            <a:pPr algn="r" defTabSz="449263" fontAlgn="base">
              <a:lnSpc>
                <a:spcPct val="71000"/>
              </a:lnSpc>
              <a:spcBef>
                <a:spcPct val="0"/>
              </a:spcBef>
              <a:spcAft>
                <a:spcPct val="0"/>
              </a:spcAft>
              <a:buClr>
                <a:srgbClr val="FFFFFF"/>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dirty="0">
              <a:solidFill>
                <a:srgbClr val="FFFFFF"/>
              </a:solidFill>
              <a:latin typeface="+mj-lt"/>
              <a:cs typeface="Lucida Sans Unicode" pitchFamily="34" charset="0"/>
            </a:endParaRPr>
          </a:p>
        </p:txBody>
      </p:sp>
      <p:sp>
        <p:nvSpPr>
          <p:cNvPr id="5" name="Title 4"/>
          <p:cNvSpPr>
            <a:spLocks noGrp="1"/>
          </p:cNvSpPr>
          <p:nvPr>
            <p:ph type="title"/>
          </p:nvPr>
        </p:nvSpPr>
        <p:spPr/>
        <p:txBody>
          <a:bodyPr/>
          <a:lstStyle/>
          <a:p>
            <a:r>
              <a:rPr lang="en-US" dirty="0"/>
              <a:t>Intro – Android</a:t>
            </a:r>
          </a:p>
        </p:txBody>
      </p:sp>
      <p:sp>
        <p:nvSpPr>
          <p:cNvPr id="6" name="Text Placeholder 5"/>
          <p:cNvSpPr>
            <a:spLocks noGrp="1"/>
          </p:cNvSpPr>
          <p:nvPr>
            <p:ph type="body" idx="1"/>
          </p:nvPr>
        </p:nvSpPr>
        <p:spPr>
          <a:xfrm>
            <a:off x="457200" y="800100"/>
            <a:ext cx="8229600" cy="914400"/>
          </a:xfrm>
        </p:spPr>
        <p:txBody>
          <a:bodyPr anchor="ctr">
            <a:normAutofit/>
          </a:bodyPr>
          <a:lstStyle/>
          <a:p>
            <a:pPr algn="ctr">
              <a:lnSpc>
                <a:spcPct val="110000"/>
              </a:lnSpc>
              <a:spcAft>
                <a:spcPts val="0"/>
              </a:spcAft>
            </a:pPr>
            <a:r>
              <a:rPr lang="en-US" dirty="0"/>
              <a:t>The challenges</a:t>
            </a:r>
          </a:p>
        </p:txBody>
      </p:sp>
      <p:sp>
        <p:nvSpPr>
          <p:cNvPr id="11" name="Content Placeholder 3">
            <a:extLst>
              <a:ext uri="{FF2B5EF4-FFF2-40B4-BE49-F238E27FC236}">
                <a16:creationId xmlns:a16="http://schemas.microsoft.com/office/drawing/2014/main" id="{74EEAADB-3B1F-A642-8356-0A56F3CF893A}"/>
              </a:ext>
            </a:extLst>
          </p:cNvPr>
          <p:cNvSpPr txBox="1">
            <a:spLocks/>
          </p:cNvSpPr>
          <p:nvPr/>
        </p:nvSpPr>
        <p:spPr>
          <a:xfrm>
            <a:off x="228600" y="1752599"/>
            <a:ext cx="8686800" cy="4572001"/>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Clr>
                <a:schemeClr val="accent1"/>
              </a:buClr>
              <a:buFont typeface="Arial" pitchFamily="34" charset="0"/>
              <a:buChar char="•"/>
              <a:defRPr sz="2400" b="1" kern="1200">
                <a:solidFill>
                  <a:schemeClr val="tx1"/>
                </a:solidFill>
                <a:latin typeface="+mn-lt"/>
                <a:ea typeface="+mn-ea"/>
                <a:cs typeface="+mn-cs"/>
              </a:defRPr>
            </a:lvl1pPr>
            <a:lvl2pPr marL="742950" indent="-285750" algn="l" defTabSz="914400" rtl="0" eaLnBrk="1" latinLnBrk="0" hangingPunct="1">
              <a:spcBef>
                <a:spcPts val="0"/>
              </a:spcBef>
              <a:spcAft>
                <a:spcPts val="1200"/>
              </a:spcAft>
              <a:buClr>
                <a:schemeClr val="accent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0"/>
              </a:spcBef>
              <a:spcAft>
                <a:spcPts val="1200"/>
              </a:spcAft>
              <a:buClr>
                <a:schemeClr val="accent3"/>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0"/>
              </a:spcBef>
              <a:spcAft>
                <a:spcPts val="1200"/>
              </a:spcAft>
              <a:buClr>
                <a:schemeClr val="accent4"/>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0"/>
              </a:spcBef>
              <a:spcAft>
                <a:spcPts val="1200"/>
              </a:spcAft>
              <a:buClr>
                <a:schemeClr val="accent5"/>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spcAft>
                <a:spcPts val="400"/>
              </a:spcAft>
            </a:pPr>
            <a:r>
              <a:rPr lang="en-US" sz="1800" b="0" dirty="0"/>
              <a:t>The real world is multi-screen</a:t>
            </a:r>
          </a:p>
          <a:p>
            <a:pPr lvl="1">
              <a:lnSpc>
                <a:spcPct val="120000"/>
              </a:lnSpc>
              <a:spcAft>
                <a:spcPts val="400"/>
              </a:spcAft>
            </a:pPr>
            <a:r>
              <a:rPr lang="en-US" sz="1400" dirty="0"/>
              <a:t>Devices come in different sizes and shapes, which affects how you design the screens and UI elements in your apps</a:t>
            </a:r>
          </a:p>
          <a:p>
            <a:pPr lvl="1">
              <a:lnSpc>
                <a:spcPct val="120000"/>
              </a:lnSpc>
              <a:spcAft>
                <a:spcPts val="400"/>
              </a:spcAft>
            </a:pPr>
            <a:r>
              <a:rPr lang="en-US" sz="1400" dirty="0"/>
              <a:t>Device manufacturers may add their own UI elements, styles, and colors to differentiate their products</a:t>
            </a:r>
          </a:p>
          <a:p>
            <a:pPr lvl="1">
              <a:lnSpc>
                <a:spcPct val="120000"/>
              </a:lnSpc>
              <a:spcAft>
                <a:spcPts val="400"/>
              </a:spcAft>
            </a:pPr>
            <a:endParaRPr lang="en-US" sz="1400" dirty="0"/>
          </a:p>
          <a:p>
            <a:pPr>
              <a:spcAft>
                <a:spcPts val="400"/>
              </a:spcAft>
            </a:pPr>
            <a:r>
              <a:rPr lang="en-US" sz="1800" b="0" dirty="0"/>
              <a:t>App performance matters</a:t>
            </a:r>
          </a:p>
          <a:p>
            <a:pPr lvl="1">
              <a:lnSpc>
                <a:spcPct val="120000"/>
              </a:lnSpc>
              <a:spcAft>
                <a:spcPts val="400"/>
              </a:spcAft>
            </a:pPr>
            <a:r>
              <a:rPr lang="en-US" sz="1400" dirty="0"/>
              <a:t>Performance = how fast it runs, how easily it connects to the network and how well it manages battery and memory usage</a:t>
            </a:r>
          </a:p>
          <a:p>
            <a:pPr lvl="1">
              <a:lnSpc>
                <a:spcPct val="120000"/>
              </a:lnSpc>
              <a:spcAft>
                <a:spcPts val="400"/>
              </a:spcAft>
            </a:pPr>
            <a:r>
              <a:rPr lang="en-US" sz="1400" dirty="0"/>
              <a:t>Some features you design for your app may cause performance problems for users</a:t>
            </a:r>
          </a:p>
          <a:p>
            <a:pPr lvl="1">
              <a:lnSpc>
                <a:spcPct val="120000"/>
              </a:lnSpc>
              <a:spcAft>
                <a:spcPts val="400"/>
              </a:spcAft>
            </a:pPr>
            <a:endParaRPr lang="en-US" sz="1400" dirty="0"/>
          </a:p>
          <a:p>
            <a:pPr>
              <a:spcAft>
                <a:spcPts val="400"/>
              </a:spcAft>
            </a:pPr>
            <a:r>
              <a:rPr lang="en-US" sz="1800" b="0" dirty="0"/>
              <a:t>Compatibility</a:t>
            </a:r>
          </a:p>
          <a:p>
            <a:pPr lvl="1">
              <a:lnSpc>
                <a:spcPct val="120000"/>
              </a:lnSpc>
              <a:spcAft>
                <a:spcPts val="400"/>
              </a:spcAft>
            </a:pPr>
            <a:r>
              <a:rPr lang="en-US" sz="1400" dirty="0"/>
              <a:t>Android continues to improve and provide new features you can add to your apps</a:t>
            </a:r>
          </a:p>
          <a:p>
            <a:pPr lvl="1">
              <a:lnSpc>
                <a:spcPct val="120000"/>
              </a:lnSpc>
              <a:spcAft>
                <a:spcPts val="400"/>
              </a:spcAft>
            </a:pPr>
            <a:r>
              <a:rPr lang="en-US" sz="1400" dirty="0"/>
              <a:t>Ensure that your app can still run on devices with older versions of Android</a:t>
            </a:r>
          </a:p>
          <a:p>
            <a:pPr lvl="1">
              <a:lnSpc>
                <a:spcPct val="120000"/>
              </a:lnSpc>
              <a:spcAft>
                <a:spcPts val="400"/>
              </a:spcAft>
            </a:pPr>
            <a:r>
              <a:rPr lang="en-US" sz="1400" dirty="0"/>
              <a:t>Not feasible to focus only on the most recent Android version, fragmentation is still an issue</a:t>
            </a:r>
          </a:p>
          <a:p>
            <a:pPr marL="919163">
              <a:lnSpc>
                <a:spcPct val="120000"/>
              </a:lnSpc>
              <a:spcAft>
                <a:spcPts val="400"/>
              </a:spcAft>
              <a:buNone/>
              <a:tabLst>
                <a:tab pos="2743200" algn="l"/>
              </a:tabLst>
            </a:pPr>
            <a:endParaRPr lang="en-US" sz="900" dirty="0"/>
          </a:p>
          <a:p>
            <a:pPr marL="919163">
              <a:lnSpc>
                <a:spcPct val="120000"/>
              </a:lnSpc>
              <a:spcAft>
                <a:spcPts val="400"/>
              </a:spcAft>
              <a:buFont typeface="Arial" pitchFamily="34" charset="0"/>
              <a:buNone/>
              <a:tabLst>
                <a:tab pos="2743200" algn="l"/>
              </a:tabLst>
            </a:pPr>
            <a:endParaRPr lang="en-US" sz="900" dirty="0"/>
          </a:p>
        </p:txBody>
      </p:sp>
    </p:spTree>
    <p:extLst>
      <p:ext uri="{BB962C8B-B14F-4D97-AF65-F5344CB8AC3E}">
        <p14:creationId xmlns:p14="http://schemas.microsoft.com/office/powerpoint/2010/main" val="589622011"/>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28600" y="0"/>
            <a:ext cx="8686800" cy="762000"/>
          </a:xfrm>
          <a:prstGeom prst="rect">
            <a:avLst/>
          </a:prstGeom>
          <a:noFill/>
          <a:ln w="9525">
            <a:noFill/>
            <a:round/>
            <a:headEnd/>
            <a:tailEnd/>
          </a:ln>
        </p:spPr>
        <p:txBody>
          <a:bodyPr lIns="90000" tIns="46800" rIns="90000" bIns="46800" anchor="ctr"/>
          <a:lstStyle/>
          <a:p>
            <a:pPr algn="r" defTabSz="449263" fontAlgn="base">
              <a:lnSpc>
                <a:spcPct val="71000"/>
              </a:lnSpc>
              <a:spcBef>
                <a:spcPct val="0"/>
              </a:spcBef>
              <a:spcAft>
                <a:spcPct val="0"/>
              </a:spcAft>
              <a:buClr>
                <a:srgbClr val="FFFFFF"/>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dirty="0">
              <a:solidFill>
                <a:srgbClr val="FFFFFF"/>
              </a:solidFill>
              <a:latin typeface="+mj-lt"/>
              <a:cs typeface="Lucida Sans Unicode" pitchFamily="34" charset="0"/>
            </a:endParaRPr>
          </a:p>
        </p:txBody>
      </p:sp>
      <p:sp>
        <p:nvSpPr>
          <p:cNvPr id="5" name="Title 4"/>
          <p:cNvSpPr>
            <a:spLocks noGrp="1"/>
          </p:cNvSpPr>
          <p:nvPr>
            <p:ph type="title"/>
          </p:nvPr>
        </p:nvSpPr>
        <p:spPr/>
        <p:txBody>
          <a:bodyPr/>
          <a:lstStyle/>
          <a:p>
            <a:r>
              <a:rPr lang="en-US" dirty="0"/>
              <a:t>Intro – IDE</a:t>
            </a:r>
          </a:p>
        </p:txBody>
      </p:sp>
      <p:sp>
        <p:nvSpPr>
          <p:cNvPr id="6" name="Text Placeholder 5"/>
          <p:cNvSpPr>
            <a:spLocks noGrp="1"/>
          </p:cNvSpPr>
          <p:nvPr>
            <p:ph type="body" idx="1"/>
          </p:nvPr>
        </p:nvSpPr>
        <p:spPr>
          <a:xfrm>
            <a:off x="457200" y="800100"/>
            <a:ext cx="8229600" cy="914400"/>
          </a:xfrm>
        </p:spPr>
        <p:txBody>
          <a:bodyPr anchor="ctr">
            <a:normAutofit/>
          </a:bodyPr>
          <a:lstStyle/>
          <a:p>
            <a:pPr algn="ctr">
              <a:lnSpc>
                <a:spcPct val="110000"/>
              </a:lnSpc>
              <a:spcAft>
                <a:spcPts val="0"/>
              </a:spcAft>
            </a:pPr>
            <a:r>
              <a:rPr lang="en-US" dirty="0"/>
              <a:t>Meet Android Studio</a:t>
            </a:r>
          </a:p>
        </p:txBody>
      </p:sp>
      <p:sp>
        <p:nvSpPr>
          <p:cNvPr id="10" name="Content Placeholder 4">
            <a:extLst>
              <a:ext uri="{FF2B5EF4-FFF2-40B4-BE49-F238E27FC236}">
                <a16:creationId xmlns:a16="http://schemas.microsoft.com/office/drawing/2014/main" id="{6439190F-866D-F143-A235-22D9912C43D9}"/>
              </a:ext>
            </a:extLst>
          </p:cNvPr>
          <p:cNvSpPr txBox="1">
            <a:spLocks/>
          </p:cNvSpPr>
          <p:nvPr/>
        </p:nvSpPr>
        <p:spPr>
          <a:xfrm>
            <a:off x="457200" y="2971801"/>
            <a:ext cx="8229600" cy="3429000"/>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Clr>
                <a:schemeClr val="accent1"/>
              </a:buClr>
              <a:buFont typeface="Arial" pitchFamily="34" charset="0"/>
              <a:buChar char="•"/>
              <a:defRPr sz="2400" b="1" kern="1200">
                <a:solidFill>
                  <a:schemeClr val="tx1"/>
                </a:solidFill>
                <a:latin typeface="+mn-lt"/>
                <a:ea typeface="+mn-ea"/>
                <a:cs typeface="+mn-cs"/>
              </a:defRPr>
            </a:lvl1pPr>
            <a:lvl2pPr marL="742950" indent="-285750" algn="l" defTabSz="914400" rtl="0" eaLnBrk="1" latinLnBrk="0" hangingPunct="1">
              <a:spcBef>
                <a:spcPts val="0"/>
              </a:spcBef>
              <a:spcAft>
                <a:spcPts val="1200"/>
              </a:spcAft>
              <a:buClr>
                <a:schemeClr val="accent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0"/>
              </a:spcBef>
              <a:spcAft>
                <a:spcPts val="1200"/>
              </a:spcAft>
              <a:buClr>
                <a:schemeClr val="accent3"/>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0"/>
              </a:spcBef>
              <a:spcAft>
                <a:spcPts val="1200"/>
              </a:spcAft>
              <a:buClr>
                <a:schemeClr val="accent4"/>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0"/>
              </a:spcBef>
              <a:spcAft>
                <a:spcPts val="1200"/>
              </a:spcAft>
              <a:buClr>
                <a:schemeClr val="accent5"/>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spcAft>
                <a:spcPts val="600"/>
              </a:spcAft>
              <a:buNone/>
            </a:pPr>
            <a:r>
              <a:rPr lang="en-US" sz="1800" dirty="0"/>
              <a:t>Android Studio is the official Integrated Development Environment (IDE) for Android app development, based on IntelliJ IDEA. Features include:</a:t>
            </a:r>
          </a:p>
          <a:p>
            <a:pPr marL="0" indent="0">
              <a:spcAft>
                <a:spcPts val="600"/>
              </a:spcAft>
              <a:buNone/>
            </a:pPr>
            <a:endParaRPr lang="en-US" sz="1600" dirty="0"/>
          </a:p>
          <a:p>
            <a:pPr marL="347663" indent="-347663">
              <a:spcAft>
                <a:spcPts val="600"/>
              </a:spcAft>
            </a:pPr>
            <a:r>
              <a:rPr lang="en-US" sz="1600" b="0" dirty="0"/>
              <a:t>A flexible Gradle-based build system</a:t>
            </a:r>
          </a:p>
          <a:p>
            <a:pPr marL="347663" indent="-347663">
              <a:spcAft>
                <a:spcPts val="600"/>
              </a:spcAft>
            </a:pPr>
            <a:r>
              <a:rPr lang="en-US" sz="1600" b="0" dirty="0"/>
              <a:t>A fast and feature-rich emulator</a:t>
            </a:r>
          </a:p>
          <a:p>
            <a:pPr marL="347663" indent="-347663">
              <a:spcAft>
                <a:spcPts val="600"/>
              </a:spcAft>
            </a:pPr>
            <a:r>
              <a:rPr lang="en-US" sz="1600" b="0" dirty="0"/>
              <a:t>A unified environment where you can develop for all Android devices</a:t>
            </a:r>
          </a:p>
          <a:p>
            <a:pPr marL="347663" indent="-347663">
              <a:spcAft>
                <a:spcPts val="600"/>
              </a:spcAft>
            </a:pPr>
            <a:r>
              <a:rPr lang="en-US" sz="1600" b="0" dirty="0"/>
              <a:t>Code templates</a:t>
            </a:r>
          </a:p>
          <a:p>
            <a:pPr marL="347663" indent="-347663">
              <a:spcAft>
                <a:spcPts val="600"/>
              </a:spcAft>
            </a:pPr>
            <a:r>
              <a:rPr lang="en-US" sz="1600" b="0" dirty="0"/>
              <a:t>Extensive testing tools and frameworks</a:t>
            </a:r>
          </a:p>
          <a:p>
            <a:pPr marL="347663" indent="-347663">
              <a:spcAft>
                <a:spcPts val="600"/>
              </a:spcAft>
            </a:pPr>
            <a:r>
              <a:rPr lang="en-US" sz="1600" b="0" dirty="0"/>
              <a:t>Lint tools to catch performance, usability, version compatibility, and other problems</a:t>
            </a:r>
          </a:p>
          <a:p>
            <a:pPr marL="347663" indent="-347663">
              <a:spcAft>
                <a:spcPts val="600"/>
              </a:spcAft>
            </a:pPr>
            <a:r>
              <a:rPr lang="en-US" sz="1600" b="0" dirty="0"/>
              <a:t>C++ and NDK support</a:t>
            </a:r>
            <a:endParaRPr lang="en-US" sz="1600" b="1" dirty="0"/>
          </a:p>
        </p:txBody>
      </p:sp>
      <p:pic>
        <p:nvPicPr>
          <p:cNvPr id="3" name="Content Placeholder 2" descr="Icon&#10;&#10;Description automatically generated">
            <a:extLst>
              <a:ext uri="{FF2B5EF4-FFF2-40B4-BE49-F238E27FC236}">
                <a16:creationId xmlns:a16="http://schemas.microsoft.com/office/drawing/2014/main" id="{2F29E4A6-D1ED-F345-B322-8DFD27FC018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949806" y="1574801"/>
            <a:ext cx="1244387" cy="1397000"/>
          </a:xfrm>
        </p:spPr>
      </p:pic>
    </p:spTree>
    <p:extLst>
      <p:ext uri="{BB962C8B-B14F-4D97-AF65-F5344CB8AC3E}">
        <p14:creationId xmlns:p14="http://schemas.microsoft.com/office/powerpoint/2010/main" val="109578612"/>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28600" y="0"/>
            <a:ext cx="8686800" cy="762000"/>
          </a:xfrm>
          <a:prstGeom prst="rect">
            <a:avLst/>
          </a:prstGeom>
          <a:noFill/>
          <a:ln w="9525">
            <a:noFill/>
            <a:round/>
            <a:headEnd/>
            <a:tailEnd/>
          </a:ln>
        </p:spPr>
        <p:txBody>
          <a:bodyPr lIns="90000" tIns="46800" rIns="90000" bIns="46800" anchor="ctr"/>
          <a:lstStyle/>
          <a:p>
            <a:pPr algn="r" defTabSz="449263" fontAlgn="base">
              <a:lnSpc>
                <a:spcPct val="71000"/>
              </a:lnSpc>
              <a:spcBef>
                <a:spcPct val="0"/>
              </a:spcBef>
              <a:spcAft>
                <a:spcPct val="0"/>
              </a:spcAft>
              <a:buClr>
                <a:srgbClr val="FFFFFF"/>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dirty="0">
              <a:solidFill>
                <a:srgbClr val="FFFFFF"/>
              </a:solidFill>
              <a:latin typeface="+mj-lt"/>
              <a:cs typeface="Lucida Sans Unicode" pitchFamily="34" charset="0"/>
            </a:endParaRPr>
          </a:p>
        </p:txBody>
      </p:sp>
      <p:sp>
        <p:nvSpPr>
          <p:cNvPr id="5" name="Title 4"/>
          <p:cNvSpPr>
            <a:spLocks noGrp="1"/>
          </p:cNvSpPr>
          <p:nvPr>
            <p:ph type="title"/>
          </p:nvPr>
        </p:nvSpPr>
        <p:spPr/>
        <p:txBody>
          <a:bodyPr/>
          <a:lstStyle/>
          <a:p>
            <a:r>
              <a:rPr lang="en-US" dirty="0"/>
              <a:t>Intro – Build</a:t>
            </a:r>
          </a:p>
        </p:txBody>
      </p:sp>
      <p:sp>
        <p:nvSpPr>
          <p:cNvPr id="6" name="Text Placeholder 5"/>
          <p:cNvSpPr>
            <a:spLocks noGrp="1"/>
          </p:cNvSpPr>
          <p:nvPr>
            <p:ph type="body" idx="1"/>
          </p:nvPr>
        </p:nvSpPr>
        <p:spPr>
          <a:xfrm>
            <a:off x="457200" y="800100"/>
            <a:ext cx="8229600" cy="914400"/>
          </a:xfrm>
        </p:spPr>
        <p:txBody>
          <a:bodyPr anchor="ctr">
            <a:normAutofit/>
          </a:bodyPr>
          <a:lstStyle/>
          <a:p>
            <a:pPr algn="ctr">
              <a:lnSpc>
                <a:spcPct val="110000"/>
              </a:lnSpc>
              <a:spcAft>
                <a:spcPts val="0"/>
              </a:spcAft>
            </a:pPr>
            <a:r>
              <a:rPr lang="en-US" dirty="0"/>
              <a:t>The Android build system</a:t>
            </a:r>
          </a:p>
        </p:txBody>
      </p:sp>
      <p:sp>
        <p:nvSpPr>
          <p:cNvPr id="7" name="Content Placeholder 6"/>
          <p:cNvSpPr>
            <a:spLocks noGrp="1"/>
          </p:cNvSpPr>
          <p:nvPr>
            <p:ph sz="half" idx="2"/>
          </p:nvPr>
        </p:nvSpPr>
        <p:spPr>
          <a:xfrm>
            <a:off x="2971800" y="2286000"/>
            <a:ext cx="5715000" cy="3924300"/>
          </a:xfrm>
        </p:spPr>
        <p:txBody>
          <a:bodyPr>
            <a:noAutofit/>
          </a:bodyPr>
          <a:lstStyle/>
          <a:p>
            <a:r>
              <a:rPr lang="en-US" sz="1800" b="0" dirty="0"/>
              <a:t>The Android build system compiles app resources and source code, and packages them into APKs that you can test, deploy, sign, and distribute</a:t>
            </a:r>
          </a:p>
          <a:p>
            <a:r>
              <a:rPr lang="en-US" sz="1800" b="0" dirty="0"/>
              <a:t>Android Studio uses Gradle to automate and manage the build process</a:t>
            </a:r>
          </a:p>
          <a:p>
            <a:r>
              <a:rPr lang="en-US" sz="1800" b="0" dirty="0"/>
              <a:t>Gradle is a build automation tool for multi-language software development</a:t>
            </a:r>
          </a:p>
          <a:p>
            <a:r>
              <a:rPr lang="en-US" sz="1800" b="0" dirty="0"/>
              <a:t>Gradle operates based on a series of build tasks that can run serially or in parallel</a:t>
            </a:r>
          </a:p>
        </p:txBody>
      </p:sp>
      <p:pic>
        <p:nvPicPr>
          <p:cNvPr id="8" name="Content Placeholder 7" descr="A picture containing tool&#10;&#10;Description automatically generated">
            <a:extLst>
              <a:ext uri="{FF2B5EF4-FFF2-40B4-BE49-F238E27FC236}">
                <a16:creationId xmlns:a16="http://schemas.microsoft.com/office/drawing/2014/main" id="{2E76E482-563B-AE46-A36F-8B140F0F927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228600" y="2590800"/>
            <a:ext cx="2223743" cy="2088308"/>
          </a:xfrm>
        </p:spPr>
      </p:pic>
    </p:spTree>
    <p:extLst>
      <p:ext uri="{BB962C8B-B14F-4D97-AF65-F5344CB8AC3E}">
        <p14:creationId xmlns:p14="http://schemas.microsoft.com/office/powerpoint/2010/main" val="2015967241"/>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28600" y="0"/>
            <a:ext cx="8686800" cy="762000"/>
          </a:xfrm>
          <a:prstGeom prst="rect">
            <a:avLst/>
          </a:prstGeom>
          <a:noFill/>
          <a:ln w="9525">
            <a:noFill/>
            <a:round/>
            <a:headEnd/>
            <a:tailEnd/>
          </a:ln>
        </p:spPr>
        <p:txBody>
          <a:bodyPr lIns="90000" tIns="46800" rIns="90000" bIns="46800" anchor="ctr"/>
          <a:lstStyle/>
          <a:p>
            <a:pPr algn="r" defTabSz="449263" fontAlgn="base">
              <a:lnSpc>
                <a:spcPct val="71000"/>
              </a:lnSpc>
              <a:spcBef>
                <a:spcPct val="0"/>
              </a:spcBef>
              <a:spcAft>
                <a:spcPct val="0"/>
              </a:spcAft>
              <a:buClr>
                <a:srgbClr val="FFFFFF"/>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dirty="0">
              <a:solidFill>
                <a:srgbClr val="FFFFFF"/>
              </a:solidFill>
              <a:latin typeface="+mj-lt"/>
              <a:cs typeface="Lucida Sans Unicode" pitchFamily="34" charset="0"/>
            </a:endParaRPr>
          </a:p>
        </p:txBody>
      </p:sp>
      <p:sp>
        <p:nvSpPr>
          <p:cNvPr id="5" name="Title 4"/>
          <p:cNvSpPr>
            <a:spLocks noGrp="1"/>
          </p:cNvSpPr>
          <p:nvPr>
            <p:ph type="title"/>
          </p:nvPr>
        </p:nvSpPr>
        <p:spPr/>
        <p:txBody>
          <a:bodyPr/>
          <a:lstStyle/>
          <a:p>
            <a:r>
              <a:rPr lang="en-US" dirty="0"/>
              <a:t>Intro – </a:t>
            </a:r>
            <a:r>
              <a:rPr lang="en-US" dirty="0" err="1"/>
              <a:t>GarminKaptain</a:t>
            </a:r>
            <a:endParaRPr lang="en-US" dirty="0"/>
          </a:p>
        </p:txBody>
      </p:sp>
      <p:sp>
        <p:nvSpPr>
          <p:cNvPr id="6" name="Text Placeholder 5"/>
          <p:cNvSpPr>
            <a:spLocks noGrp="1"/>
          </p:cNvSpPr>
          <p:nvPr>
            <p:ph type="body" idx="1"/>
          </p:nvPr>
        </p:nvSpPr>
        <p:spPr>
          <a:xfrm>
            <a:off x="457200" y="800100"/>
            <a:ext cx="8229600" cy="914400"/>
          </a:xfrm>
        </p:spPr>
        <p:txBody>
          <a:bodyPr anchor="ctr">
            <a:normAutofit/>
          </a:bodyPr>
          <a:lstStyle/>
          <a:p>
            <a:pPr algn="ctr">
              <a:lnSpc>
                <a:spcPct val="110000"/>
              </a:lnSpc>
              <a:spcAft>
                <a:spcPts val="0"/>
              </a:spcAft>
            </a:pPr>
            <a:r>
              <a:rPr lang="en-US" dirty="0"/>
              <a:t>Meet “</a:t>
            </a:r>
            <a:r>
              <a:rPr lang="en-US" dirty="0" err="1"/>
              <a:t>GarminKaptain</a:t>
            </a:r>
            <a:r>
              <a:rPr lang="en-US" dirty="0"/>
              <a:t>”</a:t>
            </a:r>
          </a:p>
        </p:txBody>
      </p:sp>
      <p:pic>
        <p:nvPicPr>
          <p:cNvPr id="11" name="Picture 10" descr="Graphical user interface, text, application&#10;&#10;Description automatically generated">
            <a:extLst>
              <a:ext uri="{FF2B5EF4-FFF2-40B4-BE49-F238E27FC236}">
                <a16:creationId xmlns:a16="http://schemas.microsoft.com/office/drawing/2014/main" id="{A38BC12A-3DA8-8B44-B3D2-AC01E9529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024" y="2362200"/>
            <a:ext cx="1972962" cy="4055533"/>
          </a:xfrm>
          <a:prstGeom prst="rect">
            <a:avLst/>
          </a:prstGeom>
        </p:spPr>
      </p:pic>
      <p:pic>
        <p:nvPicPr>
          <p:cNvPr id="13" name="Picture 12" descr="Map&#10;&#10;Description automatically generated">
            <a:extLst>
              <a:ext uri="{FF2B5EF4-FFF2-40B4-BE49-F238E27FC236}">
                <a16:creationId xmlns:a16="http://schemas.microsoft.com/office/drawing/2014/main" id="{4C36ADE3-5438-C943-BF8A-C5F56C9FD1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7374" y="2362200"/>
            <a:ext cx="1975675" cy="4061109"/>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79FC9E4B-59C4-E94D-A2AA-019A697DFC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4437" y="2356624"/>
            <a:ext cx="1975675" cy="4061109"/>
          </a:xfrm>
          <a:prstGeom prst="rect">
            <a:avLst/>
          </a:prstGeom>
        </p:spPr>
      </p:pic>
      <p:sp>
        <p:nvSpPr>
          <p:cNvPr id="18" name="Content Placeholder 4">
            <a:extLst>
              <a:ext uri="{FF2B5EF4-FFF2-40B4-BE49-F238E27FC236}">
                <a16:creationId xmlns:a16="http://schemas.microsoft.com/office/drawing/2014/main" id="{5C4F81BC-3A3C-0D4D-AEB5-FB278482E530}"/>
              </a:ext>
            </a:extLst>
          </p:cNvPr>
          <p:cNvSpPr txBox="1">
            <a:spLocks/>
          </p:cNvSpPr>
          <p:nvPr/>
        </p:nvSpPr>
        <p:spPr>
          <a:xfrm>
            <a:off x="457200" y="1714500"/>
            <a:ext cx="8229600" cy="495301"/>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Clr>
                <a:schemeClr val="accent1"/>
              </a:buClr>
              <a:buFont typeface="Arial" pitchFamily="34" charset="0"/>
              <a:buChar char="•"/>
              <a:defRPr sz="2400" b="1" kern="1200">
                <a:solidFill>
                  <a:schemeClr val="tx1"/>
                </a:solidFill>
                <a:latin typeface="+mn-lt"/>
                <a:ea typeface="+mn-ea"/>
                <a:cs typeface="+mn-cs"/>
              </a:defRPr>
            </a:lvl1pPr>
            <a:lvl2pPr marL="742950" indent="-285750" algn="l" defTabSz="914400" rtl="0" eaLnBrk="1" latinLnBrk="0" hangingPunct="1">
              <a:spcBef>
                <a:spcPts val="0"/>
              </a:spcBef>
              <a:spcAft>
                <a:spcPts val="1200"/>
              </a:spcAft>
              <a:buClr>
                <a:schemeClr val="accent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0"/>
              </a:spcBef>
              <a:spcAft>
                <a:spcPts val="1200"/>
              </a:spcAft>
              <a:buClr>
                <a:schemeClr val="accent3"/>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0"/>
              </a:spcBef>
              <a:spcAft>
                <a:spcPts val="1200"/>
              </a:spcAft>
              <a:buClr>
                <a:schemeClr val="accent4"/>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0"/>
              </a:spcBef>
              <a:spcAft>
                <a:spcPts val="1200"/>
              </a:spcAft>
              <a:buClr>
                <a:schemeClr val="accent5"/>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spcAft>
                <a:spcPts val="600"/>
              </a:spcAft>
              <a:buNone/>
            </a:pPr>
            <a:r>
              <a:rPr lang="en-US" sz="1800" dirty="0"/>
              <a:t>A simple app allowing users to discover different points of interest (POIs).</a:t>
            </a:r>
          </a:p>
        </p:txBody>
      </p:sp>
      <p:sp>
        <p:nvSpPr>
          <p:cNvPr id="19" name="Content Placeholder 6">
            <a:extLst>
              <a:ext uri="{FF2B5EF4-FFF2-40B4-BE49-F238E27FC236}">
                <a16:creationId xmlns:a16="http://schemas.microsoft.com/office/drawing/2014/main" id="{D06E4655-0210-3346-AEE6-07A08963E53A}"/>
              </a:ext>
            </a:extLst>
          </p:cNvPr>
          <p:cNvSpPr>
            <a:spLocks noGrp="1"/>
          </p:cNvSpPr>
          <p:nvPr>
            <p:ph sz="half" idx="2"/>
          </p:nvPr>
        </p:nvSpPr>
        <p:spPr>
          <a:xfrm>
            <a:off x="6858000" y="3129777"/>
            <a:ext cx="1828800" cy="1714501"/>
          </a:xfrm>
        </p:spPr>
        <p:txBody>
          <a:bodyPr>
            <a:noAutofit/>
          </a:bodyPr>
          <a:lstStyle/>
          <a:p>
            <a:r>
              <a:rPr lang="en-US" sz="1400" b="0" dirty="0"/>
              <a:t>POIs displayed in both a List and Map view</a:t>
            </a:r>
          </a:p>
          <a:p>
            <a:r>
              <a:rPr lang="en-US" sz="1400" b="0" dirty="0"/>
              <a:t>Details of each POI in a dedicated screen</a:t>
            </a:r>
          </a:p>
        </p:txBody>
      </p:sp>
    </p:spTree>
    <p:extLst>
      <p:ext uri="{BB962C8B-B14F-4D97-AF65-F5344CB8AC3E}">
        <p14:creationId xmlns:p14="http://schemas.microsoft.com/office/powerpoint/2010/main" val="2650796592"/>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28600" y="0"/>
            <a:ext cx="8686800" cy="762000"/>
          </a:xfrm>
          <a:prstGeom prst="rect">
            <a:avLst/>
          </a:prstGeom>
          <a:noFill/>
          <a:ln w="9525">
            <a:noFill/>
            <a:round/>
            <a:headEnd/>
            <a:tailEnd/>
          </a:ln>
        </p:spPr>
        <p:txBody>
          <a:bodyPr lIns="90000" tIns="46800" rIns="90000" bIns="46800" anchor="ctr"/>
          <a:lstStyle/>
          <a:p>
            <a:pPr algn="r" defTabSz="449263" fontAlgn="base">
              <a:lnSpc>
                <a:spcPct val="71000"/>
              </a:lnSpc>
              <a:spcBef>
                <a:spcPct val="0"/>
              </a:spcBef>
              <a:spcAft>
                <a:spcPct val="0"/>
              </a:spcAft>
              <a:buClr>
                <a:srgbClr val="FFFFFF"/>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dirty="0">
              <a:solidFill>
                <a:srgbClr val="FFFFFF"/>
              </a:solidFill>
              <a:latin typeface="+mj-lt"/>
              <a:cs typeface="Lucida Sans Unicode" pitchFamily="34" charset="0"/>
            </a:endParaRPr>
          </a:p>
        </p:txBody>
      </p:sp>
      <p:sp>
        <p:nvSpPr>
          <p:cNvPr id="5" name="Title 4"/>
          <p:cNvSpPr>
            <a:spLocks noGrp="1"/>
          </p:cNvSpPr>
          <p:nvPr>
            <p:ph type="title"/>
          </p:nvPr>
        </p:nvSpPr>
        <p:spPr/>
        <p:txBody>
          <a:bodyPr/>
          <a:lstStyle/>
          <a:p>
            <a:r>
              <a:rPr lang="en-US" dirty="0"/>
              <a:t>Intro – Project</a:t>
            </a:r>
          </a:p>
        </p:txBody>
      </p:sp>
      <p:sp>
        <p:nvSpPr>
          <p:cNvPr id="6" name="Text Placeholder 5"/>
          <p:cNvSpPr>
            <a:spLocks noGrp="1"/>
          </p:cNvSpPr>
          <p:nvPr>
            <p:ph type="body" idx="1"/>
          </p:nvPr>
        </p:nvSpPr>
        <p:spPr>
          <a:xfrm>
            <a:off x="457200" y="800100"/>
            <a:ext cx="8229600" cy="914400"/>
          </a:xfrm>
        </p:spPr>
        <p:txBody>
          <a:bodyPr anchor="ctr">
            <a:normAutofit/>
          </a:bodyPr>
          <a:lstStyle/>
          <a:p>
            <a:pPr algn="ctr">
              <a:lnSpc>
                <a:spcPct val="110000"/>
              </a:lnSpc>
              <a:spcAft>
                <a:spcPts val="0"/>
              </a:spcAft>
            </a:pPr>
            <a:r>
              <a:rPr lang="en-US" dirty="0"/>
              <a:t>Android Project Structure</a:t>
            </a:r>
          </a:p>
        </p:txBody>
      </p:sp>
      <p:sp>
        <p:nvSpPr>
          <p:cNvPr id="12" name="Content Placeholder 3">
            <a:extLst>
              <a:ext uri="{FF2B5EF4-FFF2-40B4-BE49-F238E27FC236}">
                <a16:creationId xmlns:a16="http://schemas.microsoft.com/office/drawing/2014/main" id="{E9905316-A082-C84A-909A-F16D7F6F1956}"/>
              </a:ext>
            </a:extLst>
          </p:cNvPr>
          <p:cNvSpPr txBox="1">
            <a:spLocks/>
          </p:cNvSpPr>
          <p:nvPr/>
        </p:nvSpPr>
        <p:spPr>
          <a:xfrm>
            <a:off x="228600" y="1752599"/>
            <a:ext cx="6096000" cy="4572001"/>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Clr>
                <a:schemeClr val="accent1"/>
              </a:buClr>
              <a:buFont typeface="Arial" pitchFamily="34" charset="0"/>
              <a:buChar char="•"/>
              <a:defRPr sz="2400" b="1" kern="1200">
                <a:solidFill>
                  <a:schemeClr val="tx1"/>
                </a:solidFill>
                <a:latin typeface="+mn-lt"/>
                <a:ea typeface="+mn-ea"/>
                <a:cs typeface="+mn-cs"/>
              </a:defRPr>
            </a:lvl1pPr>
            <a:lvl2pPr marL="742950" indent="-285750" algn="l" defTabSz="914400" rtl="0" eaLnBrk="1" latinLnBrk="0" hangingPunct="1">
              <a:spcBef>
                <a:spcPts val="0"/>
              </a:spcBef>
              <a:spcAft>
                <a:spcPts val="1200"/>
              </a:spcAft>
              <a:buClr>
                <a:schemeClr val="accent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0"/>
              </a:spcBef>
              <a:spcAft>
                <a:spcPts val="1200"/>
              </a:spcAft>
              <a:buClr>
                <a:schemeClr val="accent3"/>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0"/>
              </a:spcBef>
              <a:spcAft>
                <a:spcPts val="1200"/>
              </a:spcAft>
              <a:buClr>
                <a:schemeClr val="accent4"/>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0"/>
              </a:spcBef>
              <a:spcAft>
                <a:spcPts val="1200"/>
              </a:spcAft>
              <a:buClr>
                <a:schemeClr val="accent5"/>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spcAft>
                <a:spcPts val="400"/>
              </a:spcAft>
            </a:pPr>
            <a:r>
              <a:rPr lang="en-US" sz="1600" b="0" dirty="0"/>
              <a:t>Each project in Android Studio contains one/more </a:t>
            </a:r>
            <a:r>
              <a:rPr lang="en-US" sz="1600" dirty="0"/>
              <a:t>modules</a:t>
            </a:r>
            <a:r>
              <a:rPr lang="en-US" sz="1600" b="0" dirty="0"/>
              <a:t> with source code files and resource files. Module types:</a:t>
            </a:r>
          </a:p>
          <a:p>
            <a:pPr lvl="1">
              <a:lnSpc>
                <a:spcPct val="120000"/>
              </a:lnSpc>
              <a:spcAft>
                <a:spcPts val="400"/>
              </a:spcAft>
            </a:pPr>
            <a:r>
              <a:rPr lang="en-US" sz="1400" dirty="0"/>
              <a:t>Android app modules</a:t>
            </a:r>
          </a:p>
          <a:p>
            <a:pPr lvl="1">
              <a:lnSpc>
                <a:spcPct val="120000"/>
              </a:lnSpc>
              <a:spcAft>
                <a:spcPts val="400"/>
              </a:spcAft>
            </a:pPr>
            <a:r>
              <a:rPr lang="en-US" sz="1400" dirty="0"/>
              <a:t>Library modules</a:t>
            </a:r>
          </a:p>
          <a:p>
            <a:pPr marL="457200" lvl="1" indent="0">
              <a:lnSpc>
                <a:spcPct val="120000"/>
              </a:lnSpc>
              <a:spcAft>
                <a:spcPts val="400"/>
              </a:spcAft>
              <a:buNone/>
            </a:pPr>
            <a:endParaRPr lang="en-US" sz="1400" dirty="0"/>
          </a:p>
          <a:p>
            <a:pPr>
              <a:spcAft>
                <a:spcPts val="400"/>
              </a:spcAft>
            </a:pPr>
            <a:r>
              <a:rPr lang="en-US" sz="1600" b="0" dirty="0"/>
              <a:t>By default, Android Studio displays your project files in the Android </a:t>
            </a:r>
            <a:r>
              <a:rPr lang="en-US" sz="1600" dirty="0"/>
              <a:t>project view</a:t>
            </a:r>
            <a:r>
              <a:rPr lang="en-US" sz="1600" b="0" dirty="0"/>
              <a:t> which is organized by modules to provide quick access to your project's key source files</a:t>
            </a:r>
          </a:p>
          <a:p>
            <a:pPr marL="457200" lvl="1" indent="0">
              <a:lnSpc>
                <a:spcPct val="120000"/>
              </a:lnSpc>
              <a:spcAft>
                <a:spcPts val="400"/>
              </a:spcAft>
              <a:buNone/>
            </a:pPr>
            <a:endParaRPr lang="en-US" sz="1400" dirty="0"/>
          </a:p>
          <a:p>
            <a:pPr>
              <a:spcAft>
                <a:spcPts val="400"/>
              </a:spcAft>
            </a:pPr>
            <a:r>
              <a:rPr lang="en-US" sz="1600" b="0" dirty="0"/>
              <a:t>Each app module contains the following folders:</a:t>
            </a:r>
          </a:p>
          <a:p>
            <a:pPr lvl="1">
              <a:lnSpc>
                <a:spcPct val="120000"/>
              </a:lnSpc>
              <a:spcAft>
                <a:spcPts val="400"/>
              </a:spcAft>
            </a:pPr>
            <a:r>
              <a:rPr lang="en-US" sz="1400" b="1" dirty="0"/>
              <a:t>manifests</a:t>
            </a:r>
            <a:r>
              <a:rPr lang="en-US" sz="1400" dirty="0"/>
              <a:t>: Contains the </a:t>
            </a:r>
            <a:r>
              <a:rPr lang="en-US" sz="1400" i="1" dirty="0" err="1"/>
              <a:t>AndroidManifest.xml</a:t>
            </a:r>
            <a:r>
              <a:rPr lang="en-US" sz="1400" dirty="0"/>
              <a:t> file which describes essential information about your app to the Android build tools, the Android operating system and Google Play</a:t>
            </a:r>
          </a:p>
          <a:p>
            <a:pPr lvl="1">
              <a:lnSpc>
                <a:spcPct val="120000"/>
              </a:lnSpc>
              <a:spcAft>
                <a:spcPts val="400"/>
              </a:spcAft>
            </a:pPr>
            <a:r>
              <a:rPr lang="en-US" sz="1400" b="1" dirty="0"/>
              <a:t>java</a:t>
            </a:r>
            <a:r>
              <a:rPr lang="en-US" sz="1400" dirty="0"/>
              <a:t>: Contains the Java/Kotlin source code files + JUnit test code</a:t>
            </a:r>
          </a:p>
          <a:p>
            <a:pPr lvl="1">
              <a:lnSpc>
                <a:spcPct val="120000"/>
              </a:lnSpc>
              <a:spcAft>
                <a:spcPts val="400"/>
              </a:spcAft>
            </a:pPr>
            <a:r>
              <a:rPr lang="en-US" sz="1400" b="1" dirty="0"/>
              <a:t>res</a:t>
            </a:r>
            <a:r>
              <a:rPr lang="en-US" sz="1400" dirty="0"/>
              <a:t>: Contains all non-code resources, such as XML layouts, UI strings and bitmap images</a:t>
            </a:r>
            <a:endParaRPr lang="en-US" sz="900" dirty="0"/>
          </a:p>
          <a:p>
            <a:pPr marL="919163">
              <a:lnSpc>
                <a:spcPct val="120000"/>
              </a:lnSpc>
              <a:spcAft>
                <a:spcPts val="400"/>
              </a:spcAft>
              <a:buFont typeface="Arial" pitchFamily="34" charset="0"/>
              <a:buNone/>
              <a:tabLst>
                <a:tab pos="2743200" algn="l"/>
              </a:tabLst>
            </a:pPr>
            <a:endParaRPr lang="en-US" sz="900" dirty="0"/>
          </a:p>
        </p:txBody>
      </p:sp>
      <p:pic>
        <p:nvPicPr>
          <p:cNvPr id="13" name="Picture 12" descr="Graphical user interface, text, application&#10;&#10;Description automatically generated">
            <a:extLst>
              <a:ext uri="{FF2B5EF4-FFF2-40B4-BE49-F238E27FC236}">
                <a16:creationId xmlns:a16="http://schemas.microsoft.com/office/drawing/2014/main" id="{275C86C4-1612-8F4B-9F5C-004CA7800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2665" y="2209800"/>
            <a:ext cx="2394857" cy="3352800"/>
          </a:xfrm>
          <a:prstGeom prst="rect">
            <a:avLst/>
          </a:prstGeom>
        </p:spPr>
      </p:pic>
    </p:spTree>
    <p:extLst>
      <p:ext uri="{BB962C8B-B14F-4D97-AF65-F5344CB8AC3E}">
        <p14:creationId xmlns:p14="http://schemas.microsoft.com/office/powerpoint/2010/main" val="2426002575"/>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28600" y="0"/>
            <a:ext cx="8686800" cy="762000"/>
          </a:xfrm>
          <a:prstGeom prst="rect">
            <a:avLst/>
          </a:prstGeom>
          <a:noFill/>
          <a:ln w="9525">
            <a:noFill/>
            <a:round/>
            <a:headEnd/>
            <a:tailEnd/>
          </a:ln>
        </p:spPr>
        <p:txBody>
          <a:bodyPr lIns="90000" tIns="46800" rIns="90000" bIns="46800" anchor="ctr"/>
          <a:lstStyle/>
          <a:p>
            <a:pPr algn="r" defTabSz="449263" fontAlgn="base">
              <a:lnSpc>
                <a:spcPct val="71000"/>
              </a:lnSpc>
              <a:spcBef>
                <a:spcPct val="0"/>
              </a:spcBef>
              <a:spcAft>
                <a:spcPct val="0"/>
              </a:spcAft>
              <a:buClr>
                <a:srgbClr val="FFFFFF"/>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dirty="0">
              <a:solidFill>
                <a:srgbClr val="FFFFFF"/>
              </a:solidFill>
              <a:latin typeface="+mj-lt"/>
              <a:cs typeface="Lucida Sans Unicode" pitchFamily="34" charset="0"/>
            </a:endParaRPr>
          </a:p>
        </p:txBody>
      </p:sp>
      <p:sp>
        <p:nvSpPr>
          <p:cNvPr id="5" name="Title 4"/>
          <p:cNvSpPr>
            <a:spLocks noGrp="1"/>
          </p:cNvSpPr>
          <p:nvPr>
            <p:ph type="title"/>
          </p:nvPr>
        </p:nvSpPr>
        <p:spPr/>
        <p:txBody>
          <a:bodyPr/>
          <a:lstStyle/>
          <a:p>
            <a:r>
              <a:rPr lang="en-US" dirty="0"/>
              <a:t>UI – Views</a:t>
            </a:r>
          </a:p>
        </p:txBody>
      </p:sp>
      <p:sp>
        <p:nvSpPr>
          <p:cNvPr id="6" name="Text Placeholder 5"/>
          <p:cNvSpPr>
            <a:spLocks noGrp="1"/>
          </p:cNvSpPr>
          <p:nvPr>
            <p:ph type="body" idx="1"/>
          </p:nvPr>
        </p:nvSpPr>
        <p:spPr>
          <a:xfrm>
            <a:off x="457200" y="800100"/>
            <a:ext cx="8229600" cy="914400"/>
          </a:xfrm>
        </p:spPr>
        <p:txBody>
          <a:bodyPr anchor="ctr">
            <a:normAutofit/>
          </a:bodyPr>
          <a:lstStyle/>
          <a:p>
            <a:pPr algn="ctr">
              <a:lnSpc>
                <a:spcPct val="110000"/>
              </a:lnSpc>
              <a:spcAft>
                <a:spcPts val="0"/>
              </a:spcAft>
            </a:pPr>
            <a:r>
              <a:rPr lang="en-US" dirty="0"/>
              <a:t>Views</a:t>
            </a:r>
          </a:p>
        </p:txBody>
      </p:sp>
      <p:sp>
        <p:nvSpPr>
          <p:cNvPr id="7" name="Content Placeholder 6"/>
          <p:cNvSpPr>
            <a:spLocks noGrp="1"/>
          </p:cNvSpPr>
          <p:nvPr>
            <p:ph sz="half" idx="2"/>
          </p:nvPr>
        </p:nvSpPr>
        <p:spPr>
          <a:xfrm>
            <a:off x="457200" y="1752600"/>
            <a:ext cx="4648200" cy="4724400"/>
          </a:xfrm>
        </p:spPr>
        <p:txBody>
          <a:bodyPr>
            <a:noAutofit/>
          </a:bodyPr>
          <a:lstStyle/>
          <a:p>
            <a:r>
              <a:rPr lang="en-US" sz="1600" b="0" dirty="0"/>
              <a:t>The UI for an Android app consists of a hierarchy of objects called </a:t>
            </a:r>
            <a:r>
              <a:rPr lang="en-US" sz="1600" b="0" i="1" dirty="0"/>
              <a:t>views</a:t>
            </a:r>
            <a:r>
              <a:rPr lang="en-US" sz="1600" b="0" dirty="0"/>
              <a:t> — every element of the screen is a </a:t>
            </a:r>
            <a:r>
              <a:rPr lang="en-US" sz="1600" b="0" i="1" dirty="0"/>
              <a:t>View</a:t>
            </a:r>
          </a:p>
          <a:p>
            <a:r>
              <a:rPr lang="en-US" sz="1600" b="0" dirty="0"/>
              <a:t>View = basic building block for all UI components; base class for classes that provide interactive UI components (buttons, checkboxes, text entry fields)</a:t>
            </a:r>
          </a:p>
          <a:p>
            <a:r>
              <a:rPr lang="en-US" sz="1600" b="0" dirty="0"/>
              <a:t>A View has a location (</a:t>
            </a:r>
            <a:r>
              <a:rPr lang="en-US" sz="1600" dirty="0"/>
              <a:t>left</a:t>
            </a:r>
            <a:r>
              <a:rPr lang="en-US" sz="1600" b="0" dirty="0"/>
              <a:t> and </a:t>
            </a:r>
            <a:r>
              <a:rPr lang="en-US" sz="1600" dirty="0"/>
              <a:t>top</a:t>
            </a:r>
            <a:r>
              <a:rPr lang="en-US" sz="1600" b="0" dirty="0"/>
              <a:t> coordinates) and two dimensions (</a:t>
            </a:r>
            <a:r>
              <a:rPr lang="en-US" sz="1600" dirty="0"/>
              <a:t>width</a:t>
            </a:r>
            <a:r>
              <a:rPr lang="en-US" sz="1600" b="0" dirty="0"/>
              <a:t> and </a:t>
            </a:r>
            <a:r>
              <a:rPr lang="en-US" sz="1600" dirty="0"/>
              <a:t>height</a:t>
            </a:r>
            <a:r>
              <a:rPr lang="en-US" sz="1600" b="0" dirty="0"/>
              <a:t>). The unit for location and dimensions is the </a:t>
            </a:r>
            <a:r>
              <a:rPr lang="en-US" sz="1600" dirty="0"/>
              <a:t>density-independent pixel</a:t>
            </a:r>
            <a:r>
              <a:rPr lang="en-US" sz="1600" b="0" dirty="0"/>
              <a:t> (</a:t>
            </a:r>
            <a:r>
              <a:rPr lang="en-US" sz="1600" b="0" dirty="0" err="1"/>
              <a:t>dp</a:t>
            </a:r>
            <a:r>
              <a:rPr lang="en-US" sz="1600" b="0" dirty="0"/>
              <a:t>).</a:t>
            </a:r>
          </a:p>
          <a:p>
            <a:r>
              <a:rPr lang="en-US" sz="1600" b="0" dirty="0"/>
              <a:t>Hundreds of predefined View subclasses:</a:t>
            </a:r>
          </a:p>
          <a:p>
            <a:pPr lvl="1">
              <a:lnSpc>
                <a:spcPct val="120000"/>
              </a:lnSpc>
              <a:spcAft>
                <a:spcPts val="400"/>
              </a:spcAft>
            </a:pPr>
            <a:r>
              <a:rPr lang="en-US" sz="1200" b="1" dirty="0" err="1"/>
              <a:t>TextView</a:t>
            </a:r>
            <a:r>
              <a:rPr lang="en-US" sz="1200" dirty="0"/>
              <a:t> (displaying text)</a:t>
            </a:r>
          </a:p>
          <a:p>
            <a:pPr lvl="1">
              <a:lnSpc>
                <a:spcPct val="120000"/>
              </a:lnSpc>
              <a:spcAft>
                <a:spcPts val="400"/>
              </a:spcAft>
            </a:pPr>
            <a:r>
              <a:rPr lang="en-US" sz="1200" b="1" dirty="0" err="1"/>
              <a:t>EditText</a:t>
            </a:r>
            <a:r>
              <a:rPr lang="en-US" sz="1200" dirty="0"/>
              <a:t> (editing text)</a:t>
            </a:r>
          </a:p>
          <a:p>
            <a:pPr lvl="1">
              <a:lnSpc>
                <a:spcPct val="120000"/>
              </a:lnSpc>
              <a:spcAft>
                <a:spcPts val="400"/>
              </a:spcAft>
            </a:pPr>
            <a:r>
              <a:rPr lang="en-US" sz="1200" b="1" dirty="0"/>
              <a:t>Button</a:t>
            </a:r>
            <a:r>
              <a:rPr lang="en-US" sz="1200" dirty="0"/>
              <a:t> (interactive behavior)</a:t>
            </a:r>
          </a:p>
          <a:p>
            <a:pPr lvl="1">
              <a:lnSpc>
                <a:spcPct val="120000"/>
              </a:lnSpc>
              <a:spcAft>
                <a:spcPts val="400"/>
              </a:spcAft>
            </a:pPr>
            <a:r>
              <a:rPr lang="en-US" sz="1200" b="1" dirty="0" err="1"/>
              <a:t>ImageView</a:t>
            </a:r>
            <a:r>
              <a:rPr lang="en-US" sz="1200" dirty="0"/>
              <a:t> (displaying images)</a:t>
            </a:r>
            <a:endParaRPr lang="en-US" sz="1600" b="0" dirty="0"/>
          </a:p>
          <a:p>
            <a:endParaRPr lang="en-US" sz="1600" b="0" dirty="0"/>
          </a:p>
        </p:txBody>
      </p:sp>
      <p:pic>
        <p:nvPicPr>
          <p:cNvPr id="8" name="Content Placeholder 7" descr="Diagram&#10;&#10;Description automatically generated">
            <a:extLst>
              <a:ext uri="{FF2B5EF4-FFF2-40B4-BE49-F238E27FC236}">
                <a16:creationId xmlns:a16="http://schemas.microsoft.com/office/drawing/2014/main" id="{0047DBE8-A76A-6749-B7D0-060B52094F2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265234" y="1858266"/>
            <a:ext cx="3657902" cy="1602000"/>
          </a:xfrm>
        </p:spPr>
      </p:pic>
      <p:sp>
        <p:nvSpPr>
          <p:cNvPr id="11" name="Content Placeholder 6">
            <a:extLst>
              <a:ext uri="{FF2B5EF4-FFF2-40B4-BE49-F238E27FC236}">
                <a16:creationId xmlns:a16="http://schemas.microsoft.com/office/drawing/2014/main" id="{8B17134D-79F4-ED4C-AA93-C90FD96C20E1}"/>
              </a:ext>
            </a:extLst>
          </p:cNvPr>
          <p:cNvSpPr txBox="1">
            <a:spLocks/>
          </p:cNvSpPr>
          <p:nvPr/>
        </p:nvSpPr>
        <p:spPr>
          <a:xfrm>
            <a:off x="5038492" y="3676844"/>
            <a:ext cx="3876907" cy="2800156"/>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Clr>
                <a:schemeClr val="accent1"/>
              </a:buClr>
              <a:buFont typeface="Arial" pitchFamily="34" charset="0"/>
              <a:buChar char="•"/>
              <a:defRPr sz="2400" b="1" kern="1200">
                <a:solidFill>
                  <a:schemeClr val="tx1"/>
                </a:solidFill>
                <a:latin typeface="+mn-lt"/>
                <a:ea typeface="+mn-ea"/>
                <a:cs typeface="+mn-cs"/>
              </a:defRPr>
            </a:lvl1pPr>
            <a:lvl2pPr marL="742950" indent="-285750" algn="l" defTabSz="914400" rtl="0" eaLnBrk="1" latinLnBrk="0" hangingPunct="1">
              <a:spcBef>
                <a:spcPts val="0"/>
              </a:spcBef>
              <a:spcAft>
                <a:spcPts val="1200"/>
              </a:spcAft>
              <a:buClr>
                <a:schemeClr val="accent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0"/>
              </a:spcBef>
              <a:spcAft>
                <a:spcPts val="1200"/>
              </a:spcAft>
              <a:buClr>
                <a:schemeClr val="accent3"/>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0"/>
              </a:spcBef>
              <a:spcAft>
                <a:spcPts val="1200"/>
              </a:spcAft>
              <a:buClr>
                <a:schemeClr val="accent4"/>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0"/>
              </a:spcBef>
              <a:spcAft>
                <a:spcPts val="1200"/>
              </a:spcAft>
              <a:buClr>
                <a:schemeClr val="accent5"/>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sz="1600" b="0" dirty="0"/>
              <a:t>View elements (children) can be grouped inside a </a:t>
            </a:r>
            <a:r>
              <a:rPr lang="en-US" sz="1600" b="0" i="1" dirty="0" err="1"/>
              <a:t>ViewGroup</a:t>
            </a:r>
            <a:r>
              <a:rPr lang="en-US" sz="1600" b="0" i="1" dirty="0"/>
              <a:t> </a:t>
            </a:r>
            <a:r>
              <a:rPr lang="en-US" sz="1600" b="0" dirty="0"/>
              <a:t>(parent), which acts as a </a:t>
            </a:r>
            <a:r>
              <a:rPr lang="en-US" sz="1600" dirty="0"/>
              <a:t>container</a:t>
            </a:r>
            <a:r>
              <a:rPr lang="en-US" sz="1600" b="0" dirty="0"/>
              <a:t>:</a:t>
            </a:r>
          </a:p>
          <a:p>
            <a:pPr lvl="1">
              <a:lnSpc>
                <a:spcPct val="120000"/>
              </a:lnSpc>
              <a:spcAft>
                <a:spcPts val="400"/>
              </a:spcAft>
            </a:pPr>
            <a:r>
              <a:rPr lang="en-US" sz="1200" b="1" dirty="0" err="1"/>
              <a:t>ConstraintLayout</a:t>
            </a:r>
            <a:r>
              <a:rPr lang="en-US" sz="1200" dirty="0"/>
              <a:t>: places UI elements using constraint connections to other elements and to the layout edges</a:t>
            </a:r>
          </a:p>
          <a:p>
            <a:pPr lvl="1">
              <a:lnSpc>
                <a:spcPct val="120000"/>
              </a:lnSpc>
              <a:spcAft>
                <a:spcPts val="400"/>
              </a:spcAft>
            </a:pPr>
            <a:r>
              <a:rPr lang="en-US" sz="1200" b="1" dirty="0" err="1"/>
              <a:t>RecyclerView</a:t>
            </a:r>
            <a:r>
              <a:rPr lang="en-US" sz="1200" dirty="0"/>
              <a:t>: contains a list of other View elements or </a:t>
            </a:r>
            <a:r>
              <a:rPr lang="en-US" sz="1200" dirty="0" err="1"/>
              <a:t>ViewGroup</a:t>
            </a:r>
            <a:r>
              <a:rPr lang="en-US" sz="1200" dirty="0"/>
              <a:t> groups and enables scrolling them by adding and removing View elements dynamically from the screen</a:t>
            </a:r>
          </a:p>
          <a:p>
            <a:pPr lvl="1">
              <a:lnSpc>
                <a:spcPct val="120000"/>
              </a:lnSpc>
              <a:spcAft>
                <a:spcPts val="400"/>
              </a:spcAft>
            </a:pPr>
            <a:endParaRPr lang="en-US" sz="1600" b="0" dirty="0"/>
          </a:p>
          <a:p>
            <a:endParaRPr lang="en-US" sz="1600" b="0" dirty="0"/>
          </a:p>
        </p:txBody>
      </p:sp>
    </p:spTree>
    <p:extLst>
      <p:ext uri="{BB962C8B-B14F-4D97-AF65-F5344CB8AC3E}">
        <p14:creationId xmlns:p14="http://schemas.microsoft.com/office/powerpoint/2010/main" val="32956940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1" nodeType="clickEffect">
                                  <p:stCondLst>
                                    <p:cond delay="0"/>
                                  </p:stCondLst>
                                  <p:iterate type="lt">
                                    <p:tmPct val="0"/>
                                  </p:iterate>
                                  <p:childTnLst>
                                    <p:set>
                                      <p:cBhvr>
                                        <p:cTn id="6" dur="1" fill="hold">
                                          <p:stCondLst>
                                            <p:cond delay="0"/>
                                          </p:stCondLst>
                                        </p:cTn>
                                        <p:tgtEl>
                                          <p:spTgt spid="11"/>
                                        </p:tgtEl>
                                        <p:attrNameLst>
                                          <p:attrName>style.visibility</p:attrName>
                                        </p:attrNameLst>
                                      </p:cBhvr>
                                      <p:to>
                                        <p:strVal val="visible"/>
                                      </p:to>
                                    </p:set>
                                    <p:animEffect transition="in" filter="strips(down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Lst>
  </p:timing>
</p:sld>
</file>

<file path=ppt/theme/theme1.xml><?xml version="1.0" encoding="utf-8"?>
<a:theme xmlns:a="http://schemas.openxmlformats.org/drawingml/2006/main" name="Custom Design">
  <a:themeElements>
    <a:clrScheme name="Slate">
      <a:dk1>
        <a:sysClr val="windowText" lastClr="000000"/>
      </a:dk1>
      <a:lt1>
        <a:sysClr val="window" lastClr="FFFFFF"/>
      </a:lt1>
      <a:dk2>
        <a:srgbClr val="433838"/>
      </a:dk2>
      <a:lt2>
        <a:srgbClr val="D8D8DC"/>
      </a:lt2>
      <a:accent1>
        <a:srgbClr val="9AA977"/>
      </a:accent1>
      <a:accent2>
        <a:srgbClr val="7BA8A9"/>
      </a:accent2>
      <a:accent3>
        <a:srgbClr val="907E8C"/>
      </a:accent3>
      <a:accent4>
        <a:srgbClr val="6AA07E"/>
      </a:accent4>
      <a:accent5>
        <a:srgbClr val="A5826D"/>
      </a:accent5>
      <a:accent6>
        <a:srgbClr val="BAB5A6"/>
      </a:accent6>
      <a:hlink>
        <a:srgbClr val="50797A"/>
      </a:hlink>
      <a:folHlink>
        <a:srgbClr val="80626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Slate">
      <a:dk1>
        <a:sysClr val="windowText" lastClr="000000"/>
      </a:dk1>
      <a:lt1>
        <a:sysClr val="window" lastClr="FFFFFF"/>
      </a:lt1>
      <a:dk2>
        <a:srgbClr val="433838"/>
      </a:dk2>
      <a:lt2>
        <a:srgbClr val="D8D8DC"/>
      </a:lt2>
      <a:accent1>
        <a:srgbClr val="9AA977"/>
      </a:accent1>
      <a:accent2>
        <a:srgbClr val="7BA8A9"/>
      </a:accent2>
      <a:accent3>
        <a:srgbClr val="907E8C"/>
      </a:accent3>
      <a:accent4>
        <a:srgbClr val="6AA07E"/>
      </a:accent4>
      <a:accent5>
        <a:srgbClr val="A5826D"/>
      </a:accent5>
      <a:accent6>
        <a:srgbClr val="BAB5A6"/>
      </a:accent6>
      <a:hlink>
        <a:srgbClr val="50797A"/>
      </a:hlink>
      <a:folHlink>
        <a:srgbClr val="80626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a031592s">
  <a:themeElements>
    <a:clrScheme name="Slate">
      <a:dk1>
        <a:sysClr val="windowText" lastClr="000000"/>
      </a:dk1>
      <a:lt1>
        <a:sysClr val="window" lastClr="FFFFFF"/>
      </a:lt1>
      <a:dk2>
        <a:srgbClr val="433838"/>
      </a:dk2>
      <a:lt2>
        <a:srgbClr val="D8D8DC"/>
      </a:lt2>
      <a:accent1>
        <a:srgbClr val="9AA977"/>
      </a:accent1>
      <a:accent2>
        <a:srgbClr val="7BA8A9"/>
      </a:accent2>
      <a:accent3>
        <a:srgbClr val="907E8C"/>
      </a:accent3>
      <a:accent4>
        <a:srgbClr val="6AA07E"/>
      </a:accent4>
      <a:accent5>
        <a:srgbClr val="A5826D"/>
      </a:accent5>
      <a:accent6>
        <a:srgbClr val="BAB5A6"/>
      </a:accent6>
      <a:hlink>
        <a:srgbClr val="50797A"/>
      </a:hlink>
      <a:folHlink>
        <a:srgbClr val="806268"/>
      </a:folHlink>
    </a:clrScheme>
    <a:fontScheme name="a031592s.po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rgbClr val="FFFFFF"/>
            </a:solidFill>
            <a:effectLst/>
            <a:latin typeface="Arial" charset="0"/>
          </a:defRPr>
        </a:defPPr>
      </a:lstStyle>
    </a:lnDef>
  </a:objectDefaults>
  <a:extraClrSchemeLst>
    <a:extraClrScheme>
      <a:clrScheme name="a031592s.pot 1">
        <a:dk1>
          <a:srgbClr val="1C1C1C"/>
        </a:dk1>
        <a:lt1>
          <a:srgbClr val="FFFFFF"/>
        </a:lt1>
        <a:dk2>
          <a:srgbClr val="000000"/>
        </a:dk2>
        <a:lt2>
          <a:srgbClr val="FFBA1D"/>
        </a:lt2>
        <a:accent1>
          <a:srgbClr val="BF0000"/>
        </a:accent1>
        <a:accent2>
          <a:srgbClr val="066AFF"/>
        </a:accent2>
        <a:accent3>
          <a:srgbClr val="AAAAAA"/>
        </a:accent3>
        <a:accent4>
          <a:srgbClr val="DADADA"/>
        </a:accent4>
        <a:accent5>
          <a:srgbClr val="DCAAAA"/>
        </a:accent5>
        <a:accent6>
          <a:srgbClr val="055FE7"/>
        </a:accent6>
        <a:hlink>
          <a:srgbClr val="00A100"/>
        </a:hlink>
        <a:folHlink>
          <a:srgbClr val="FFBA1D"/>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ustom Design">
  <a:themeElements>
    <a:clrScheme name="Slate">
      <a:dk1>
        <a:sysClr val="windowText" lastClr="000000"/>
      </a:dk1>
      <a:lt1>
        <a:sysClr val="window" lastClr="FFFFFF"/>
      </a:lt1>
      <a:dk2>
        <a:srgbClr val="433838"/>
      </a:dk2>
      <a:lt2>
        <a:srgbClr val="D8D8DC"/>
      </a:lt2>
      <a:accent1>
        <a:srgbClr val="9AA977"/>
      </a:accent1>
      <a:accent2>
        <a:srgbClr val="7BA8A9"/>
      </a:accent2>
      <a:accent3>
        <a:srgbClr val="907E8C"/>
      </a:accent3>
      <a:accent4>
        <a:srgbClr val="6AA07E"/>
      </a:accent4>
      <a:accent5>
        <a:srgbClr val="A5826D"/>
      </a:accent5>
      <a:accent6>
        <a:srgbClr val="BAB5A6"/>
      </a:accent6>
      <a:hlink>
        <a:srgbClr val="50797A"/>
      </a:hlink>
      <a:folHlink>
        <a:srgbClr val="80626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Slate">
      <a:dk1>
        <a:sysClr val="windowText" lastClr="000000"/>
      </a:dk1>
      <a:lt1>
        <a:sysClr val="window" lastClr="FFFFFF"/>
      </a:lt1>
      <a:dk2>
        <a:srgbClr val="433838"/>
      </a:dk2>
      <a:lt2>
        <a:srgbClr val="D8D8DC"/>
      </a:lt2>
      <a:accent1>
        <a:srgbClr val="9AA977"/>
      </a:accent1>
      <a:accent2>
        <a:srgbClr val="7BA8A9"/>
      </a:accent2>
      <a:accent3>
        <a:srgbClr val="907E8C"/>
      </a:accent3>
      <a:accent4>
        <a:srgbClr val="6AA07E"/>
      </a:accent4>
      <a:accent5>
        <a:srgbClr val="A5826D"/>
      </a:accent5>
      <a:accent6>
        <a:srgbClr val="BAB5A6"/>
      </a:accent6>
      <a:hlink>
        <a:srgbClr val="50797A"/>
      </a:hlink>
      <a:folHlink>
        <a:srgbClr val="80626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Custom Design">
  <a:themeElements>
    <a:clrScheme name="Slate">
      <a:dk1>
        <a:sysClr val="windowText" lastClr="000000"/>
      </a:dk1>
      <a:lt1>
        <a:sysClr val="window" lastClr="FFFFFF"/>
      </a:lt1>
      <a:dk2>
        <a:srgbClr val="433838"/>
      </a:dk2>
      <a:lt2>
        <a:srgbClr val="D8D8DC"/>
      </a:lt2>
      <a:accent1>
        <a:srgbClr val="9AA977"/>
      </a:accent1>
      <a:accent2>
        <a:srgbClr val="7BA8A9"/>
      </a:accent2>
      <a:accent3>
        <a:srgbClr val="907E8C"/>
      </a:accent3>
      <a:accent4>
        <a:srgbClr val="6AA07E"/>
      </a:accent4>
      <a:accent5>
        <a:srgbClr val="A5826D"/>
      </a:accent5>
      <a:accent6>
        <a:srgbClr val="BAB5A6"/>
      </a:accent6>
      <a:hlink>
        <a:srgbClr val="50797A"/>
      </a:hlink>
      <a:folHlink>
        <a:srgbClr val="80626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A6BB92141C7B46B69B55D12A901352" ma:contentTypeVersion="0" ma:contentTypeDescription="Create a new document." ma:contentTypeScope="" ma:versionID="341ec71e378325d2ae21bf75d35a3d7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4918B36-5817-4E8A-8693-C19FB6D39D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6231E6-6C3F-4AF3-967D-8A765BA65517}">
  <ds:schemaRefs>
    <ds:schemaRef ds:uri="http://schemas.microsoft.com/sharepoint/v3/contenttype/forms"/>
  </ds:schemaRefs>
</ds:datastoreItem>
</file>

<file path=customXml/itemProps3.xml><?xml version="1.0" encoding="utf-8"?>
<ds:datastoreItem xmlns:ds="http://schemas.openxmlformats.org/officeDocument/2006/customXml" ds:itemID="{63BD3716-158B-4F40-A1B3-C7FBA25A546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2639</TotalTime>
  <Words>2174</Words>
  <Application>Microsoft Macintosh PowerPoint</Application>
  <PresentationFormat>On-screen Show (4:3)</PresentationFormat>
  <Paragraphs>230</Paragraphs>
  <Slides>20</Slides>
  <Notes>19</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20</vt:i4>
      </vt:variant>
    </vt:vector>
  </HeadingPairs>
  <TitlesOfParts>
    <vt:vector size="29" baseType="lpstr">
      <vt:lpstr>Arial</vt:lpstr>
      <vt:lpstr>Calibri</vt:lpstr>
      <vt:lpstr>Wingdings</vt:lpstr>
      <vt:lpstr>Custom Design</vt:lpstr>
      <vt:lpstr>1_Custom Design</vt:lpstr>
      <vt:lpstr>1_a031592s</vt:lpstr>
      <vt:lpstr>2_Custom Design</vt:lpstr>
      <vt:lpstr>3_Custom Design</vt:lpstr>
      <vt:lpstr>4_Custom Design</vt:lpstr>
      <vt:lpstr>PowerPoint Presentation</vt:lpstr>
      <vt:lpstr>Intro – Android</vt:lpstr>
      <vt:lpstr>Intro – Android</vt:lpstr>
      <vt:lpstr>Intro – Android</vt:lpstr>
      <vt:lpstr>Intro – IDE</vt:lpstr>
      <vt:lpstr>Intro – Build</vt:lpstr>
      <vt:lpstr>Intro – GarminKaptain</vt:lpstr>
      <vt:lpstr>Intro – Project</vt:lpstr>
      <vt:lpstr>UI – Views</vt:lpstr>
      <vt:lpstr>UI – Layouts</vt:lpstr>
      <vt:lpstr>UI – Activity &amp; Fragment</vt:lpstr>
      <vt:lpstr>UI – Activity Lifecycle</vt:lpstr>
      <vt:lpstr>UI – Activity Lifecycle</vt:lpstr>
      <vt:lpstr>UI – Fragment Lifecycle</vt:lpstr>
      <vt:lpstr>UI – RecyclerView</vt:lpstr>
      <vt:lpstr>UI – RecyclerView</vt:lpstr>
      <vt:lpstr>UI – Navigation</vt:lpstr>
      <vt:lpstr>UI – Navigation</vt:lpstr>
      <vt:lpstr>UI – BottomNav</vt:lpstr>
      <vt:lpstr>The End</vt:lpstr>
    </vt:vector>
  </TitlesOfParts>
  <Company>GARMIN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internal use only </dc:title>
  <dc:creator>garbeff</dc:creator>
  <cp:lastModifiedBy>Bucerzan, Mircea</cp:lastModifiedBy>
  <cp:revision>438</cp:revision>
  <dcterms:created xsi:type="dcterms:W3CDTF">2009-01-23T21:24:35Z</dcterms:created>
  <dcterms:modified xsi:type="dcterms:W3CDTF">2021-01-28T13:16:21Z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0x0101000DA6BB92141C7B46B69B55D12A901352</vt:lpwstr>
  </property>
</Properties>
</file>