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331A96-142B-4B81-907C-D0AC0E25AC97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2C30-8A52-9309-4CA3-90D27C83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C72EF-93F5-9D0F-6A25-4DEDF14FB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ACC79-4505-3DEC-5730-BBE003A2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70EF-A840-742D-6E7A-C865CF18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01EA6-F9C7-2844-52FE-A9C013A0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B76A-A05B-FE1D-BD3A-AC858D1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6A3A9-7B91-5EBE-A498-2010C01A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1591-57FF-51C7-7A79-90FF8E14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55DC-5E3C-BF30-8BBE-AEE4B4E2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917B-797F-B189-79A4-CAC142A4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AC340-8BCD-21CD-97A2-CD3BC3197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DC276-9498-63F1-DF95-EE202D60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57C0-376A-0D5A-3E79-6EAA5102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2137-41EE-3E91-2918-6BC0F08F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38813-D778-A07A-7CE3-87CFCB54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89A2-82C5-ED41-6422-723AA23D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2408-055F-8920-B023-3AE2D11F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D082-DCEB-5339-2592-8F747FCA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980B-F4CF-3971-F83C-87BBFCA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D064-62A6-D59C-6673-97470121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0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B38C-5450-8AC3-966D-3F0317DC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F2B9-2FE6-1918-52F5-6B24536C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0C8D-1F03-2DB7-C92D-B303BE00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E734A-6E11-E7A7-BD43-67C134FB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9D12-FE3B-F858-34A8-936D0892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95F1-A6AF-0A4C-1E34-CB44429C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A352-C955-F741-E590-185931D81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D6A88-8451-1A00-C8C5-F31EA108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D443-3521-C904-A9BB-080C95D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5709-A9DD-27F1-4DA4-8ACAC37D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91EF-D245-8CE8-AE98-D40AF1D2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C0-0D5C-53B0-BB16-669CFB46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E3B0-0BFA-17DA-93F7-9F8270F9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6B784-3A4B-1B42-8CE2-3FBF5CC47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9D799-F043-F5AF-45B3-205F43F4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C45AF-FE58-71FC-6D38-143AD0DF3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B627C-DA0C-327D-5DBC-4F90FC7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F9D2-E022-CA00-D079-9D9E6FBA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771A4-56D7-A991-7313-27C5E46E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2494-3424-DC96-68E1-F0A8C129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70C7E-392F-B354-CE67-879A00A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45D38-BEF3-95B2-C82C-3751853E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12887-1390-824D-57AE-A892A8D6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DDAC1-7A6B-BF73-291F-EB9B1023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63897-EC4A-FE15-452F-00F77DF8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E4C1-84CA-517B-4283-0749BB6A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814C-AEFA-E10D-BE7C-7724ABE3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1E72-7AAE-0FD4-9CB4-2F4BE002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5FA1-DF2E-EA76-FF7B-937CBDCDE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CA025-F64F-1B36-51CE-56270A3E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37C09-F467-6645-B73C-D4F74801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33ED-D9E6-0314-42FD-C003A49C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635B-4F72-4F06-4AD4-B7EB4008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2638F-7D3D-1089-30B5-53A1506D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CB7E0-F76C-C047-DDC6-4B5504B22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02436-ABEA-1C85-64DF-043B33F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4EF3F-B9E8-8793-20FA-A53DB5D4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0E0B0-B7E9-73BF-8AF6-C82174FC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D284E-DD7D-6284-70BB-A0D96535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22C59-68F8-FE59-BA36-8DA404D8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7D15-5124-182C-99D2-4B4C919C0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D043-61B3-4271-A8E9-4C3349B1228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3A87-CF90-B6E0-F3D8-34F843B4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DEFC-5E33-FB06-33E0-88026C5D7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55EC-A2E2-4A38-A99C-EF1EB309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1B35-2492-C2A4-C243-DD027909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255" y="725827"/>
            <a:ext cx="5843490" cy="520398"/>
          </a:xfrm>
        </p:spPr>
        <p:txBody>
          <a:bodyPr>
            <a:noAutofit/>
          </a:bodyPr>
          <a:lstStyle/>
          <a:p>
            <a:r>
              <a:rPr lang="en-US" sz="3200" b="1" u="sng"/>
              <a:t>Danh </a:t>
            </a:r>
            <a:r>
              <a:rPr lang="en-US" sz="3200" b="1" u="sng" err="1"/>
              <a:t>mục</a:t>
            </a:r>
            <a:r>
              <a:rPr lang="en-US" sz="3200" b="1" u="sng"/>
              <a:t> bánh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F715B-F2A1-FCC5-8812-78376C84A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7" y="1663571"/>
            <a:ext cx="2498078" cy="415170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BÁNH NGỌT: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Bánh bông lan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Bánh su kem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Mousse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Tiramisu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Panna cotta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Pudding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Donut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Tart trứng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/>
              <a:t>Cup cake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36FE5-9763-092F-D613-772CDE132F33}"/>
              </a:ext>
            </a:extLst>
          </p:cNvPr>
          <p:cNvSpPr txBox="1"/>
          <p:nvPr/>
        </p:nvSpPr>
        <p:spPr>
          <a:xfrm>
            <a:off x="3444843" y="1615557"/>
            <a:ext cx="2789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>
                <a:solidFill>
                  <a:srgbClr val="FF0000"/>
                </a:solidFill>
              </a:rPr>
              <a:t>BÁNH MÌ: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Bánh mì gối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Bánh mì mặn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Bánh mì ngọt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ADE2C-2C5B-04EA-0E36-012B7CF42CAF}"/>
              </a:ext>
            </a:extLst>
          </p:cNvPr>
          <p:cNvSpPr txBox="1"/>
          <p:nvPr/>
        </p:nvSpPr>
        <p:spPr>
          <a:xfrm>
            <a:off x="5859624" y="1615557"/>
            <a:ext cx="2985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2400">
                <a:solidFill>
                  <a:srgbClr val="FF0000"/>
                </a:solidFill>
              </a:rPr>
              <a:t>BÁNH SINH NHẬT: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Sự kiện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Đặt trước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Có sẵn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Kid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Mini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A40D-977B-D0B3-A10B-3B1BB3B2845B}"/>
              </a:ext>
            </a:extLst>
          </p:cNvPr>
          <p:cNvSpPr txBox="1"/>
          <p:nvPr/>
        </p:nvSpPr>
        <p:spPr>
          <a:xfrm>
            <a:off x="8845419" y="1615557"/>
            <a:ext cx="3216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sz="2400">
                <a:solidFill>
                  <a:srgbClr val="FF0000"/>
                </a:solidFill>
              </a:rPr>
              <a:t>BÁNH THEO MÙA: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Bánh quy TẾT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Bánh Trung Thu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Bánh quy NOEL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Bánh HALLOWEEN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D7351-9151-31F5-5958-0B376D011A07}"/>
              </a:ext>
            </a:extLst>
          </p:cNvPr>
          <p:cNvSpPr txBox="1"/>
          <p:nvPr/>
        </p:nvSpPr>
        <p:spPr>
          <a:xfrm>
            <a:off x="3974841" y="5141167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(Liệt kê để search không thêm vào danh mục)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36955-7C46-EBB1-9DCD-390FEEA7A390}"/>
              </a:ext>
            </a:extLst>
          </p:cNvPr>
          <p:cNvSpPr txBox="1"/>
          <p:nvPr/>
        </p:nvSpPr>
        <p:spPr>
          <a:xfrm>
            <a:off x="3974841" y="4771835"/>
            <a:ext cx="52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Thêm vào danh mục</a:t>
            </a:r>
          </a:p>
        </p:txBody>
      </p:sp>
    </p:spTree>
    <p:extLst>
      <p:ext uri="{BB962C8B-B14F-4D97-AF65-F5344CB8AC3E}">
        <p14:creationId xmlns:p14="http://schemas.microsoft.com/office/powerpoint/2010/main" val="811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Danh mục bánh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bánh</dc:title>
  <dc:creator>Nguyễn Thị Thùy Trang</dc:creator>
  <cp:lastModifiedBy>Nguyễn Thị Thùy Trang</cp:lastModifiedBy>
  <cp:revision>1</cp:revision>
  <dcterms:created xsi:type="dcterms:W3CDTF">2023-10-14T15:53:12Z</dcterms:created>
  <dcterms:modified xsi:type="dcterms:W3CDTF">2023-10-14T17:18:38Z</dcterms:modified>
</cp:coreProperties>
</file>