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8" r:id="rId2"/>
    <p:sldId id="309" r:id="rId3"/>
    <p:sldId id="307" r:id="rId4"/>
    <p:sldId id="306" r:id="rId5"/>
    <p:sldId id="305" r:id="rId6"/>
    <p:sldId id="304" r:id="rId7"/>
    <p:sldId id="311" r:id="rId8"/>
    <p:sldId id="310" r:id="rId9"/>
    <p:sldId id="296" r:id="rId10"/>
    <p:sldId id="299" r:id="rId11"/>
    <p:sldId id="312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6" d="100"/>
          <a:sy n="126" d="100"/>
        </p:scale>
        <p:origin x="26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0E0AC-50D4-4F59-A4B5-02C0B7DAAC3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629F8-AB97-4448-A8E3-6CD92654B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154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1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76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45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58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3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42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2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2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28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68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32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817B1-1C25-494C-AC40-E1482EFF737F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391D-0792-42B3-9631-4B23481ED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11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jw9412/designSprint_Therapy/tree/master/%EC%A1%B8%EC%97%85%ED%94%84%EB%A1%9C%EC%A0%9D%ED%8A%B8SE0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8CEE0B-8657-4662-BB5B-8CBC434A32AC}"/>
              </a:ext>
            </a:extLst>
          </p:cNvPr>
          <p:cNvSpPr txBox="1"/>
          <p:nvPr/>
        </p:nvSpPr>
        <p:spPr>
          <a:xfrm>
            <a:off x="718956" y="1981698"/>
            <a:ext cx="3580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유튜브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https://youtu.be/w-AiPMXgu1k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12297-0252-48EC-8742-AFAE9E99D138}"/>
              </a:ext>
            </a:extLst>
          </p:cNvPr>
          <p:cNvSpPr txBox="1"/>
          <p:nvPr/>
        </p:nvSpPr>
        <p:spPr>
          <a:xfrm>
            <a:off x="718956" y="3675973"/>
            <a:ext cx="10985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GitHub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hlinkClick r:id="rId2"/>
              </a:rPr>
              <a:t>https://github.com/pjw9412/designSprint_Therapy/tree/master/%EC%A1%B8%EC%97%85%ED%94%84%EB%A1%9C%EC%A0%9D%ED%8A%B8SE05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16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프로젝트의 진행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프로젝트의 범위 수정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/>
              <a:t>인공지능 기반 아동 그림 심리 상담 애플리케이션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 </a:t>
            </a:r>
            <a:r>
              <a:rPr lang="ko-KR" altLang="en-US" u="sng" dirty="0">
                <a:solidFill>
                  <a:schemeClr val="accent1">
                    <a:lumMod val="75000"/>
                  </a:schemeClr>
                </a:solidFill>
              </a:rPr>
              <a:t>웹 기반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인공지능 아동 그림 심리 상담 프로그램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프로젝트의 분야별</a:t>
            </a:r>
            <a:r>
              <a:rPr lang="en-US" altLang="ko-KR" dirty="0"/>
              <a:t>/</a:t>
            </a:r>
            <a:r>
              <a:rPr lang="ko-KR" altLang="en-US" dirty="0"/>
              <a:t>단계별 목표 설정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*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웹 사용자 인터페이스</a:t>
            </a:r>
            <a:r>
              <a:rPr lang="ko-KR" altLang="en-US" dirty="0"/>
              <a:t> 개발과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인공지능 모델 </a:t>
            </a:r>
            <a:r>
              <a:rPr lang="ko-KR" altLang="en-US" dirty="0"/>
              <a:t>개발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HTP(House-Tree-Person)</a:t>
            </a:r>
            <a:r>
              <a:rPr lang="ko-KR" altLang="en-US" dirty="0"/>
              <a:t>중에서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 &gt; T &gt; P</a:t>
            </a:r>
            <a:r>
              <a:rPr lang="ko-KR" altLang="en-US" dirty="0"/>
              <a:t>의 순으로 개발</a:t>
            </a:r>
          </a:p>
        </p:txBody>
      </p:sp>
    </p:spTree>
    <p:extLst>
      <p:ext uri="{BB962C8B-B14F-4D97-AF65-F5344CB8AC3E}">
        <p14:creationId xmlns:p14="http://schemas.microsoft.com/office/powerpoint/2010/main" val="127101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446"/>
          </a:xfrm>
        </p:spPr>
        <p:txBody>
          <a:bodyPr/>
          <a:lstStyle/>
          <a:p>
            <a:r>
              <a:rPr lang="en-US" altLang="ko-KR" dirty="0" smtClean="0"/>
              <a:t>(2) </a:t>
            </a:r>
            <a:r>
              <a:rPr lang="ko-KR" altLang="en-US" dirty="0" smtClean="0"/>
              <a:t>문제 정의 및 </a:t>
            </a:r>
            <a:r>
              <a:rPr lang="en-US" altLang="ko-KR" dirty="0" smtClean="0"/>
              <a:t>input/output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2144" y="1568408"/>
            <a:ext cx="10515600" cy="51715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프로젝트의 문제 정의 수정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웹 기반 인공지능 아동 그림 심리 상담 프로그램을 가정하면서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기존의 사용자가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아동의 부모 </a:t>
            </a:r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상담사 및 학부모</a:t>
            </a:r>
            <a:r>
              <a:rPr lang="ko-KR" altLang="en-US" dirty="0" smtClean="0"/>
              <a:t>로 확대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[Input &amp; Output]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72492" y="4039105"/>
            <a:ext cx="2688699" cy="23193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/>
              <a:t>아동이 그린 </a:t>
            </a:r>
            <a:endParaRPr lang="en-US" altLang="ko-KR" sz="2000" b="1" dirty="0" smtClean="0"/>
          </a:p>
          <a:p>
            <a:pPr algn="ctr"/>
            <a:r>
              <a:rPr lang="en-US" altLang="ko-KR" sz="2000" b="1" dirty="0" smtClean="0"/>
              <a:t>HTP </a:t>
            </a:r>
            <a:r>
              <a:rPr lang="ko-KR" altLang="en-US" sz="2000" b="1" dirty="0" smtClean="0"/>
              <a:t>그림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8521280" y="4039105"/>
            <a:ext cx="2621078" cy="23193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아동이 그린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그림에 대한 </a:t>
            </a:r>
            <a:endParaRPr lang="en-US" altLang="ko-KR" b="1" dirty="0" smtClean="0"/>
          </a:p>
          <a:p>
            <a:pPr algn="ctr"/>
            <a:r>
              <a:rPr lang="ko-KR" altLang="en-US" b="1" dirty="0" smtClean="0"/>
              <a:t>도표 및 그래프 형태의 심리 분석 결과</a:t>
            </a:r>
            <a:endParaRPr lang="ko-KR" altLang="en-US" b="1" dirty="0"/>
          </a:p>
        </p:txBody>
      </p:sp>
      <p:sp>
        <p:nvSpPr>
          <p:cNvPr id="7" name="오른쪽 화살표 6"/>
          <p:cNvSpPr/>
          <p:nvPr/>
        </p:nvSpPr>
        <p:spPr>
          <a:xfrm>
            <a:off x="7357589" y="5032228"/>
            <a:ext cx="581341" cy="454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5994" y="385937"/>
            <a:ext cx="10515600" cy="869997"/>
          </a:xfrm>
        </p:spPr>
        <p:txBody>
          <a:bodyPr/>
          <a:lstStyle/>
          <a:p>
            <a:r>
              <a:rPr lang="en-US" altLang="ko-KR" dirty="0"/>
              <a:t>(3)</a:t>
            </a:r>
            <a:r>
              <a:rPr lang="ko-KR" altLang="en-US" dirty="0"/>
              <a:t>인공지능 모델의 평가지표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5994" y="1337712"/>
            <a:ext cx="11069472" cy="509061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논문의 실제 분석 사례와 모델의 결과 비교 분석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75" y="2323495"/>
            <a:ext cx="2853519" cy="3279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49" y="2207490"/>
            <a:ext cx="4443659" cy="1700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722126" y="3405118"/>
            <a:ext cx="902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VS</a:t>
            </a:r>
            <a:endParaRPr lang="ko-KR" alt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059951" y="589522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인공지능 모델이 도출할 결과 예시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79645" y="57105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논문의 자료 예시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591" y="3718031"/>
            <a:ext cx="4156053" cy="2055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18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293"/>
          </a:xfrm>
        </p:spPr>
        <p:txBody>
          <a:bodyPr>
            <a:normAutofit/>
          </a:bodyPr>
          <a:lstStyle/>
          <a:p>
            <a:r>
              <a:rPr lang="en-US" altLang="ko-KR" dirty="0"/>
              <a:t>(4) Feature</a:t>
            </a:r>
            <a:r>
              <a:rPr lang="ko-KR" altLang="en-US" dirty="0"/>
              <a:t>의 명세화 </a:t>
            </a:r>
            <a:r>
              <a:rPr lang="en-US" altLang="ko-KR" dirty="0"/>
              <a:t>&amp; </a:t>
            </a:r>
            <a:r>
              <a:rPr lang="ko-KR" altLang="en-US" dirty="0"/>
              <a:t>도표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19367"/>
            <a:ext cx="10515600" cy="475759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논문의 기준을 참고하여 인공지능 모델의 기준 작성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71" y="2047163"/>
            <a:ext cx="3954867" cy="39440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2190466" y="3930555"/>
            <a:ext cx="1296537" cy="136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45" y="2316353"/>
            <a:ext cx="3039642" cy="3501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21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en-US" altLang="ko-KR" dirty="0"/>
              <a:t>(5) </a:t>
            </a:r>
            <a:r>
              <a:rPr lang="ko-KR" altLang="en-US" dirty="0"/>
              <a:t>흑백 데이터</a:t>
            </a:r>
            <a:r>
              <a:rPr lang="en-US" altLang="ko-KR" dirty="0"/>
              <a:t>/ </a:t>
            </a:r>
            <a:r>
              <a:rPr lang="ko-KR" altLang="en-US" dirty="0"/>
              <a:t>색채 데이터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904" y="1351128"/>
            <a:ext cx="11605649" cy="537039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개별 모델 학습 결과에 따라 성능이 좋은 모델 채택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8461" y="503756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수집한 데이터들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260" y="1871877"/>
            <a:ext cx="4493526" cy="24339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68" y="4222770"/>
            <a:ext cx="3922452" cy="2259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68" y="1987883"/>
            <a:ext cx="4076700" cy="2847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167882" y="4437198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흑백 데이터 결과 예시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0321" y="6112501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색채 데이터 결과 예시 </a:t>
            </a:r>
          </a:p>
        </p:txBody>
      </p:sp>
    </p:spTree>
    <p:extLst>
      <p:ext uri="{BB962C8B-B14F-4D97-AF65-F5344CB8AC3E}">
        <p14:creationId xmlns:p14="http://schemas.microsoft.com/office/powerpoint/2010/main" val="224522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E627-0AA3-4765-BF57-6E731DF93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테라피 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멘토링 보고서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600" dirty="0"/>
              <a:t>인공지능 기반 아동 그림 심리 상담 분석 모듈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7D0D3-9732-4E75-8B94-593BD4C3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3280" y="4607878"/>
            <a:ext cx="3728720" cy="1655762"/>
          </a:xfrm>
        </p:spPr>
        <p:txBody>
          <a:bodyPr/>
          <a:lstStyle/>
          <a:p>
            <a:r>
              <a:rPr lang="en-US" altLang="ko-KR" dirty="0"/>
              <a:t>201302473 </a:t>
            </a:r>
            <a:r>
              <a:rPr lang="ko-KR" altLang="en-US" dirty="0" err="1"/>
              <a:t>장인우</a:t>
            </a:r>
            <a:endParaRPr lang="en-US" altLang="ko-KR" dirty="0"/>
          </a:p>
          <a:p>
            <a:r>
              <a:rPr lang="en-US" altLang="ko-KR" dirty="0"/>
              <a:t>201604141 </a:t>
            </a:r>
            <a:r>
              <a:rPr lang="ko-KR" altLang="en-US" dirty="0"/>
              <a:t>박재욱</a:t>
            </a:r>
            <a:endParaRPr lang="en-US" altLang="ko-KR" dirty="0"/>
          </a:p>
          <a:p>
            <a:r>
              <a:rPr lang="en-US" altLang="ko-KR" dirty="0"/>
              <a:t>201604145 </a:t>
            </a:r>
            <a:r>
              <a:rPr lang="ko-KR" altLang="en-US" dirty="0" err="1"/>
              <a:t>이문영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53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B6EFAD3-5029-41EE-A4A9-142E43AD7F73}"/>
              </a:ext>
            </a:extLst>
          </p:cNvPr>
          <p:cNvSpPr txBox="1"/>
          <p:nvPr/>
        </p:nvSpPr>
        <p:spPr>
          <a:xfrm>
            <a:off x="4537727" y="2782669"/>
            <a:ext cx="3116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멘토링 피드백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99922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76B4902-AEC4-4232-8EFB-91E8A6F52248}"/>
              </a:ext>
            </a:extLst>
          </p:cNvPr>
          <p:cNvSpPr txBox="1">
            <a:spLocks/>
          </p:cNvSpPr>
          <p:nvPr/>
        </p:nvSpPr>
        <p:spPr>
          <a:xfrm>
            <a:off x="327212" y="149973"/>
            <a:ext cx="5526741" cy="916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(1) </a:t>
            </a:r>
            <a:r>
              <a:rPr lang="ko-KR" altLang="en-US" sz="4400" dirty="0"/>
              <a:t>프로젝트의 진행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330F7-9A23-4400-90C6-D35B5B46DCE2}"/>
              </a:ext>
            </a:extLst>
          </p:cNvPr>
          <p:cNvSpPr txBox="1"/>
          <p:nvPr/>
        </p:nvSpPr>
        <p:spPr>
          <a:xfrm>
            <a:off x="2539253" y="2705725"/>
            <a:ext cx="71134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dirty="0"/>
              <a:t>병렬 </a:t>
            </a:r>
            <a:r>
              <a:rPr lang="en-US" altLang="ko-KR" sz="8800" dirty="0">
                <a:solidFill>
                  <a:srgbClr val="0070C0"/>
                </a:solidFill>
              </a:rPr>
              <a:t>parallel</a:t>
            </a:r>
            <a:endParaRPr lang="ko-KR" altLang="en-US" sz="8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4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91F23CD-06D8-420F-9E1D-3819371EED53}"/>
              </a:ext>
            </a:extLst>
          </p:cNvPr>
          <p:cNvSpPr txBox="1">
            <a:spLocks/>
          </p:cNvSpPr>
          <p:nvPr/>
        </p:nvSpPr>
        <p:spPr>
          <a:xfrm>
            <a:off x="-820271" y="194796"/>
            <a:ext cx="10515600" cy="8944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(2) </a:t>
            </a:r>
            <a:r>
              <a:rPr lang="ko-KR" altLang="en-US" sz="4400" dirty="0"/>
              <a:t>문제 정의 및 </a:t>
            </a:r>
            <a:r>
              <a:rPr lang="en-US" altLang="ko-KR" sz="4400" dirty="0"/>
              <a:t>input/output</a:t>
            </a:r>
            <a:endParaRPr lang="ko-KR" altLang="en-US" sz="4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F01C0F-556D-4585-A63A-9FD4267C44FF}"/>
              </a:ext>
            </a:extLst>
          </p:cNvPr>
          <p:cNvSpPr/>
          <p:nvPr/>
        </p:nvSpPr>
        <p:spPr>
          <a:xfrm>
            <a:off x="3930127" y="2467684"/>
            <a:ext cx="3645049" cy="1686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인공지능 분석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D88D3-EB08-4F4A-ADF9-190B5250E22D}"/>
              </a:ext>
            </a:extLst>
          </p:cNvPr>
          <p:cNvSpPr txBox="1"/>
          <p:nvPr/>
        </p:nvSpPr>
        <p:spPr>
          <a:xfrm>
            <a:off x="1398496" y="3126298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E5D20-D875-4BD4-833A-E89C4FD48557}"/>
              </a:ext>
            </a:extLst>
          </p:cNvPr>
          <p:cNvSpPr txBox="1"/>
          <p:nvPr/>
        </p:nvSpPr>
        <p:spPr>
          <a:xfrm>
            <a:off x="8731623" y="192310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텍스트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A9C838-FD79-4E6C-82BE-F12C5D3BC782}"/>
              </a:ext>
            </a:extLst>
          </p:cNvPr>
          <p:cNvSpPr txBox="1"/>
          <p:nvPr/>
        </p:nvSpPr>
        <p:spPr>
          <a:xfrm>
            <a:off x="8633012" y="4286944"/>
            <a:ext cx="1712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채점표</a:t>
            </a:r>
            <a:r>
              <a:rPr lang="en-US" altLang="ko-KR" dirty="0"/>
              <a:t>/</a:t>
            </a:r>
            <a:r>
              <a:rPr lang="ko-KR" altLang="en-US" dirty="0"/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299801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B6C58C-8B7E-4C01-BF7B-5C13DF02929E}"/>
              </a:ext>
            </a:extLst>
          </p:cNvPr>
          <p:cNvSpPr txBox="1">
            <a:spLocks/>
          </p:cNvSpPr>
          <p:nvPr/>
        </p:nvSpPr>
        <p:spPr>
          <a:xfrm>
            <a:off x="645994" y="385937"/>
            <a:ext cx="7377418" cy="8601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(3) </a:t>
            </a:r>
            <a:r>
              <a:rPr lang="ko-KR" altLang="en-US" sz="4400" dirty="0"/>
              <a:t>인공지능 모델의 평가지표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26A7B3-B9E4-40BA-9CBE-AC495D2D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72" y="1673878"/>
            <a:ext cx="5559799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6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449" y="800434"/>
            <a:ext cx="6377951" cy="35482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(4) Feature</a:t>
            </a:r>
            <a:r>
              <a:rPr lang="ko-KR" altLang="en-US" sz="3200" dirty="0"/>
              <a:t>의 </a:t>
            </a:r>
            <a:r>
              <a:rPr lang="ko-KR" altLang="en-US" sz="3200" dirty="0" err="1"/>
              <a:t>명세화</a:t>
            </a:r>
            <a:r>
              <a:rPr lang="ko-KR" altLang="en-US" sz="3200" dirty="0"/>
              <a:t> </a:t>
            </a:r>
            <a:r>
              <a:rPr lang="en-US" altLang="ko-KR" sz="3200" dirty="0"/>
              <a:t>&amp; </a:t>
            </a:r>
            <a:r>
              <a:rPr lang="ko-KR" altLang="en-US" sz="3200" dirty="0"/>
              <a:t>도표 작성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61557" y="2603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11060248" descr="EMB00003ae0627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823" y="457200"/>
            <a:ext cx="4227513" cy="589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11059528" descr="EMB00003ae062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15" y="3038694"/>
            <a:ext cx="6005418" cy="98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3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51449" y="800434"/>
            <a:ext cx="6377951" cy="35482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(5) </a:t>
            </a:r>
            <a:r>
              <a:rPr lang="ko-KR" altLang="en-US" sz="3200" dirty="0"/>
              <a:t>흑백 데이터</a:t>
            </a:r>
            <a:r>
              <a:rPr lang="en-US" altLang="ko-KR" sz="3200" dirty="0"/>
              <a:t>/ </a:t>
            </a:r>
            <a:r>
              <a:rPr lang="ko-KR" altLang="en-US" sz="3200" dirty="0"/>
              <a:t>색채 데이터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61557" y="2603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 descr="Journal of Ocean Engineering and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424" y="1667933"/>
            <a:ext cx="4714875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0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5478" y="2782669"/>
            <a:ext cx="8081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설문 조사 결과 및 멘토링 피드백 반영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59580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213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테라피 조 멘토링 보고서 인공지능 기반 아동 그림 심리 상담 분석 모듈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(1) 프로젝트의 진행 </vt:lpstr>
      <vt:lpstr>(2) 문제 정의 및 input/output</vt:lpstr>
      <vt:lpstr>(3)인공지능 모델의 평가지표</vt:lpstr>
      <vt:lpstr>(4) Feature의 명세화 &amp; 도표 작성</vt:lpstr>
      <vt:lpstr>(5) 흑백 데이터/ 색채 데이터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문영</dc:creator>
  <cp:lastModifiedBy>이 문영</cp:lastModifiedBy>
  <cp:revision>69</cp:revision>
  <dcterms:created xsi:type="dcterms:W3CDTF">2020-04-18T09:48:40Z</dcterms:created>
  <dcterms:modified xsi:type="dcterms:W3CDTF">2020-05-30T15:09:09Z</dcterms:modified>
</cp:coreProperties>
</file>