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84A93-1801-4342-BD20-919B359B9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7DC9EB-D3A5-4232-B9E7-748256955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E452C-4FEA-46EA-86CC-0DDCC180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DB5C0-4972-4AEF-9D50-1C1BFF2F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86568-8AA8-40AD-83C3-48346D6E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8534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C6383-CFA4-4AAF-BBC1-BE8B3118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5B2214-942D-41AF-991B-00F370814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0EFFB-6576-4067-80AD-DD79F42F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82BC6-ACC8-4AC4-929A-868187E4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86AD1-4D0A-43D3-9628-4C09CA54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50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C4B8F6-6D9A-4E7C-A2A3-8A960D621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56F1C0-37A6-4C50-8CD0-088F58FF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70858-35A3-4610-A782-83E3ABD0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928DBA-BD55-4F5A-AE6D-E6036E404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4888D-4809-4108-8023-C08A366F0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42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F719B-7FBD-4188-854C-D63FFB5C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55ED73-0898-4A38-9B79-1E53FA315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99A41-78B7-4FAE-8375-F063095C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B69882-2F7A-48FE-9B35-517BD99F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953EBF-8776-489A-B698-F624187E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7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7C66E-5C2D-4C4D-9DF3-3750CC98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7DE09-0AEA-41E1-AEA5-EC8317AEF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E3A17-235B-44EF-8197-D869DBDF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DABB64-C85D-41CE-9DE8-49F8FD33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DCC63-2193-4885-9F2E-CFCA36AE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40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6A3BC-2EA4-4F95-8DE7-21B16C59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D5F7FA-C7E4-4730-BC71-1A946BE22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326CD9-095F-4797-8551-172EF3027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B45538-321A-43C8-8CE1-2A4A51AB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B65AB5-5A3C-426A-A749-AB4C2914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A728C5-1CD3-44D7-9906-65759CD8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60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31C75-5EA6-4496-AB23-9F69CCFBA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CCE3E9-2F3E-4E28-87D4-7AFDB8863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F83B04-E1E5-4BE7-8AD8-87149731B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0F4566-D62B-41E3-836D-D5FF097447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1C3E7F-74D3-4FA8-A8B9-D17F44390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627A86-8A7B-4CC7-AD24-1F726E951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41C805-9D13-4A38-9867-0813DAB3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430815-D882-47EF-B072-03C66ED81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89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0D6C9-2AF9-4699-A798-586D0FCA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8082F1-246A-4560-82F2-EB866C79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BFE419-B1A9-480B-8F4D-2388322D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C97FA9-61CD-4406-AA5B-E3AB8BEEC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0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5726A5-36D1-4AD1-BFD8-648F772FA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01182F-A5D4-4070-AA2F-E3B8740C9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69BAE0-6241-4B7E-AB3D-C0B8197A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1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F36E1-DA8F-4C1C-A5E6-1B2FBDF5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9B6ECA-5BEE-441B-864E-FDA18E1D2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0436A-4F4D-4096-9714-26F7765F5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73CE6E-59E7-4B52-BDCE-2993F268C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20F39D-DF2E-4649-A26B-111A2583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C69F8E-E6B4-45B1-B0D2-9DC699E4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46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76C8D-2EC4-49E9-ACDE-194DB864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1FBD2D-3458-41E5-832F-D4D3E0A4C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4EFFC-147A-49B0-BD5C-BD2D91A7F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EF7FF-A27D-407D-9A4A-45F78938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AD06AD-A29F-4DCC-A622-D9381727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5F34B-E7E2-49A8-82E2-5EE591B6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4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CE4520-39F6-4265-BB1D-8DD1AADC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22C6FC-783F-4BA0-9F8B-DBE92191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25C57-23A2-4DB1-8E03-A0F76C822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5B515-1278-4C86-A651-64282502B4D2}" type="datetimeFigureOut">
              <a:rPr lang="ko-KR" altLang="en-US" smtClean="0"/>
              <a:t>2020-05-16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1B08B-503E-4E83-9F2F-4C1BBF92D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79432-A77C-4E90-9301-E82A4ADD2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BB280-2970-4EC8-9B41-40989AB51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1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0E627-0AA3-4765-BF57-6E731DF93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테라피</a:t>
            </a:r>
            <a:r>
              <a:rPr lang="ko-KR" altLang="en-US" dirty="0"/>
              <a:t> 조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시퀀스 다이어그램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2C7D0D3-9732-4E75-8B94-593BD4C3A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3280" y="4607878"/>
            <a:ext cx="3728720" cy="1655762"/>
          </a:xfrm>
        </p:spPr>
        <p:txBody>
          <a:bodyPr/>
          <a:lstStyle/>
          <a:p>
            <a:r>
              <a:rPr lang="en-US" altLang="ko-KR" dirty="0"/>
              <a:t>201302473 </a:t>
            </a:r>
            <a:r>
              <a:rPr lang="ko-KR" altLang="en-US" dirty="0" err="1"/>
              <a:t>장인우</a:t>
            </a:r>
            <a:endParaRPr lang="en-US" altLang="ko-KR" dirty="0"/>
          </a:p>
          <a:p>
            <a:r>
              <a:rPr lang="en-US" altLang="ko-KR" dirty="0"/>
              <a:t>201604141 </a:t>
            </a:r>
            <a:r>
              <a:rPr lang="ko-KR" altLang="en-US" dirty="0"/>
              <a:t>박재욱</a:t>
            </a:r>
            <a:endParaRPr lang="en-US" altLang="ko-KR" dirty="0"/>
          </a:p>
          <a:p>
            <a:r>
              <a:rPr lang="en-US" altLang="ko-KR" dirty="0"/>
              <a:t>201604145 </a:t>
            </a:r>
            <a:r>
              <a:rPr lang="ko-KR" altLang="en-US" dirty="0" err="1"/>
              <a:t>이문영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496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48044B-9D24-48DF-AC0A-E251389E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3" y="192485"/>
            <a:ext cx="4636660" cy="1137761"/>
          </a:xfrm>
        </p:spPr>
        <p:txBody>
          <a:bodyPr>
            <a:normAutofit/>
          </a:bodyPr>
          <a:lstStyle/>
          <a:p>
            <a:r>
              <a:rPr lang="en-US" altLang="ko-KR" dirty="0"/>
              <a:t>(6) </a:t>
            </a:r>
            <a:r>
              <a:rPr lang="ko-KR" altLang="en-US" dirty="0"/>
              <a:t>고객 관리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3" y="2347912"/>
            <a:ext cx="12130977" cy="21977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95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48044B-9D24-48DF-AC0A-E251389E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3" y="192485"/>
            <a:ext cx="4636660" cy="1137761"/>
          </a:xfrm>
        </p:spPr>
        <p:txBody>
          <a:bodyPr>
            <a:normAutofit/>
          </a:bodyPr>
          <a:lstStyle/>
          <a:p>
            <a:r>
              <a:rPr lang="en-US" altLang="ko-KR" dirty="0"/>
              <a:t>(7) </a:t>
            </a:r>
            <a:r>
              <a:rPr lang="ko-KR" altLang="en-US" dirty="0"/>
              <a:t>일정 관리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" y="2308915"/>
            <a:ext cx="12003331" cy="2234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6003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48044B-9D24-48DF-AC0A-E251389E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3" y="192485"/>
            <a:ext cx="4636660" cy="1137761"/>
          </a:xfrm>
        </p:spPr>
        <p:txBody>
          <a:bodyPr>
            <a:normAutofit/>
          </a:bodyPr>
          <a:lstStyle/>
          <a:p>
            <a:r>
              <a:rPr lang="en-US" altLang="ko-KR" dirty="0"/>
              <a:t>(8) </a:t>
            </a:r>
            <a:r>
              <a:rPr lang="ko-KR" altLang="en-US" dirty="0"/>
              <a:t>회원삭제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2243137"/>
            <a:ext cx="11925300" cy="2371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029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2E3DD-6D7B-4B64-9CAF-525F2589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4" y="192485"/>
            <a:ext cx="2992120" cy="1137761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유즈</a:t>
            </a:r>
            <a:r>
              <a:rPr lang="ko-KR" altLang="en-US" dirty="0"/>
              <a:t> 케이스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7EB1FD-A3EB-476A-A58E-550560F12C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72080" y="1330246"/>
            <a:ext cx="9398000" cy="552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5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2E3DD-6D7B-4B64-9CAF-525F25899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77" y="86978"/>
            <a:ext cx="4636660" cy="113776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시퀀스 다이어그램</a:t>
            </a:r>
          </a:p>
        </p:txBody>
      </p:sp>
      <p:pic>
        <p:nvPicPr>
          <p:cNvPr id="4" name="그림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1" y="1224739"/>
            <a:ext cx="9720000" cy="54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0302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48044B-9D24-48DF-AC0A-E251389E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62" y="86977"/>
            <a:ext cx="4636660" cy="113776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시퀀스 다이어그램</a:t>
            </a:r>
          </a:p>
        </p:txBody>
      </p:sp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54" y="1224738"/>
            <a:ext cx="9720000" cy="540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85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48044B-9D24-48DF-AC0A-E251389E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3" y="192485"/>
            <a:ext cx="4636660" cy="1137761"/>
          </a:xfrm>
        </p:spPr>
        <p:txBody>
          <a:bodyPr>
            <a:normAutofit/>
          </a:bodyPr>
          <a:lstStyle/>
          <a:p>
            <a:r>
              <a:rPr lang="en-US" altLang="ko-KR" dirty="0"/>
              <a:t>(1) </a:t>
            </a:r>
            <a:r>
              <a:rPr lang="ko-KR" altLang="en-US" dirty="0"/>
              <a:t>회원가입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4F0812-D86D-46CC-8C37-46D6BBE18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49" y="1685925"/>
            <a:ext cx="11734800" cy="3486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054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48044B-9D24-48DF-AC0A-E251389E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3" y="192485"/>
            <a:ext cx="4636660" cy="1137761"/>
          </a:xfrm>
        </p:spPr>
        <p:txBody>
          <a:bodyPr>
            <a:normAutofit/>
          </a:bodyPr>
          <a:lstStyle/>
          <a:p>
            <a:r>
              <a:rPr lang="en-US" altLang="ko-KR" dirty="0"/>
              <a:t>(2) HTP </a:t>
            </a:r>
            <a:r>
              <a:rPr lang="ko-KR" altLang="en-US" dirty="0"/>
              <a:t>검사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3" y="2477672"/>
            <a:ext cx="11968529" cy="20276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8426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48044B-9D24-48DF-AC0A-E251389E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3" y="192485"/>
            <a:ext cx="4636660" cy="1137761"/>
          </a:xfrm>
        </p:spPr>
        <p:txBody>
          <a:bodyPr>
            <a:normAutofit/>
          </a:bodyPr>
          <a:lstStyle/>
          <a:p>
            <a:r>
              <a:rPr lang="en-US" altLang="ko-KR" dirty="0"/>
              <a:t>(3) </a:t>
            </a:r>
            <a:r>
              <a:rPr lang="ko-KR" altLang="en-US" dirty="0"/>
              <a:t>상담사 찾기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19" y="2474499"/>
            <a:ext cx="12004798" cy="20912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4778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48044B-9D24-48DF-AC0A-E251389E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3" y="192485"/>
            <a:ext cx="4636660" cy="1137761"/>
          </a:xfrm>
        </p:spPr>
        <p:txBody>
          <a:bodyPr>
            <a:normAutofit/>
          </a:bodyPr>
          <a:lstStyle/>
          <a:p>
            <a:r>
              <a:rPr lang="en-US" altLang="ko-KR" dirty="0"/>
              <a:t>(4) </a:t>
            </a:r>
            <a:r>
              <a:rPr lang="ko-KR" altLang="en-US" dirty="0"/>
              <a:t>결제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0" y="2576146"/>
            <a:ext cx="12042592" cy="18108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2826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748044B-9D24-48DF-AC0A-E251389E1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93" y="192485"/>
            <a:ext cx="4636660" cy="1137761"/>
          </a:xfrm>
        </p:spPr>
        <p:txBody>
          <a:bodyPr>
            <a:normAutofit/>
          </a:bodyPr>
          <a:lstStyle/>
          <a:p>
            <a:r>
              <a:rPr lang="en-US" altLang="ko-KR" dirty="0"/>
              <a:t>(5) </a:t>
            </a:r>
            <a:r>
              <a:rPr lang="ko-KR" altLang="en-US" dirty="0"/>
              <a:t>상담하기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D9941B9-B8B8-4E34-A5E0-993637132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4" y="1485900"/>
            <a:ext cx="11974160" cy="39582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454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50</Words>
  <Application>Microsoft Office PowerPoint</Application>
  <PresentationFormat>와이드스크린</PresentationFormat>
  <Paragraphs>15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테라피 조 시퀀스 다이어그램</vt:lpstr>
      <vt:lpstr>유즈 케이스 </vt:lpstr>
      <vt:lpstr>시퀀스 다이어그램</vt:lpstr>
      <vt:lpstr>시퀀스 다이어그램</vt:lpstr>
      <vt:lpstr>(1) 회원가입</vt:lpstr>
      <vt:lpstr>(2) HTP 검사</vt:lpstr>
      <vt:lpstr>(3) 상담사 찾기</vt:lpstr>
      <vt:lpstr>(4) 결제</vt:lpstr>
      <vt:lpstr>(5) 상담하기</vt:lpstr>
      <vt:lpstr>(6) 고객 관리</vt:lpstr>
      <vt:lpstr>(7) 일정 관리</vt:lpstr>
      <vt:lpstr>(8) 회원삭제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테라피 조 시퀀스 다이어그램</dc:title>
  <dc:creator>박 재욱</dc:creator>
  <cp:lastModifiedBy>이 문영</cp:lastModifiedBy>
  <cp:revision>18</cp:revision>
  <dcterms:created xsi:type="dcterms:W3CDTF">2020-05-16T12:18:27Z</dcterms:created>
  <dcterms:modified xsi:type="dcterms:W3CDTF">2020-05-16T13:35:06Z</dcterms:modified>
</cp:coreProperties>
</file>