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300" r:id="rId3"/>
    <p:sldId id="301" r:id="rId4"/>
    <p:sldId id="30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6" y="1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3ADAD-2085-49F1-8834-045DC31DB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9A839A-DEB8-46F7-B964-0229962CD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712AF-F534-480C-8226-42718524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D53-884F-4C33-A620-61B63D2453F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88C5FC-B0E7-429B-9D2F-868C4DCD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ABE50-BB29-4671-91A9-B7834962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40AC-3E08-43E1-8DFD-39588C493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6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4DB79-9354-467D-A00E-9AED8590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5FDAF2-4F36-4563-9542-8BEFF4A2F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DB333-60F8-4127-B740-FEEB195F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D53-884F-4C33-A620-61B63D2453F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D8F1A-54F5-4273-B07F-F12F415A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EDE9E-EE06-4367-8269-E4E7A7D3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40AC-3E08-43E1-8DFD-39588C493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9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43FC16-5F55-474B-B2A1-4821BF2AA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1EA882-3FF6-4A34-8F48-D44AA20BC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5C691-AB6F-41AF-92F7-302EADB9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D53-884F-4C33-A620-61B63D2453F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FFDC5-DAD3-41CE-82FF-822058E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2E87A-35C5-4BDA-8ECA-37660BFA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40AC-3E08-43E1-8DFD-39588C493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209B-5740-4B6F-9A34-5278B536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C4A7E-29C7-4EA4-B831-8D1DDD137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C6A48-2225-470A-8ED6-D17EE9F2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D53-884F-4C33-A620-61B63D2453F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A5F8E-5AEA-4108-B6BD-35C13CFD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256AD-355B-4FA1-B9BF-FE94EB46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40AC-3E08-43E1-8DFD-39588C493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40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977C9-1EDC-4CAB-BC8F-47810226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95E15-F7BF-4924-8BCE-D9312BCEC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E097D-EF66-4206-B70E-CA5E6A60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D53-884F-4C33-A620-61B63D2453F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C395F-38AD-4157-B91C-AB085970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EC193-B3EF-4FD3-B233-D5685C6A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40AC-3E08-43E1-8DFD-39588C493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80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6BA3D-854B-4D79-AA70-BF30338D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C8867-A862-4D00-9521-9253A45DB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B79662-6855-4E7A-B989-E0EB0B9A1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F85390-C8C1-4EB5-96DB-4DC3BF39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D53-884F-4C33-A620-61B63D2453F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3FA047-1CAB-415B-A095-2E551AD1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6E425F-3B46-4C83-B091-35CC8DCE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40AC-3E08-43E1-8DFD-39588C493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0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8C7E2-D526-4DD3-B1E7-B954A90E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A45CB-0119-4A46-9DFC-001401608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A8A433-CAE5-4202-80EA-0B20BEB5B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BFEFE4-BA57-4CE2-BDA4-CF87971D8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06AB47-8C7C-4B06-9812-46F6B6C62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CB16D5-4B31-44C9-815B-ECF651A2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D53-884F-4C33-A620-61B63D2453F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DFC763-211F-41AA-A68B-97C10042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308DB0-DB2A-456F-8381-A0B4B058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40AC-3E08-43E1-8DFD-39588C493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98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BA35C-0D39-4944-984D-51251D8D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658FB6-9968-4F15-8159-6F0E5638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D53-884F-4C33-A620-61B63D2453F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DCF603-0E3E-414B-B280-BBD3A025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531DD4-FC48-41AA-8C82-5454A6DD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40AC-3E08-43E1-8DFD-39588C493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81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9A65E3-C43F-4CBA-8B5D-327E77BC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D53-884F-4C33-A620-61B63D2453F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12AFE4-B1E8-4682-AD6F-EABF897E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968FE2-A78C-48E7-B6D7-C2870E48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40AC-3E08-43E1-8DFD-39588C493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50FC5-23BE-4C54-9113-86DEE33E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E5C1F-774C-46AC-8CD7-0E00ECAD6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294322-AAA8-4293-86E6-3522779C1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30020-2660-4FC3-903A-0BD3D738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D53-884F-4C33-A620-61B63D2453F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AE94A-9E4F-41E0-9180-D9CA6D96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1EC9E-6EAF-459C-9FBC-890345EA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40AC-3E08-43E1-8DFD-39588C493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8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A7C08-99C7-4E59-B197-7388E3AD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F58555-7A83-4544-B8A5-DECAE657D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DD71AC-7599-4EDC-A146-444C958FE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4DD05-8CE9-41D5-B67D-DD218D80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D53-884F-4C33-A620-61B63D2453F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A67056-308E-4123-901B-B9A1D0E3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D2D9F-F7AE-4D5A-8A2D-241BD86B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40AC-3E08-43E1-8DFD-39588C493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87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D7B570-2914-445C-A2E0-A8FD34C1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D406E-2FB3-4DA5-BD72-613203C3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7D48F-DC7C-4A8D-A54C-014ECC7DC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6D53-884F-4C33-A620-61B63D2453F9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F6107-C4D4-4A2A-B636-0A153FA82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B358F-EFAE-457C-80A5-79871C03A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C40AC-3E08-43E1-8DFD-39588C493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8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6871" y="2782669"/>
            <a:ext cx="2318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/>
              <a:t>Class </a:t>
            </a:r>
            <a:r>
              <a:rPr lang="ko-KR" altLang="en-US" sz="3600" dirty="0" smtClean="0"/>
              <a:t>명세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359580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[HTP </a:t>
            </a:r>
            <a:r>
              <a:rPr lang="ko-KR" altLang="en-US" dirty="0"/>
              <a:t>검사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88" y="1690688"/>
            <a:ext cx="7790688" cy="4869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400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상담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091531"/>
            <a:ext cx="5353050" cy="3819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12" y="153924"/>
            <a:ext cx="3914775" cy="647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638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88832" y="1793525"/>
            <a:ext cx="2848928" cy="4630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799" y="670560"/>
            <a:ext cx="2451574" cy="5911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16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12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[HTP 검사]</vt:lpstr>
      <vt:lpstr>[상담]</vt:lpstr>
      <vt:lpstr>[결제]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인우</dc:creator>
  <cp:lastModifiedBy>이 문영</cp:lastModifiedBy>
  <cp:revision>18</cp:revision>
  <dcterms:created xsi:type="dcterms:W3CDTF">2020-05-02T10:09:36Z</dcterms:created>
  <dcterms:modified xsi:type="dcterms:W3CDTF">2020-05-09T08:11:52Z</dcterms:modified>
</cp:coreProperties>
</file>