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63" r:id="rId5"/>
    <p:sldId id="264" r:id="rId6"/>
    <p:sldId id="265" r:id="rId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D7E5EA4-49A4-4A73-B60D-87456D9358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BDE08-298C-4A21-93EA-E5DE781880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A4092-BCB9-4CA5-B0AA-1FEBD3F7BBB8}" type="datetime1">
              <a:rPr lang="ko-KR" altLang="en-US" smtClean="0"/>
              <a:t>2020-03-27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7FFCF-B97F-40CD-A3B8-59D936CC3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71FA1-D8A5-4394-B1D6-B69FDB8F91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AA3D-0D8C-4BC8-96F5-7214FF1AA90F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2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4E494-AB41-497E-8CE8-CCC7AF224DC4}" type="datetime1">
              <a:rPr lang="ko-KR" altLang="en-US" smtClean="0"/>
              <a:pPr/>
              <a:t>2020-03-27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49640-E9CC-41A2-8873-C687A81DCE0B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2627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49640-E9CC-41A2-8873-C687A81DCE0B}" type="slidenum">
              <a:rPr lang="en-US" altLang="ko-KR" noProof="0" smtClean="0"/>
              <a:t>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0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49640-E9CC-41A2-8873-C687A81DCE0B}" type="slidenum">
              <a:rPr lang="en-US" altLang="ko-KR" noProof="0" smtClean="0"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4931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49640-E9CC-41A2-8873-C687A81DCE0B}" type="slidenum">
              <a:rPr lang="en-US" altLang="ko-KR" noProof="0" smtClean="0"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2480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직사각형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자유형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자유형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직사각형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자유형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자유형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자유형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자유형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자유형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자유형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자유형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자유형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자유형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자유형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자유형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자유형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자유형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자유형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자유형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자유형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자유형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자유형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자유형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자유형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자유형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자유형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자유형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자유형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직사각형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자유형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자유형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자유형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자유형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자유형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자유형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자유형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자유형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자유형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자유형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자유형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직사각형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자유형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자유형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자유형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자유형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자유형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자유형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자유형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자유형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자유형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자유형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자유형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자유형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자유형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327F614-609E-4027-AECE-2BE1728D4BF4}" type="datetime1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670F56-CEEE-41BA-9B7B-B138AFA83A0A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72439-CCA3-41DC-9946-A1E4943E59B1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C5D2542-8D04-40CC-8067-B55ED029A612}" type="datetime1">
              <a:rPr lang="ko-KR" altLang="en-US" smtClean="0"/>
              <a:t>2020-03-27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60" name="텍스트 상자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61" name="텍스트 상자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F12FA-98E6-4A50-A48F-ECD13CD0BD2C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AA87A6-0AC0-452C-AA41-CB98F4D159D7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9FCE7A-5093-470C-971E-344CBD5D2043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35BA9C-605A-4AD7-B952-06EFB9CB98D3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C185AD-FE77-4B29-A666-4E3A22153DE0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1C3A849-BF70-4161-9D51-8363295EBB58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011FB-105A-4CCF-8DAE-113C293D104D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39A079-8934-49E4-AE81-A6F6189AB4CD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4A71C-577C-4895-A4C7-9D70B678756F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43E35-0B64-4960-B897-C7B178C20C1F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6DBF66-3222-4BF2-9F3D-5AAACDEAECD5}" type="datetime1">
              <a:rPr lang="ko-KR" altLang="en-US" noProof="0" smtClean="0"/>
              <a:t>2020-03-27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38E092-C372-4F84-8402-A20E46965DAE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E6D88F-E9CD-4695-8B72-9A937E7B4432}" type="datetime1">
              <a:rPr lang="ko-KR" altLang="en-US" noProof="0" smtClean="0"/>
              <a:t>2020-03-27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그룹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직사각형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자유형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자유형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자유형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자유형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자유형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자유형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자유형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자유형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자유형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자유형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선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자유형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자유형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자유형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자유형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직사각형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자유형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자유형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자유형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자유형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자유형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자유형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자유형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자유형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자유형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자유형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그룹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자유형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자유형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자유형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자유형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자유형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자유형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자유형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자유형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자유형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직사각형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F5EABA8-682A-48E4-AC62-ACF6926E8FAD}" type="datetime1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rgbClr val="8765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17957" y="179623"/>
            <a:ext cx="1156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ea typeface="야놀자 야체 B" panose="02020603020101020101" pitchFamily="18" charset="-127"/>
              </a:rPr>
              <a:t>MAP</a:t>
            </a:r>
            <a:endParaRPr lang="en-US" altLang="ko-KR" sz="3600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1007969" y="3282461"/>
            <a:ext cx="967154" cy="101111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02705" y="3497904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User</a:t>
            </a:r>
            <a:endParaRPr lang="ko-KR" altLang="en-US" sz="1400" dirty="0"/>
          </a:p>
        </p:txBody>
      </p:sp>
      <p:sp>
        <p:nvSpPr>
          <p:cNvPr id="10" name="타원 9"/>
          <p:cNvSpPr/>
          <p:nvPr/>
        </p:nvSpPr>
        <p:spPr>
          <a:xfrm>
            <a:off x="95983" y="3113183"/>
            <a:ext cx="967154" cy="101111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11072312" y="36681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정보획득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6604" y="3282461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지도 서비스</a:t>
            </a:r>
            <a:endParaRPr lang="en-US" altLang="ko-KR" sz="1400" dirty="0" smtClean="0"/>
          </a:p>
          <a:p>
            <a:r>
              <a:rPr lang="ko-KR" altLang="en-US" sz="1400" dirty="0" smtClean="0"/>
              <a:t>사이트 방문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5616" y="1294315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목적지 검색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76758" y="2372720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길 찾기 서비스 선택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91183" y="2391112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출발지와 목적지 설정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31968" y="3113183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경로 추천 내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버스 및 지하철 노선 탐색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9010" y="2357196"/>
            <a:ext cx="2148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자동차 노선과 비교 탐색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01036" y="2868827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내비게이션 탐색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3553" y="3899875"/>
            <a:ext cx="391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특정 라인</a:t>
            </a:r>
            <a:r>
              <a:rPr lang="en-US" altLang="ko-KR" sz="1400" dirty="0" smtClean="0"/>
              <a:t>·</a:t>
            </a:r>
            <a:r>
              <a:rPr lang="ko-KR" altLang="en-US" sz="1400" dirty="0" smtClean="0"/>
              <a:t>노선의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버스</a:t>
            </a:r>
            <a:r>
              <a:rPr lang="en-US" altLang="ko-KR" sz="1400" dirty="0" smtClean="0"/>
              <a:t>·</a:t>
            </a:r>
            <a:r>
              <a:rPr lang="ko-KR" altLang="en-US" sz="1400" dirty="0" smtClean="0"/>
              <a:t>지하철 노선도 검색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3611" y="4491075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실시간 교통상황 조회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3514" y="5105750"/>
            <a:ext cx="1744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음식점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기능 선택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43553" y="614692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“</a:t>
            </a:r>
            <a:r>
              <a:rPr lang="ko-KR" altLang="en-US" sz="1400" dirty="0" smtClean="0">
                <a:latin typeface="+mn-ea"/>
              </a:rPr>
              <a:t>당직 </a:t>
            </a:r>
            <a:r>
              <a:rPr lang="ko-KR" altLang="en-US" sz="1400" dirty="0" err="1" smtClean="0">
                <a:latin typeface="+mn-ea"/>
              </a:rPr>
              <a:t>약국∙병원</a:t>
            </a:r>
            <a:r>
              <a:rPr lang="ko-KR" altLang="en-US" sz="1400" dirty="0" smtClean="0">
                <a:latin typeface="+mn-ea"/>
              </a:rPr>
              <a:t> 지도</a:t>
            </a:r>
            <a:r>
              <a:rPr lang="en-US" altLang="ko-KR" sz="1400" dirty="0" smtClean="0">
                <a:latin typeface="+mn-ea"/>
              </a:rPr>
              <a:t>”</a:t>
            </a:r>
            <a:r>
              <a:rPr lang="ko-KR" altLang="en-US" sz="1400" dirty="0" smtClean="0">
                <a:latin typeface="+mn-ea"/>
              </a:rPr>
              <a:t> 검색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29" name="직선 화살표 연결선 28"/>
          <p:cNvCxnSpPr>
            <a:endCxn id="11" idx="1"/>
          </p:cNvCxnSpPr>
          <p:nvPr/>
        </p:nvCxnSpPr>
        <p:spPr>
          <a:xfrm flipV="1">
            <a:off x="1195754" y="3544071"/>
            <a:ext cx="250850" cy="35057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192885" y="2731278"/>
            <a:ext cx="299057" cy="47771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851189" y="1550992"/>
            <a:ext cx="837872" cy="165992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377488" y="2738320"/>
            <a:ext cx="257498" cy="324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7700188" y="2742543"/>
            <a:ext cx="299057" cy="477715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685653" y="2650090"/>
            <a:ext cx="164146" cy="233621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0628901" y="3176420"/>
            <a:ext cx="257498" cy="324564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20000" flipV="1">
            <a:off x="4152913" y="2524866"/>
            <a:ext cx="636322" cy="20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607384" y="3655590"/>
            <a:ext cx="257498" cy="324564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4" idx="1"/>
          </p:cNvCxnSpPr>
          <p:nvPr/>
        </p:nvCxnSpPr>
        <p:spPr>
          <a:xfrm>
            <a:off x="2315251" y="3785911"/>
            <a:ext cx="1408360" cy="85905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25" idx="1"/>
          </p:cNvCxnSpPr>
          <p:nvPr/>
        </p:nvCxnSpPr>
        <p:spPr>
          <a:xfrm>
            <a:off x="2126321" y="3745419"/>
            <a:ext cx="1167193" cy="151422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744008" y="3751868"/>
            <a:ext cx="1209319" cy="1886873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9767726" y="1448203"/>
            <a:ext cx="1517046" cy="1760790"/>
          </a:xfrm>
          <a:prstGeom prst="straightConnector1">
            <a:avLst/>
          </a:prstGeom>
          <a:ln w="190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3"/>
          </p:cNvCxnSpPr>
          <p:nvPr/>
        </p:nvCxnSpPr>
        <p:spPr>
          <a:xfrm flipV="1">
            <a:off x="6860010" y="3802777"/>
            <a:ext cx="4026389" cy="250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4" idx="3"/>
          </p:cNvCxnSpPr>
          <p:nvPr/>
        </p:nvCxnSpPr>
        <p:spPr>
          <a:xfrm flipV="1">
            <a:off x="5636314" y="3941571"/>
            <a:ext cx="5250085" cy="703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46" idx="3"/>
          </p:cNvCxnSpPr>
          <p:nvPr/>
        </p:nvCxnSpPr>
        <p:spPr>
          <a:xfrm flipV="1">
            <a:off x="9266260" y="4181980"/>
            <a:ext cx="1766112" cy="76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8236418" y="3489838"/>
            <a:ext cx="2445784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21427" y="1274164"/>
            <a:ext cx="1482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장소 후기 선택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endCxn id="17" idx="1"/>
          </p:cNvCxnSpPr>
          <p:nvPr/>
        </p:nvCxnSpPr>
        <p:spPr>
          <a:xfrm>
            <a:off x="4062046" y="1428052"/>
            <a:ext cx="12593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803886" y="1415814"/>
            <a:ext cx="2963840" cy="2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5661" y="4946973"/>
            <a:ext cx="142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음식 종류 선택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718814" y="4793085"/>
            <a:ext cx="15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식당 리스트 출력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>
            <a:endCxn id="43" idx="1"/>
          </p:cNvCxnSpPr>
          <p:nvPr/>
        </p:nvCxnSpPr>
        <p:spPr>
          <a:xfrm flipV="1">
            <a:off x="4891183" y="5100862"/>
            <a:ext cx="904478" cy="15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6" idx="1"/>
          </p:cNvCxnSpPr>
          <p:nvPr/>
        </p:nvCxnSpPr>
        <p:spPr>
          <a:xfrm flipV="1">
            <a:off x="7044512" y="4946974"/>
            <a:ext cx="674302" cy="15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27" idx="1"/>
          </p:cNvCxnSpPr>
          <p:nvPr/>
        </p:nvCxnSpPr>
        <p:spPr>
          <a:xfrm>
            <a:off x="1744008" y="3741098"/>
            <a:ext cx="1199545" cy="25597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53327" y="5566558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“</a:t>
            </a:r>
            <a:r>
              <a:rPr lang="ko-KR" altLang="en-US" sz="1400" dirty="0" smtClean="0">
                <a:latin typeface="+mn-ea"/>
              </a:rPr>
              <a:t>공공 와이파이 지도</a:t>
            </a:r>
            <a:r>
              <a:rPr lang="en-US" altLang="ko-KR" sz="1400" dirty="0" smtClean="0">
                <a:latin typeface="+mn-ea"/>
              </a:rPr>
              <a:t>” </a:t>
            </a:r>
            <a:r>
              <a:rPr lang="ko-KR" altLang="en-US" sz="1400" dirty="0" smtClean="0">
                <a:latin typeface="+mn-ea"/>
              </a:rPr>
              <a:t>선택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74" name="직선 연결선 73"/>
          <p:cNvCxnSpPr>
            <a:stCxn id="66" idx="3"/>
          </p:cNvCxnSpPr>
          <p:nvPr/>
        </p:nvCxnSpPr>
        <p:spPr>
          <a:xfrm flipV="1">
            <a:off x="5236324" y="5309449"/>
            <a:ext cx="4613475" cy="4109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9849799" y="4293267"/>
            <a:ext cx="1182573" cy="101618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7" idx="3"/>
          </p:cNvCxnSpPr>
          <p:nvPr/>
        </p:nvCxnSpPr>
        <p:spPr>
          <a:xfrm flipV="1">
            <a:off x="5301891" y="6049108"/>
            <a:ext cx="4705464" cy="2517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10007355" y="4365221"/>
            <a:ext cx="1132499" cy="171770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rgbClr val="8765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7005" y="179623"/>
            <a:ext cx="131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ea typeface="야놀자 야체 B" panose="02020603020101020101" pitchFamily="18" charset="-127"/>
              </a:rPr>
              <a:t>HMW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F9FE51-37C3-4736-A41E-55F9AD031A36}"/>
              </a:ext>
            </a:extLst>
          </p:cNvPr>
          <p:cNvGrpSpPr/>
          <p:nvPr/>
        </p:nvGrpSpPr>
        <p:grpSpPr>
          <a:xfrm>
            <a:off x="1169416" y="1475976"/>
            <a:ext cx="2045414" cy="2441812"/>
            <a:chOff x="2261118" y="2212520"/>
            <a:chExt cx="4814594" cy="5747657"/>
          </a:xfrm>
        </p:grpSpPr>
        <p:sp>
          <p:nvSpPr>
            <p:cNvPr id="25" name="자유형 9">
              <a:extLst>
                <a:ext uri="{FF2B5EF4-FFF2-40B4-BE49-F238E27FC236}">
                  <a16:creationId xmlns:a16="http://schemas.microsoft.com/office/drawing/2014/main" id="{1CA3E44D-29BC-4D72-B3D3-AE70366E1916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>
              <a:extLst>
                <a:ext uri="{FF2B5EF4-FFF2-40B4-BE49-F238E27FC236}">
                  <a16:creationId xmlns:a16="http://schemas.microsoft.com/office/drawing/2014/main" id="{04BEBC9F-3F16-46B3-B1A4-0AA622B67C17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어떻게 하면</a:t>
              </a:r>
              <a:endParaRPr lang="en-US" altLang="ko-KR" dirty="0" smtClean="0">
                <a:solidFill>
                  <a:prstClr val="white"/>
                </a:solidFill>
                <a:highlight>
                  <a:srgbClr val="000000"/>
                </a:highlight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사용자에게 </a:t>
              </a:r>
              <a:r>
                <a:rPr lang="ko-KR" altLang="en-US" dirty="0" err="1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필용한</a:t>
              </a:r>
              <a:r>
                <a:rPr lang="ko-KR" altLang="en-US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 정보와 필요하지 않은 정보를 선별해서 표시할 수 있을까</a:t>
              </a:r>
              <a:r>
                <a:rPr lang="en-US" altLang="ko-KR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?</a:t>
              </a:r>
              <a:endParaRPr lang="en-US" altLang="ko-KR" dirty="0">
                <a:solidFill>
                  <a:prstClr val="white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3A1CE3-B02E-427B-8CF4-6247780AA22E}"/>
              </a:ext>
            </a:extLst>
          </p:cNvPr>
          <p:cNvGrpSpPr/>
          <p:nvPr/>
        </p:nvGrpSpPr>
        <p:grpSpPr>
          <a:xfrm>
            <a:off x="4610039" y="1462103"/>
            <a:ext cx="2045414" cy="2441812"/>
            <a:chOff x="2261118" y="2212520"/>
            <a:chExt cx="4814595" cy="5747657"/>
          </a:xfrm>
        </p:grpSpPr>
        <p:sp>
          <p:nvSpPr>
            <p:cNvPr id="23" name="자유형 15">
              <a:extLst>
                <a:ext uri="{FF2B5EF4-FFF2-40B4-BE49-F238E27FC236}">
                  <a16:creationId xmlns:a16="http://schemas.microsoft.com/office/drawing/2014/main" id="{A1121E85-92B1-4184-9DFA-E2F7FD4AB506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>
              <a:extLst>
                <a:ext uri="{FF2B5EF4-FFF2-40B4-BE49-F238E27FC236}">
                  <a16:creationId xmlns:a16="http://schemas.microsoft.com/office/drawing/2014/main" id="{B6DE806E-6F1C-4131-9FB6-F42F3D1A5733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어떻게 하면 새로 생기거나 또는 사라지는 정보를 빠르게 업데이트 할 수 있을까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DF5880-D591-4F22-BB9D-9ECA8A74111F}"/>
              </a:ext>
            </a:extLst>
          </p:cNvPr>
          <p:cNvGrpSpPr/>
          <p:nvPr/>
        </p:nvGrpSpPr>
        <p:grpSpPr>
          <a:xfrm>
            <a:off x="2762029" y="4030762"/>
            <a:ext cx="2022376" cy="2441812"/>
            <a:chOff x="2261118" y="2179865"/>
            <a:chExt cx="4760367" cy="5747657"/>
          </a:xfrm>
        </p:grpSpPr>
        <p:sp>
          <p:nvSpPr>
            <p:cNvPr id="29" name="자유형 15">
              <a:extLst>
                <a:ext uri="{FF2B5EF4-FFF2-40B4-BE49-F238E27FC236}">
                  <a16:creationId xmlns:a16="http://schemas.microsoft.com/office/drawing/2014/main" id="{73EC8FED-24B9-4C2E-8C6D-6B019ECE9439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77359B90-4E34-450A-B32D-817243FA947C}"/>
                </a:ext>
              </a:extLst>
            </p:cNvPr>
            <p:cNvSpPr/>
            <p:nvPr/>
          </p:nvSpPr>
          <p:spPr>
            <a:xfrm>
              <a:off x="2261118" y="2179865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사람마다 다른 도보 속도를 어떻게 하면 더 정확하게 제공할 수 있을까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934694" y="1192655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7DF5880-D591-4F22-BB9D-9ECA8A74111F}"/>
              </a:ext>
            </a:extLst>
          </p:cNvPr>
          <p:cNvGrpSpPr/>
          <p:nvPr/>
        </p:nvGrpSpPr>
        <p:grpSpPr>
          <a:xfrm>
            <a:off x="8087386" y="1475976"/>
            <a:ext cx="2022376" cy="2441812"/>
            <a:chOff x="2261118" y="2179865"/>
            <a:chExt cx="4760367" cy="5747657"/>
          </a:xfrm>
        </p:grpSpPr>
        <p:sp>
          <p:nvSpPr>
            <p:cNvPr id="36" name="자유형 15">
              <a:extLst>
                <a:ext uri="{FF2B5EF4-FFF2-40B4-BE49-F238E27FC236}">
                  <a16:creationId xmlns:a16="http://schemas.microsoft.com/office/drawing/2014/main" id="{73EC8FED-24B9-4C2E-8C6D-6B019ECE9439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4">
              <a:extLst>
                <a:ext uri="{FF2B5EF4-FFF2-40B4-BE49-F238E27FC236}">
                  <a16:creationId xmlns:a16="http://schemas.microsoft.com/office/drawing/2014/main" id="{77359B90-4E34-450A-B32D-817243FA947C}"/>
                </a:ext>
              </a:extLst>
            </p:cNvPr>
            <p:cNvSpPr/>
            <p:nvPr/>
          </p:nvSpPr>
          <p:spPr>
            <a:xfrm>
              <a:off x="2261118" y="2179865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지도 내에 공공 와이파이 제공 지역을 표시하는 서비스를 제공할 수 있을까</a:t>
              </a:r>
              <a:r>
                <a:rPr lang="en-US" altLang="ko-KR" dirty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DF5880-D591-4F22-BB9D-9ECA8A74111F}"/>
              </a:ext>
            </a:extLst>
          </p:cNvPr>
          <p:cNvGrpSpPr/>
          <p:nvPr/>
        </p:nvGrpSpPr>
        <p:grpSpPr>
          <a:xfrm>
            <a:off x="6359275" y="4141271"/>
            <a:ext cx="2022376" cy="2441812"/>
            <a:chOff x="2143936" y="2179865"/>
            <a:chExt cx="4760367" cy="5747657"/>
          </a:xfrm>
        </p:grpSpPr>
        <p:sp>
          <p:nvSpPr>
            <p:cNvPr id="45" name="자유형 15">
              <a:extLst>
                <a:ext uri="{FF2B5EF4-FFF2-40B4-BE49-F238E27FC236}">
                  <a16:creationId xmlns:a16="http://schemas.microsoft.com/office/drawing/2014/main" id="{73EC8FED-24B9-4C2E-8C6D-6B019ECE9439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id="{77359B90-4E34-450A-B32D-817243FA947C}"/>
                </a:ext>
              </a:extLst>
            </p:cNvPr>
            <p:cNvSpPr/>
            <p:nvPr/>
          </p:nvSpPr>
          <p:spPr>
            <a:xfrm>
              <a:off x="2143936" y="2179865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병원과 약국 정보를 표시할 때 당직 병원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, 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당직 약국을 표시하는 서비스를 제공하면 어떨까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1" name="자유형: 도형 12">
            <a:extLst>
              <a:ext uri="{FF2B5EF4-FFF2-40B4-BE49-F238E27FC236}">
                <a16:creationId xmlns:a16="http://schemas.microsoft.com/office/drawing/2014/main" id="{60179312-23F5-4935-8BA4-BF372F0A6824}"/>
              </a:ext>
            </a:extLst>
          </p:cNvPr>
          <p:cNvSpPr/>
          <p:nvPr/>
        </p:nvSpPr>
        <p:spPr>
          <a:xfrm rot="19249572">
            <a:off x="3407173" y="3857950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자유형: 도형 12">
            <a:extLst>
              <a:ext uri="{FF2B5EF4-FFF2-40B4-BE49-F238E27FC236}">
                <a16:creationId xmlns:a16="http://schemas.microsoft.com/office/drawing/2014/main" id="{60179312-23F5-4935-8BA4-BF372F0A6824}"/>
              </a:ext>
            </a:extLst>
          </p:cNvPr>
          <p:cNvSpPr/>
          <p:nvPr/>
        </p:nvSpPr>
        <p:spPr>
          <a:xfrm rot="19249572">
            <a:off x="7020001" y="3858045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자유형: 도형 12">
            <a:extLst>
              <a:ext uri="{FF2B5EF4-FFF2-40B4-BE49-F238E27FC236}">
                <a16:creationId xmlns:a16="http://schemas.microsoft.com/office/drawing/2014/main" id="{F45DF718-4254-46BF-98B6-337A0C846F4D}"/>
              </a:ext>
            </a:extLst>
          </p:cNvPr>
          <p:cNvSpPr/>
          <p:nvPr/>
        </p:nvSpPr>
        <p:spPr>
          <a:xfrm rot="19249572">
            <a:off x="5247394" y="1187167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자유형: 도형 12">
            <a:extLst>
              <a:ext uri="{FF2B5EF4-FFF2-40B4-BE49-F238E27FC236}">
                <a16:creationId xmlns:a16="http://schemas.microsoft.com/office/drawing/2014/main" id="{74D4E282-D06D-47D8-A44C-4B2FA208B3B1}"/>
              </a:ext>
            </a:extLst>
          </p:cNvPr>
          <p:cNvSpPr/>
          <p:nvPr/>
        </p:nvSpPr>
        <p:spPr>
          <a:xfrm rot="19249572">
            <a:off x="8654596" y="1229174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13254"/>
          </a:xfrm>
          <a:prstGeom prst="rect">
            <a:avLst/>
          </a:prstGeom>
          <a:solidFill>
            <a:srgbClr val="87659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7005" y="179623"/>
            <a:ext cx="131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 smtClean="0">
                <a:ln w="3175">
                  <a:noFill/>
                </a:ln>
                <a:solidFill>
                  <a:prstClr val="white"/>
                </a:solidFill>
                <a:ea typeface="야놀자 야체 B" panose="02020603020101020101" pitchFamily="18" charset="-127"/>
              </a:rPr>
              <a:t>HMW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23047"/>
            <a:ext cx="12192000" cy="0"/>
          </a:xfrm>
          <a:prstGeom prst="line">
            <a:avLst/>
          </a:prstGeom>
          <a:ln w="22225" cap="rnd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F9FE51-37C3-4736-A41E-55F9AD031A36}"/>
              </a:ext>
            </a:extLst>
          </p:cNvPr>
          <p:cNvGrpSpPr/>
          <p:nvPr/>
        </p:nvGrpSpPr>
        <p:grpSpPr>
          <a:xfrm>
            <a:off x="1169416" y="1475976"/>
            <a:ext cx="2045414" cy="2441812"/>
            <a:chOff x="2261118" y="2212520"/>
            <a:chExt cx="4814594" cy="5747657"/>
          </a:xfrm>
        </p:grpSpPr>
        <p:sp>
          <p:nvSpPr>
            <p:cNvPr id="25" name="자유형 9">
              <a:extLst>
                <a:ext uri="{FF2B5EF4-FFF2-40B4-BE49-F238E27FC236}">
                  <a16:creationId xmlns:a16="http://schemas.microsoft.com/office/drawing/2014/main" id="{1CA3E44D-29BC-4D72-B3D3-AE70366E1916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>
              <a:extLst>
                <a:ext uri="{FF2B5EF4-FFF2-40B4-BE49-F238E27FC236}">
                  <a16:creationId xmlns:a16="http://schemas.microsoft.com/office/drawing/2014/main" id="{04BEBC9F-3F16-46B3-B1A4-0AA622B67C17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어떻게 하면 출력된 식당 목록이</a:t>
              </a:r>
              <a:endParaRPr lang="en-US" altLang="ko-KR" dirty="0" smtClean="0">
                <a:solidFill>
                  <a:prstClr val="white"/>
                </a:solidFill>
                <a:highlight>
                  <a:srgbClr val="000000"/>
                </a:highlight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내 입맛에 맞게</a:t>
              </a:r>
              <a:endParaRPr lang="en-US" altLang="ko-KR" dirty="0" smtClean="0">
                <a:solidFill>
                  <a:prstClr val="white"/>
                </a:solidFill>
                <a:highlight>
                  <a:srgbClr val="000000"/>
                </a:highlight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정렬될까</a:t>
              </a:r>
              <a:r>
                <a:rPr lang="en-US" altLang="ko-KR" dirty="0" smtClean="0">
                  <a:solidFill>
                    <a:prstClr val="white"/>
                  </a:solidFill>
                  <a:highlight>
                    <a:srgbClr val="000000"/>
                  </a:highlight>
                </a:rPr>
                <a:t>?</a:t>
              </a:r>
              <a:endParaRPr lang="en-US" altLang="ko-KR" dirty="0">
                <a:solidFill>
                  <a:prstClr val="white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3A1CE3-B02E-427B-8CF4-6247780AA22E}"/>
              </a:ext>
            </a:extLst>
          </p:cNvPr>
          <p:cNvGrpSpPr/>
          <p:nvPr/>
        </p:nvGrpSpPr>
        <p:grpSpPr>
          <a:xfrm>
            <a:off x="4282661" y="1462103"/>
            <a:ext cx="2022376" cy="2441812"/>
            <a:chOff x="1490520" y="2212520"/>
            <a:chExt cx="4760367" cy="5747657"/>
          </a:xfrm>
        </p:grpSpPr>
        <p:sp>
          <p:nvSpPr>
            <p:cNvPr id="23" name="자유형 15">
              <a:extLst>
                <a:ext uri="{FF2B5EF4-FFF2-40B4-BE49-F238E27FC236}">
                  <a16:creationId xmlns:a16="http://schemas.microsoft.com/office/drawing/2014/main" id="{A1121E85-92B1-4184-9DFA-E2F7FD4AB506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4">
              <a:extLst>
                <a:ext uri="{FF2B5EF4-FFF2-40B4-BE49-F238E27FC236}">
                  <a16:creationId xmlns:a16="http://schemas.microsoft.com/office/drawing/2014/main" id="{B6DE806E-6F1C-4131-9FB6-F42F3D1A5733}"/>
                </a:ext>
              </a:extLst>
            </p:cNvPr>
            <p:cNvSpPr/>
            <p:nvPr/>
          </p:nvSpPr>
          <p:spPr>
            <a:xfrm>
              <a:off x="1490520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어떻게 하면 현재 영업 중인 식당들만 </a:t>
              </a:r>
              <a:endParaRPr lang="en-US" altLang="ko-KR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표시 될 수 있게 할 수 있을까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DF5880-D591-4F22-BB9D-9ECA8A74111F}"/>
              </a:ext>
            </a:extLst>
          </p:cNvPr>
          <p:cNvGrpSpPr/>
          <p:nvPr/>
        </p:nvGrpSpPr>
        <p:grpSpPr>
          <a:xfrm>
            <a:off x="5612623" y="4064746"/>
            <a:ext cx="2022376" cy="2441812"/>
            <a:chOff x="2261118" y="2179865"/>
            <a:chExt cx="4760367" cy="5747657"/>
          </a:xfrm>
        </p:grpSpPr>
        <p:sp>
          <p:nvSpPr>
            <p:cNvPr id="29" name="자유형 15">
              <a:extLst>
                <a:ext uri="{FF2B5EF4-FFF2-40B4-BE49-F238E27FC236}">
                  <a16:creationId xmlns:a16="http://schemas.microsoft.com/office/drawing/2014/main" id="{73EC8FED-24B9-4C2E-8C6D-6B019ECE9439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">
              <a:extLst>
                <a:ext uri="{FF2B5EF4-FFF2-40B4-BE49-F238E27FC236}">
                  <a16:creationId xmlns:a16="http://schemas.microsoft.com/office/drawing/2014/main" id="{77359B90-4E34-450A-B32D-817243FA947C}"/>
                </a:ext>
              </a:extLst>
            </p:cNvPr>
            <p:cNvSpPr/>
            <p:nvPr/>
          </p:nvSpPr>
          <p:spPr>
            <a:xfrm>
              <a:off x="2261118" y="2179865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사람마다 다른 도보 속도를 어떻게 하면 더 정확하게 제공할 수 있을까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934694" y="1192655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7DF5880-D591-4F22-BB9D-9ECA8A74111F}"/>
              </a:ext>
            </a:extLst>
          </p:cNvPr>
          <p:cNvGrpSpPr/>
          <p:nvPr/>
        </p:nvGrpSpPr>
        <p:grpSpPr>
          <a:xfrm>
            <a:off x="7403911" y="1448230"/>
            <a:ext cx="2230025" cy="2441812"/>
            <a:chOff x="2261118" y="2179865"/>
            <a:chExt cx="4760367" cy="5747657"/>
          </a:xfrm>
        </p:grpSpPr>
        <p:sp>
          <p:nvSpPr>
            <p:cNvPr id="36" name="자유형 15">
              <a:extLst>
                <a:ext uri="{FF2B5EF4-FFF2-40B4-BE49-F238E27FC236}">
                  <a16:creationId xmlns:a16="http://schemas.microsoft.com/office/drawing/2014/main" id="{73EC8FED-24B9-4C2E-8C6D-6B019ECE9439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4">
              <a:extLst>
                <a:ext uri="{FF2B5EF4-FFF2-40B4-BE49-F238E27FC236}">
                  <a16:creationId xmlns:a16="http://schemas.microsoft.com/office/drawing/2014/main" id="{77359B90-4E34-450A-B32D-817243FA947C}"/>
                </a:ext>
              </a:extLst>
            </p:cNvPr>
            <p:cNvSpPr/>
            <p:nvPr/>
          </p:nvSpPr>
          <p:spPr>
            <a:xfrm>
              <a:off x="2261118" y="2179865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어떻게 하면</a:t>
              </a:r>
              <a:endParaRPr lang="en-US" altLang="ko-KR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사람들이 </a:t>
              </a:r>
              <a:endParaRPr lang="en-US" altLang="ko-KR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식당에</a:t>
              </a:r>
              <a:r>
                <a:rPr lang="en-US" altLang="ko-KR" dirty="0">
                  <a:solidFill>
                    <a:prstClr val="white"/>
                  </a:solidFill>
                </a:rPr>
                <a:t> 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대한 데이터를</a:t>
              </a:r>
              <a:r>
                <a:rPr lang="en-US" altLang="ko-KR" dirty="0">
                  <a:solidFill>
                    <a:prstClr val="white"/>
                  </a:solidFill>
                </a:rPr>
                <a:t> 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남기도록 </a:t>
              </a:r>
              <a:endParaRPr lang="en-US" altLang="ko-KR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유도할 수 있을까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DF5880-D591-4F22-BB9D-9ECA8A74111F}"/>
              </a:ext>
            </a:extLst>
          </p:cNvPr>
          <p:cNvGrpSpPr/>
          <p:nvPr/>
        </p:nvGrpSpPr>
        <p:grpSpPr>
          <a:xfrm>
            <a:off x="8839775" y="4032273"/>
            <a:ext cx="2493509" cy="2441812"/>
            <a:chOff x="2143934" y="2179865"/>
            <a:chExt cx="5869343" cy="5747657"/>
          </a:xfrm>
        </p:grpSpPr>
        <p:sp>
          <p:nvSpPr>
            <p:cNvPr id="45" name="자유형 15">
              <a:extLst>
                <a:ext uri="{FF2B5EF4-FFF2-40B4-BE49-F238E27FC236}">
                  <a16:creationId xmlns:a16="http://schemas.microsoft.com/office/drawing/2014/main" id="{73EC8FED-24B9-4C2E-8C6D-6B019ECE9439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>
              <a:extLst>
                <a:ext uri="{FF2B5EF4-FFF2-40B4-BE49-F238E27FC236}">
                  <a16:creationId xmlns:a16="http://schemas.microsoft.com/office/drawing/2014/main" id="{77359B90-4E34-450A-B32D-817243FA947C}"/>
                </a:ext>
              </a:extLst>
            </p:cNvPr>
            <p:cNvSpPr/>
            <p:nvPr/>
          </p:nvSpPr>
          <p:spPr>
            <a:xfrm>
              <a:off x="2143934" y="2179865"/>
              <a:ext cx="5869343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병원과 약국 정보를 표시할 때 당직 병원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, 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당직 약국을 표시하는 서비스를 제공하면 어떨까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자유형: 도형 12">
            <a:extLst>
              <a:ext uri="{FF2B5EF4-FFF2-40B4-BE49-F238E27FC236}">
                <a16:creationId xmlns:a16="http://schemas.microsoft.com/office/drawing/2014/main" id="{60179312-23F5-4935-8BA4-BF372F0A6824}"/>
              </a:ext>
            </a:extLst>
          </p:cNvPr>
          <p:cNvSpPr/>
          <p:nvPr/>
        </p:nvSpPr>
        <p:spPr>
          <a:xfrm rot="19733435">
            <a:off x="9721300" y="3777840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자유형: 도형 12">
            <a:extLst>
              <a:ext uri="{FF2B5EF4-FFF2-40B4-BE49-F238E27FC236}">
                <a16:creationId xmlns:a16="http://schemas.microsoft.com/office/drawing/2014/main" id="{F45DF718-4254-46BF-98B6-337A0C846F4D}"/>
              </a:ext>
            </a:extLst>
          </p:cNvPr>
          <p:cNvSpPr/>
          <p:nvPr/>
        </p:nvSpPr>
        <p:spPr>
          <a:xfrm rot="19249572">
            <a:off x="4928619" y="1177887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자유형: 도형 12">
            <a:extLst>
              <a:ext uri="{FF2B5EF4-FFF2-40B4-BE49-F238E27FC236}">
                <a16:creationId xmlns:a16="http://schemas.microsoft.com/office/drawing/2014/main" id="{74D4E282-D06D-47D8-A44C-4B2FA208B3B1}"/>
              </a:ext>
            </a:extLst>
          </p:cNvPr>
          <p:cNvSpPr/>
          <p:nvPr/>
        </p:nvSpPr>
        <p:spPr>
          <a:xfrm rot="19249572">
            <a:off x="8049869" y="1245107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F9FE51-37C3-4736-A41E-55F9AD031A36}"/>
              </a:ext>
            </a:extLst>
          </p:cNvPr>
          <p:cNvGrpSpPr/>
          <p:nvPr/>
        </p:nvGrpSpPr>
        <p:grpSpPr>
          <a:xfrm>
            <a:off x="2207100" y="4064746"/>
            <a:ext cx="2045414" cy="2441812"/>
            <a:chOff x="2261118" y="2212520"/>
            <a:chExt cx="4814594" cy="5747657"/>
          </a:xfrm>
        </p:grpSpPr>
        <p:sp>
          <p:nvSpPr>
            <p:cNvPr id="31" name="자유형 9">
              <a:extLst>
                <a:ext uri="{FF2B5EF4-FFF2-40B4-BE49-F238E27FC236}">
                  <a16:creationId xmlns:a16="http://schemas.microsoft.com/office/drawing/2014/main" id="{1CA3E44D-29BC-4D72-B3D3-AE70366E1916}"/>
                </a:ext>
              </a:extLst>
            </p:cNvPr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4">
              <a:extLst>
                <a:ext uri="{FF2B5EF4-FFF2-40B4-BE49-F238E27FC236}">
                  <a16:creationId xmlns:a16="http://schemas.microsoft.com/office/drawing/2014/main" id="{04BEBC9F-3F16-46B3-B1A4-0AA622B67C17}"/>
                </a:ext>
              </a:extLst>
            </p:cNvPr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white"/>
                  </a:solidFill>
                </a:rPr>
                <a:t>지도 내에 공공 와이파이 제공 지역을 표시하는 서비스를 제공할 수 있을까</a:t>
              </a:r>
              <a:r>
                <a:rPr lang="en-US" altLang="ko-KR" dirty="0">
                  <a:solidFill>
                    <a:prstClr val="white"/>
                  </a:solidFill>
                </a:rPr>
                <a:t>?</a:t>
              </a:r>
              <a:endParaRPr lang="ko-KR" altLang="en-US" dirty="0">
                <a:solidFill>
                  <a:prstClr val="white"/>
                </a:solidFill>
              </a:endParaRPr>
            </a:p>
            <a:p>
              <a:pPr algn="ctr"/>
              <a:endParaRPr lang="en-US" altLang="ko-KR" dirty="0">
                <a:solidFill>
                  <a:prstClr val="white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41" name="자유형: 도형 12">
            <a:extLst>
              <a:ext uri="{FF2B5EF4-FFF2-40B4-BE49-F238E27FC236}">
                <a16:creationId xmlns:a16="http://schemas.microsoft.com/office/drawing/2014/main" id="{60179312-23F5-4935-8BA4-BF372F0A6824}"/>
              </a:ext>
            </a:extLst>
          </p:cNvPr>
          <p:cNvSpPr/>
          <p:nvPr/>
        </p:nvSpPr>
        <p:spPr>
          <a:xfrm rot="19249572">
            <a:off x="3188093" y="3781424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5" name="자유형: 도형 12">
            <a:extLst>
              <a:ext uri="{FF2B5EF4-FFF2-40B4-BE49-F238E27FC236}">
                <a16:creationId xmlns:a16="http://schemas.microsoft.com/office/drawing/2014/main" id="{60179312-23F5-4935-8BA4-BF372F0A6824}"/>
              </a:ext>
            </a:extLst>
          </p:cNvPr>
          <p:cNvSpPr/>
          <p:nvPr/>
        </p:nvSpPr>
        <p:spPr>
          <a:xfrm rot="19249572">
            <a:off x="6489245" y="3781423"/>
            <a:ext cx="730459" cy="56664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2106_TF22898775" id="{C722C6D7-CB1A-4D1C-9B74-1CB832DF3971}" vid="{57CDE1F4-F41D-4DEC-AF99-CF356478093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E9F5BB-97DB-4160-B47A-8FCEBC4F46E5}">
  <ds:schemaRefs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최신 회로 설계</Template>
  <TotalTime>0</TotalTime>
  <Words>229</Words>
  <Application>Microsoft Office PowerPoint</Application>
  <PresentationFormat>와이드스크린</PresentationFormat>
  <Paragraphs>54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Tw Cen MT</vt:lpstr>
      <vt:lpstr>맑은 고딕</vt:lpstr>
      <vt:lpstr>야놀자 야체 B</vt:lpstr>
      <vt:lpstr>Arial</vt:lpstr>
      <vt:lpstr>Trebuchet MS</vt:lpstr>
      <vt:lpstr>회로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2020-03-20T05:23:47Z</dcterms:created>
  <dcterms:modified xsi:type="dcterms:W3CDTF">2020-03-27T09:44:03Z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