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7" y="5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애플리케이션 장점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317145175681777"/>
          <c:y val="0.15741412370834504"/>
          <c:w val="0.78031896171420811"/>
          <c:h val="0.720314452009025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단점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E48-4516-8596-C79D9651742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48-4516-8596-C79D96517420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48-4516-8596-C79D965174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10-42B3-A6C6-AA4BAA0089C6}"/>
              </c:ext>
            </c:extLst>
          </c:dPt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E48-4516-8596-C79D96517420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E48-4516-8596-C79D96517420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E48-4516-8596-C79D965174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편의성</c:v>
                </c:pt>
                <c:pt idx="1">
                  <c:v>상담사 매칭</c:v>
                </c:pt>
                <c:pt idx="2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48-4516-8596-C79D96517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591568783068783"/>
          <c:y val="0.20632584541062804"/>
          <c:w val="0.6816862433862434"/>
          <c:h val="0.62240917874396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단점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C7-4596-A908-44B644E195EF}"/>
              </c:ext>
            </c:extLst>
          </c:dPt>
          <c:dPt>
            <c:idx val="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2C7-4596-A908-44B644E195EF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C7-4596-A908-44B644E195E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1E-42E2-A3E8-DA8F98BF2E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3"/>
                <c:pt idx="0">
                  <c:v>정확성, 신뢰도</c:v>
                </c:pt>
                <c:pt idx="1">
                  <c:v>보안</c:v>
                </c:pt>
                <c:pt idx="2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C7-4596-A908-44B644E19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선호기능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17-4859-AE46-9AEBA154DF1C}"/>
              </c:ext>
            </c:extLst>
          </c:dPt>
          <c:dPt>
            <c:idx val="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17-4859-AE46-9AEBA154DF1C}"/>
              </c:ext>
            </c:extLst>
          </c:dPt>
          <c:dPt>
            <c:idx val="2"/>
            <c:bubble3D val="0"/>
            <c:explosion val="1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317-4859-AE46-9AEBA154DF1C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FD-40B4-AD81-187CB048B34D}"/>
              </c:ext>
            </c:extLst>
          </c:dPt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317-4859-AE46-9AEBA154DF1C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317-4859-AE46-9AEBA154DF1C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317-4859-AE46-9AEBA154DF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편의성, 사용성</c:v>
                </c:pt>
                <c:pt idx="1">
                  <c:v>상담사 매칭</c:v>
                </c:pt>
                <c:pt idx="2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17-4859-AE46-9AEBA154D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불필요기능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F9-45DC-9C73-54E65DA6ACEB}"/>
              </c:ext>
            </c:extLst>
          </c:dPt>
          <c:dPt>
            <c:idx val="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6F9-45DC-9C73-54E65DA6ACEB}"/>
              </c:ext>
            </c:extLst>
          </c:dPt>
          <c:dPt>
            <c:idx val="2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F9-45DC-9C73-54E65DA6ACEB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6F9-45DC-9C73-54E65DA6AC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없다</c:v>
                </c:pt>
                <c:pt idx="1">
                  <c:v>인공지능설명</c:v>
                </c:pt>
                <c:pt idx="2">
                  <c:v>상담기능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F9-45DC-9C73-54E65DA6AC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개선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01-45A8-B2ED-555CC8DEB69C}"/>
              </c:ext>
            </c:extLst>
          </c:dPt>
          <c:dPt>
            <c:idx val="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701-45A8-B2ED-555CC8DEB69C}"/>
              </c:ext>
            </c:extLst>
          </c:dPt>
          <c:dPt>
            <c:idx val="2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01-45A8-B2ED-555CC8DEB69C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701-45A8-B2ED-555CC8DEB6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디자인</c:v>
                </c:pt>
                <c:pt idx="1">
                  <c:v>검사 보완</c:v>
                </c:pt>
                <c:pt idx="2">
                  <c:v>보안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01-45A8-B2ED-555CC8DEB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6AF8-1DFD-4F1B-A0D3-E3CD891AC54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6D40-3B2B-49CE-B25D-BFBAA91C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7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6AF8-1DFD-4F1B-A0D3-E3CD891AC54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6D40-3B2B-49CE-B25D-BFBAA91C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84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6AF8-1DFD-4F1B-A0D3-E3CD891AC54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6D40-3B2B-49CE-B25D-BFBAA91C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0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6AF8-1DFD-4F1B-A0D3-E3CD891AC54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6D40-3B2B-49CE-B25D-BFBAA91C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9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6AF8-1DFD-4F1B-A0D3-E3CD891AC54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6D40-3B2B-49CE-B25D-BFBAA91C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5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6AF8-1DFD-4F1B-A0D3-E3CD891AC54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6D40-3B2B-49CE-B25D-BFBAA91C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4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6AF8-1DFD-4F1B-A0D3-E3CD891AC54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6D40-3B2B-49CE-B25D-BFBAA91C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9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6AF8-1DFD-4F1B-A0D3-E3CD891AC54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6D40-3B2B-49CE-B25D-BFBAA91C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4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6AF8-1DFD-4F1B-A0D3-E3CD891AC54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6D40-3B2B-49CE-B25D-BFBAA91C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0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6AF8-1DFD-4F1B-A0D3-E3CD891AC54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6D40-3B2B-49CE-B25D-BFBAA91C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9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6AF8-1DFD-4F1B-A0D3-E3CD891AC54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6D40-3B2B-49CE-B25D-BFBAA91C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5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6AF8-1DFD-4F1B-A0D3-E3CD891AC548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6D40-3B2B-49CE-B25D-BFBAA91CC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5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2090" y="2719066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/>
              <a:t>설문 조사 및 분석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35958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15172"/>
            <a:ext cx="10515600" cy="858194"/>
          </a:xfrm>
        </p:spPr>
        <p:txBody>
          <a:bodyPr/>
          <a:lstStyle/>
          <a:p>
            <a:r>
              <a:rPr lang="ko-KR" altLang="en-US" dirty="0" smtClean="0"/>
              <a:t>설문조사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366"/>
            <a:ext cx="10515600" cy="514041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(5) </a:t>
            </a:r>
            <a:r>
              <a:rPr lang="ko-KR" altLang="en-US" dirty="0" smtClean="0"/>
              <a:t>애플리케이션의 불필요 기능</a:t>
            </a:r>
            <a:endParaRPr lang="ko-KR" altLang="en-US" dirty="0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394075349"/>
              </p:ext>
            </p:extLst>
          </p:nvPr>
        </p:nvGraphicFramePr>
        <p:xfrm>
          <a:off x="7573800" y="1573366"/>
          <a:ext cx="3780000" cy="41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2896"/>
            <a:ext cx="2914650" cy="876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90301"/>
            <a:ext cx="6827044" cy="647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00259"/>
            <a:ext cx="20383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0854"/>
            <a:ext cx="10515600" cy="858194"/>
          </a:xfrm>
        </p:spPr>
        <p:txBody>
          <a:bodyPr/>
          <a:lstStyle/>
          <a:p>
            <a:r>
              <a:rPr lang="ko-KR" altLang="en-US" dirty="0" smtClean="0"/>
              <a:t>설문조사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09048"/>
            <a:ext cx="10515600" cy="514041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(6) </a:t>
            </a:r>
            <a:r>
              <a:rPr lang="ko-KR" altLang="en-US" dirty="0" smtClean="0"/>
              <a:t>애플리케이션의 개선</a:t>
            </a:r>
            <a:endParaRPr lang="ko-KR" altLang="en-US" dirty="0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715038581"/>
              </p:ext>
            </p:extLst>
          </p:nvPr>
        </p:nvGraphicFramePr>
        <p:xfrm>
          <a:off x="8133264" y="1796704"/>
          <a:ext cx="3780000" cy="41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64" y="3008497"/>
            <a:ext cx="7696200" cy="714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14" y="4971888"/>
            <a:ext cx="3095625" cy="485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14" y="2109839"/>
            <a:ext cx="7915275" cy="800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114" y="4394303"/>
            <a:ext cx="6391275" cy="4857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64" y="5549358"/>
            <a:ext cx="7839075" cy="638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016" y="3823182"/>
            <a:ext cx="7772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4909" y="698157"/>
            <a:ext cx="13822133" cy="55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설문 조사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설문 조사 목적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인공지능 기반 아동 심리 상담 애플리케이션의 프로토타입을 예비 사용자들에게 보여주고 의견을 듣기 위함</a:t>
            </a: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사용자들의 요구사항을 분석하고 프로토타입에 반영</a:t>
            </a: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 smtClean="0"/>
              <a:t>프로토타입의 </a:t>
            </a:r>
            <a:r>
              <a:rPr lang="ko-KR" altLang="en-US" sz="2400" dirty="0" err="1" smtClean="0"/>
              <a:t>장〮단점</a:t>
            </a:r>
            <a:r>
              <a:rPr lang="ko-KR" altLang="en-US" sz="2400" dirty="0" smtClean="0"/>
              <a:t> 파악 후 장점을 부각하고 단점을 보완</a:t>
            </a: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설문 조사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설문 방법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구글 설문지를 이용하여 설문지 작성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설문조사 기간 </a:t>
            </a:r>
            <a:r>
              <a:rPr lang="en-US" altLang="ko-KR" dirty="0" smtClean="0"/>
              <a:t>: 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 ~ 23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응답자 수 </a:t>
            </a:r>
            <a:r>
              <a:rPr lang="en-US" altLang="ko-KR" dirty="0" smtClean="0"/>
              <a:t>: 13</a:t>
            </a:r>
            <a:r>
              <a:rPr lang="ko-KR" altLang="en-US" dirty="0" smtClean="0"/>
              <a:t>명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조사 대상 </a:t>
            </a:r>
            <a:r>
              <a:rPr lang="en-US" altLang="ko-KR" dirty="0" smtClean="0"/>
              <a:t>: 20</a:t>
            </a:r>
            <a:r>
              <a:rPr lang="ko-KR" altLang="en-US" dirty="0" smtClean="0"/>
              <a:t>대 대학생 및 직장인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설문 방법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카카오톡을</a:t>
            </a:r>
            <a:r>
              <a:rPr lang="ko-KR" altLang="en-US" dirty="0" smtClean="0"/>
              <a:t> 이용하여 구글 설문 폼 전송 후 응답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2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설문 조사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설문 내용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950" y="1825625"/>
            <a:ext cx="6200390" cy="42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lang="ko-KR" altLang="en-US" dirty="0" smtClean="0"/>
              <a:t>설문조사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6098" y="2007841"/>
            <a:ext cx="5181600" cy="3932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07842"/>
            <a:ext cx="5181600" cy="3932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523589" y="139631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162004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설문 </a:t>
            </a:r>
            <a:r>
              <a:rPr lang="ko-KR" altLang="en-US" sz="2800" dirty="0" smtClean="0"/>
              <a:t>내용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080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156"/>
          </a:xfrm>
        </p:spPr>
        <p:txBody>
          <a:bodyPr/>
          <a:lstStyle/>
          <a:p>
            <a:r>
              <a:rPr lang="ko-KR" altLang="en-US" dirty="0" smtClean="0"/>
              <a:t>설문 조사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380780"/>
            <a:ext cx="10515600" cy="495583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설문 결과</a:t>
            </a:r>
            <a:endParaRPr lang="en-US" altLang="ko-KR" dirty="0"/>
          </a:p>
          <a:p>
            <a:pPr marL="457200" indent="-457200">
              <a:buAutoNum type="arabicParenBoth"/>
            </a:pPr>
            <a:r>
              <a:rPr lang="ko-KR" altLang="en-US" sz="2400" dirty="0" smtClean="0"/>
              <a:t>상담 애플리케이션 사용 경험 유무</a:t>
            </a:r>
            <a:endParaRPr lang="en-US" altLang="ko-KR" sz="2400" dirty="0" smtClean="0"/>
          </a:p>
          <a:p>
            <a:pPr marL="457200" indent="-457200">
              <a:buAutoNum type="arabicParenBoth"/>
            </a:pPr>
            <a:endParaRPr lang="en-US" altLang="ko-KR" sz="2400" dirty="0"/>
          </a:p>
          <a:p>
            <a:pPr marL="457200" indent="-457200">
              <a:buAutoNum type="arabicParenBoth"/>
            </a:pP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3383"/>
          <a:stretch/>
        </p:blipFill>
        <p:spPr>
          <a:xfrm>
            <a:off x="2568081" y="2546434"/>
            <a:ext cx="7055837" cy="3648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45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22330"/>
            <a:ext cx="10515600" cy="858194"/>
          </a:xfrm>
        </p:spPr>
        <p:txBody>
          <a:bodyPr/>
          <a:lstStyle/>
          <a:p>
            <a:r>
              <a:rPr lang="ko-KR" altLang="en-US" dirty="0" smtClean="0"/>
              <a:t>설문조사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80524"/>
            <a:ext cx="10515600" cy="514041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(2) </a:t>
            </a:r>
            <a:r>
              <a:rPr lang="ko-KR" altLang="en-US" dirty="0" smtClean="0"/>
              <a:t>애플리케이션의 장점</a:t>
            </a:r>
            <a:endParaRPr lang="ko-KR" altLang="en-US" dirty="0"/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1683229058"/>
              </p:ext>
            </p:extLst>
          </p:nvPr>
        </p:nvGraphicFramePr>
        <p:xfrm>
          <a:off x="7178976" y="1680524"/>
          <a:ext cx="3780000" cy="41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730549"/>
            <a:ext cx="3609975" cy="14573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4369986"/>
            <a:ext cx="5400675" cy="5524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" y="5143022"/>
            <a:ext cx="21907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5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93732"/>
            <a:ext cx="10515600" cy="858194"/>
          </a:xfrm>
        </p:spPr>
        <p:txBody>
          <a:bodyPr/>
          <a:lstStyle/>
          <a:p>
            <a:r>
              <a:rPr lang="ko-KR" altLang="en-US" dirty="0" smtClean="0"/>
              <a:t>설문조사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51926"/>
            <a:ext cx="10515600" cy="514041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(3) </a:t>
            </a:r>
            <a:r>
              <a:rPr lang="ko-KR" altLang="en-US" dirty="0" smtClean="0"/>
              <a:t>애플리케이션의 단점</a:t>
            </a:r>
            <a:endParaRPr lang="ko-KR" altLang="en-US" dirty="0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900071136"/>
              </p:ext>
            </p:extLst>
          </p:nvPr>
        </p:nvGraphicFramePr>
        <p:xfrm>
          <a:off x="8054813" y="1666239"/>
          <a:ext cx="3780000" cy="41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6" y="3791761"/>
            <a:ext cx="5019675" cy="4857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16" y="4477034"/>
            <a:ext cx="7886700" cy="12001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91" y="2331445"/>
            <a:ext cx="6855622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65168"/>
            <a:ext cx="10515600" cy="858194"/>
          </a:xfrm>
        </p:spPr>
        <p:txBody>
          <a:bodyPr/>
          <a:lstStyle/>
          <a:p>
            <a:r>
              <a:rPr lang="ko-KR" altLang="en-US" dirty="0" smtClean="0"/>
              <a:t>설문조사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3362"/>
            <a:ext cx="10515600" cy="514041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(4) </a:t>
            </a:r>
            <a:r>
              <a:rPr lang="ko-KR" altLang="en-US" dirty="0" smtClean="0"/>
              <a:t>애플리케이션의 선호 기능</a:t>
            </a:r>
            <a:endParaRPr lang="ko-KR" altLang="en-US" dirty="0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781419623"/>
              </p:ext>
            </p:extLst>
          </p:nvPr>
        </p:nvGraphicFramePr>
        <p:xfrm>
          <a:off x="6661150" y="1655501"/>
          <a:ext cx="3780000" cy="41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3" y="2614404"/>
            <a:ext cx="1562100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33" y="3214753"/>
            <a:ext cx="4676775" cy="914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33" y="4341778"/>
            <a:ext cx="54197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155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설문 조사</vt:lpstr>
      <vt:lpstr>설문 조사</vt:lpstr>
      <vt:lpstr>설문 조사</vt:lpstr>
      <vt:lpstr>설문조사</vt:lpstr>
      <vt:lpstr>설문 조사</vt:lpstr>
      <vt:lpstr>설문조사</vt:lpstr>
      <vt:lpstr>설문조사</vt:lpstr>
      <vt:lpstr>설문조사</vt:lpstr>
      <vt:lpstr>설문조사</vt:lpstr>
      <vt:lpstr>설문조사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문영</dc:creator>
  <cp:lastModifiedBy>이 문영</cp:lastModifiedBy>
  <cp:revision>27</cp:revision>
  <dcterms:created xsi:type="dcterms:W3CDTF">2020-04-11T03:23:37Z</dcterms:created>
  <dcterms:modified xsi:type="dcterms:W3CDTF">2020-04-24T18:33:12Z</dcterms:modified>
</cp:coreProperties>
</file>