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72D3E-50B8-4ADA-9D1F-C4912CD8F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B6A41D-CFAE-4A3B-B727-DE17187C2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3584B-F30A-40A6-BA04-A2BD9D1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D7DFF1-FE9C-4CF6-B74A-93452375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3D5B35-4210-4A65-9512-407C1E64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4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CB1C-034B-4AEA-87EC-E0E9E76D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9E78C0-06FD-4E02-B089-A8C4567F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A66BA-F688-415D-8C3B-0B1924E8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214AA-DF0A-4249-BA6C-B29D32BB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5D1B5-37E9-412B-83D4-A09D8BB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3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355B22-9844-48BF-852F-53D2D37FF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7D4C79-29EE-4852-8A6F-828CCBC4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3714F7-DF73-4788-9773-0107CDF8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8F8A3-AEA2-4ADA-8F7F-8EF94B3D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63A68-FB99-4ED3-A73E-DA7EB4A5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50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4CBC5-A750-4B96-B596-B974A041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86145-0D4F-404F-A91F-07FEB508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51CFC-0C78-40E7-9588-2C860CAB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DCC2E-6F7C-4DF0-877E-51A119B7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C9D2A-CACC-4EF0-86A7-5FC7E8BE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92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97FC7-7C24-49FA-AAAF-65A96512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8C5074-ADB3-4B78-A610-D1D437FE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B03BA-8B4D-47B2-AAB1-F7EAB1EB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C055B-4F6C-4517-9B8A-07DD53DA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15F1F-7EC1-42D7-8EF3-5788B9F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9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9165A-0DA7-452D-AC2E-6FBBE83F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2EE8F-EC71-4C74-B3EC-3BA5932E0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AFDAFA-8F9A-4388-AF98-46C3BE7A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58526-E58D-48D6-90B5-B9C35536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A9B3-4309-4823-AC4F-E29A13A6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408D7D-F0CB-425E-92AC-5A03E690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8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C3CE3-9540-490D-B910-1AB0FD56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B4A600-2196-4C8F-B249-B4D7C4DF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FE960E-8A02-4688-B056-CB7E44DB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18D36D-C673-4156-A5CB-13BC98EB0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A6B66-1818-413B-8CEE-0993D19B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43D267-E010-4FA9-A90D-486276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ECCE04-5124-494B-AC0B-C9D908B3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69A9FA-EFA2-4998-B154-86A75FCD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CCA96-36BC-45BD-877B-75887988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1C7DB3-406E-4D78-987B-F35B451B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2D14A-28D0-4B63-8BE4-CD27936B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4E59A-C20A-4332-A91B-C46EEB54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23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8D6064-5CB6-4592-9EAA-4BB4D194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05E51-F398-4379-B0C3-B09A3C09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D6F94D-5544-4223-9654-48C18A4B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4DA2C-CD09-402D-B597-4528E012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91649-8F2A-4125-814D-AC37B0F7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6D4DF-A676-4C0A-9A58-E7D1D480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A0C21A-B42F-42F1-8FEE-CB5C4326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B7DF7E-6AA4-472D-A655-C3297A99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5D6279-123C-4B12-AAAD-97B62845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5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AB00F-D8B9-4F83-8E8D-63CB0D7D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F96B76-C649-4FEB-88DF-36E375946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DF432-61C1-4BE1-A95D-9A439E0E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761C70-026B-4E2C-A4AF-966C9C9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FB667-371A-420D-80F7-8474DC8B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7052F4-EAC4-40C0-B5BD-17F2E2D9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9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BBCD72-B843-4A3B-8C44-F1896375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D13247-E1F1-4BD8-8332-512941D4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61A41-8D29-4130-961E-7C59A2128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E7D3-0E1B-40D4-A952-94CB62FB6841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0870A-E89D-49FB-9E64-038909D2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82A8B-550A-41F3-800B-6BB7918C4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9B8C-B452-4A4A-AD73-B1408C7F6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13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1440-0385-4F9B-8A5F-AD07BBF7A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70CBF8-BDDF-4320-96C0-1B39B253D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8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Jank</dc:creator>
  <cp:lastModifiedBy>Holger Jank</cp:lastModifiedBy>
  <cp:revision>1</cp:revision>
  <dcterms:created xsi:type="dcterms:W3CDTF">2022-04-03T17:48:51Z</dcterms:created>
  <dcterms:modified xsi:type="dcterms:W3CDTF">2022-04-03T17:49:14Z</dcterms:modified>
</cp:coreProperties>
</file>