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33"/>
  </p:notesMasterIdLst>
  <p:handoutMasterIdLst>
    <p:handoutMasterId r:id="rId34"/>
  </p:handoutMasterIdLst>
  <p:sldIdLst>
    <p:sldId id="256" r:id="rId5"/>
    <p:sldId id="257" r:id="rId6"/>
    <p:sldId id="260" r:id="rId7"/>
    <p:sldId id="259" r:id="rId8"/>
    <p:sldId id="290" r:id="rId9"/>
    <p:sldId id="270" r:id="rId10"/>
    <p:sldId id="285" r:id="rId11"/>
    <p:sldId id="282" r:id="rId12"/>
    <p:sldId id="284" r:id="rId13"/>
    <p:sldId id="283" r:id="rId14"/>
    <p:sldId id="266" r:id="rId15"/>
    <p:sldId id="288" r:id="rId16"/>
    <p:sldId id="287" r:id="rId17"/>
    <p:sldId id="289" r:id="rId18"/>
    <p:sldId id="273" r:id="rId19"/>
    <p:sldId id="274" r:id="rId20"/>
    <p:sldId id="280" r:id="rId21"/>
    <p:sldId id="275" r:id="rId22"/>
    <p:sldId id="276" r:id="rId23"/>
    <p:sldId id="277" r:id="rId24"/>
    <p:sldId id="281" r:id="rId25"/>
    <p:sldId id="258" r:id="rId26"/>
    <p:sldId id="263" r:id="rId27"/>
    <p:sldId id="265" r:id="rId28"/>
    <p:sldId id="267" r:id="rId29"/>
    <p:sldId id="268" r:id="rId30"/>
    <p:sldId id="271" r:id="rId31"/>
    <p:sldId id="272" r:id="rId3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4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253E9C-E29A-4614-99A0-B54270F073EF}" v="26" dt="2022-03-20T18:48:32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75" autoAdjust="0"/>
    <p:restoredTop sz="95184" autoAdjust="0"/>
  </p:normalViewPr>
  <p:slideViewPr>
    <p:cSldViewPr snapToGrid="0">
      <p:cViewPr>
        <p:scale>
          <a:sx n="66" d="100"/>
          <a:sy n="66" d="100"/>
        </p:scale>
        <p:origin x="48" y="90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121454-572C-47B6-B0F1-7CFD7D08B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84DF8-A565-40B7-BDF9-E1BF332F6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2A17-7AE3-4B44-889C-4D77A0FC7177}" type="datetime1">
              <a:rPr lang="de-DE" smtClean="0"/>
              <a:t>02.04.2022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0F16EA-C7BA-4258-A82D-3014F168B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BFB372-C8D6-41CE-BCAE-07EF85FF4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AEA9-BE18-43B6-9C4D-24166BA94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4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0ACC-C7DD-445E-BC27-71FC31906D7B}" type="datetime1">
              <a:rPr lang="de-DE" smtClean="0"/>
              <a:pPr/>
              <a:t>02.04.2022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-Foli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überschrif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49225"/>
            <a:ext cx="10515600" cy="1325563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2.png"/><Relationship Id="rId7" Type="http://schemas.openxmlformats.org/officeDocument/2006/relationships/image" Target="../media/image5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490.png"/><Relationship Id="rId3" Type="http://schemas.openxmlformats.org/officeDocument/2006/relationships/image" Target="../media/image62.png"/><Relationship Id="rId7" Type="http://schemas.openxmlformats.org/officeDocument/2006/relationships/image" Target="../media/image210.png"/><Relationship Id="rId12" Type="http://schemas.openxmlformats.org/officeDocument/2006/relationships/image" Target="../media/image26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0.png"/><Relationship Id="rId11" Type="http://schemas.openxmlformats.org/officeDocument/2006/relationships/image" Target="../media/image67.png"/><Relationship Id="rId5" Type="http://schemas.openxmlformats.org/officeDocument/2006/relationships/image" Target="../media/image64.png"/><Relationship Id="rId15" Type="http://schemas.openxmlformats.org/officeDocument/2006/relationships/image" Target="../media/image68.png"/><Relationship Id="rId10" Type="http://schemas.openxmlformats.org/officeDocument/2006/relationships/image" Target="../media/image66.png"/><Relationship Id="rId4" Type="http://schemas.openxmlformats.org/officeDocument/2006/relationships/image" Target="../media/image63.png"/><Relationship Id="rId9" Type="http://schemas.openxmlformats.org/officeDocument/2006/relationships/image" Target="../media/image65.png"/><Relationship Id="rId14" Type="http://schemas.openxmlformats.org/officeDocument/2006/relationships/image" Target="../media/image2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13" Type="http://schemas.openxmlformats.org/officeDocument/2006/relationships/image" Target="../media/image611.png"/><Relationship Id="rId7" Type="http://schemas.openxmlformats.org/officeDocument/2006/relationships/image" Target="../media/image430.png"/><Relationship Id="rId17" Type="http://schemas.openxmlformats.org/officeDocument/2006/relationships/image" Target="../media/image72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0.png"/><Relationship Id="rId11" Type="http://schemas.openxmlformats.org/officeDocument/2006/relationships/image" Target="../media/image470.png"/><Relationship Id="rId15" Type="http://schemas.openxmlformats.org/officeDocument/2006/relationships/image" Target="../media/image70.png"/><Relationship Id="rId10" Type="http://schemas.openxmlformats.org/officeDocument/2006/relationships/image" Target="../media/image460.png"/><Relationship Id="rId9" Type="http://schemas.openxmlformats.org/officeDocument/2006/relationships/image" Target="../media/image450.png"/><Relationship Id="rId14" Type="http://schemas.openxmlformats.org/officeDocument/2006/relationships/image" Target="../media/image6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3" Type="http://schemas.openxmlformats.org/officeDocument/2006/relationships/image" Target="../media/image73.png"/><Relationship Id="rId7" Type="http://schemas.openxmlformats.org/officeDocument/2006/relationships/image" Target="../media/image48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0.png"/><Relationship Id="rId5" Type="http://schemas.openxmlformats.org/officeDocument/2006/relationships/image" Target="../media/image530.png"/><Relationship Id="rId10" Type="http://schemas.openxmlformats.org/officeDocument/2006/relationships/image" Target="../media/image611.png"/><Relationship Id="rId4" Type="http://schemas.openxmlformats.org/officeDocument/2006/relationships/image" Target="../media/image520.png"/><Relationship Id="rId9" Type="http://schemas.openxmlformats.org/officeDocument/2006/relationships/image" Target="../media/image5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13" Type="http://schemas.openxmlformats.org/officeDocument/2006/relationships/image" Target="../media/image730.png"/><Relationship Id="rId18" Type="http://schemas.openxmlformats.org/officeDocument/2006/relationships/image" Target="../media/image78.png"/><Relationship Id="rId3" Type="http://schemas.openxmlformats.org/officeDocument/2006/relationships/image" Target="../media/image630.png"/><Relationship Id="rId7" Type="http://schemas.openxmlformats.org/officeDocument/2006/relationships/image" Target="../media/image670.png"/><Relationship Id="rId12" Type="http://schemas.openxmlformats.org/officeDocument/2006/relationships/image" Target="../media/image720.png"/><Relationship Id="rId17" Type="http://schemas.openxmlformats.org/officeDocument/2006/relationships/image" Target="../media/image77.png"/><Relationship Id="rId2" Type="http://schemas.openxmlformats.org/officeDocument/2006/relationships/image" Target="../media/image620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0.png"/><Relationship Id="rId11" Type="http://schemas.openxmlformats.org/officeDocument/2006/relationships/image" Target="../media/image711.png"/><Relationship Id="rId5" Type="http://schemas.openxmlformats.org/officeDocument/2006/relationships/image" Target="../media/image650.png"/><Relationship Id="rId15" Type="http://schemas.openxmlformats.org/officeDocument/2006/relationships/image" Target="../media/image75.png"/><Relationship Id="rId10" Type="http://schemas.openxmlformats.org/officeDocument/2006/relationships/image" Target="../media/image700.png"/><Relationship Id="rId4" Type="http://schemas.openxmlformats.org/officeDocument/2006/relationships/image" Target="../media/image640.png"/><Relationship Id="rId9" Type="http://schemas.openxmlformats.org/officeDocument/2006/relationships/image" Target="../media/image690.png"/><Relationship Id="rId14" Type="http://schemas.openxmlformats.org/officeDocument/2006/relationships/image" Target="../media/image7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7.png"/><Relationship Id="rId18" Type="http://schemas.openxmlformats.org/officeDocument/2006/relationships/image" Target="../media/image112.png"/><Relationship Id="rId26" Type="http://schemas.openxmlformats.org/officeDocument/2006/relationships/image" Target="../media/image120.png"/><Relationship Id="rId39" Type="http://schemas.openxmlformats.org/officeDocument/2006/relationships/image" Target="../media/image133.png"/><Relationship Id="rId21" Type="http://schemas.openxmlformats.org/officeDocument/2006/relationships/image" Target="../media/image115.png"/><Relationship Id="rId34" Type="http://schemas.openxmlformats.org/officeDocument/2006/relationships/image" Target="../media/image128.png"/><Relationship Id="rId42" Type="http://schemas.openxmlformats.org/officeDocument/2006/relationships/image" Target="../media/image136.png"/><Relationship Id="rId2" Type="http://schemas.openxmlformats.org/officeDocument/2006/relationships/image" Target="../media/image97.png"/><Relationship Id="rId16" Type="http://schemas.openxmlformats.org/officeDocument/2006/relationships/image" Target="../media/image110.png"/><Relationship Id="rId29" Type="http://schemas.openxmlformats.org/officeDocument/2006/relationships/image" Target="../media/image1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.png"/><Relationship Id="rId11" Type="http://schemas.openxmlformats.org/officeDocument/2006/relationships/image" Target="../media/image105.png"/><Relationship Id="rId24" Type="http://schemas.openxmlformats.org/officeDocument/2006/relationships/image" Target="../media/image118.png"/><Relationship Id="rId45" Type="http://schemas.openxmlformats.org/officeDocument/2006/relationships/image" Target="../media/image139.png"/><Relationship Id="rId32" Type="http://schemas.openxmlformats.org/officeDocument/2006/relationships/image" Target="../media/image126.png"/><Relationship Id="rId37" Type="http://schemas.openxmlformats.org/officeDocument/2006/relationships/image" Target="../media/image131.png"/><Relationship Id="rId40" Type="http://schemas.openxmlformats.org/officeDocument/2006/relationships/image" Target="../media/image134.png"/><Relationship Id="rId5" Type="http://schemas.openxmlformats.org/officeDocument/2006/relationships/image" Target="../media/image100.png"/><Relationship Id="rId15" Type="http://schemas.openxmlformats.org/officeDocument/2006/relationships/image" Target="../media/image109.png"/><Relationship Id="rId23" Type="http://schemas.openxmlformats.org/officeDocument/2006/relationships/image" Target="../media/image117.png"/><Relationship Id="rId28" Type="http://schemas.openxmlformats.org/officeDocument/2006/relationships/image" Target="../media/image122.png"/><Relationship Id="rId36" Type="http://schemas.openxmlformats.org/officeDocument/2006/relationships/image" Target="../media/image130.png"/><Relationship Id="rId10" Type="http://schemas.openxmlformats.org/officeDocument/2006/relationships/image" Target="../media/image104.png"/><Relationship Id="rId19" Type="http://schemas.openxmlformats.org/officeDocument/2006/relationships/image" Target="../media/image113.png"/><Relationship Id="rId44" Type="http://schemas.openxmlformats.org/officeDocument/2006/relationships/image" Target="../media/image138.png"/><Relationship Id="rId31" Type="http://schemas.openxmlformats.org/officeDocument/2006/relationships/image" Target="../media/image125.png"/><Relationship Id="rId4" Type="http://schemas.openxmlformats.org/officeDocument/2006/relationships/image" Target="../media/image99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Relationship Id="rId22" Type="http://schemas.openxmlformats.org/officeDocument/2006/relationships/image" Target="../media/image116.png"/><Relationship Id="rId43" Type="http://schemas.openxmlformats.org/officeDocument/2006/relationships/image" Target="../media/image137.png"/><Relationship Id="rId27" Type="http://schemas.openxmlformats.org/officeDocument/2006/relationships/image" Target="../media/image121.png"/><Relationship Id="rId30" Type="http://schemas.openxmlformats.org/officeDocument/2006/relationships/image" Target="../media/image124.png"/><Relationship Id="rId35" Type="http://schemas.openxmlformats.org/officeDocument/2006/relationships/image" Target="../media/image129.png"/><Relationship Id="rId8" Type="http://schemas.openxmlformats.org/officeDocument/2006/relationships/image" Target="../media/image102.png"/><Relationship Id="rId3" Type="http://schemas.openxmlformats.org/officeDocument/2006/relationships/image" Target="../media/image98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5" Type="http://schemas.openxmlformats.org/officeDocument/2006/relationships/image" Target="../media/image119.png"/><Relationship Id="rId46" Type="http://schemas.openxmlformats.org/officeDocument/2006/relationships/image" Target="../media/image140.png"/><Relationship Id="rId33" Type="http://schemas.openxmlformats.org/officeDocument/2006/relationships/image" Target="../media/image127.png"/><Relationship Id="rId38" Type="http://schemas.openxmlformats.org/officeDocument/2006/relationships/image" Target="../media/image132.png"/><Relationship Id="rId20" Type="http://schemas.openxmlformats.org/officeDocument/2006/relationships/image" Target="../media/image114.png"/><Relationship Id="rId41" Type="http://schemas.openxmlformats.org/officeDocument/2006/relationships/image" Target="../media/image1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image" Target="../media/image18.png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image" Target="../media/image17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image" Target="../media/image20.png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19.png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1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BC468-ADF5-4A6C-97B2-7D017636A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Faltende neuronale netze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52E4DD-C4D3-4F40-AB39-97DB89F6CE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Eine Präsentation von Benjamin Jank</a:t>
            </a:r>
          </a:p>
        </p:txBody>
      </p:sp>
    </p:spTree>
    <p:extLst>
      <p:ext uri="{BB962C8B-B14F-4D97-AF65-F5344CB8AC3E}">
        <p14:creationId xmlns:p14="http://schemas.microsoft.com/office/powerpoint/2010/main" val="298860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308A35D-7010-4B29-A7C2-4DBF67F63998}"/>
              </a:ext>
            </a:extLst>
          </p:cNvPr>
          <p:cNvGrpSpPr/>
          <p:nvPr/>
        </p:nvGrpSpPr>
        <p:grpSpPr>
          <a:xfrm>
            <a:off x="1140208" y="1371375"/>
            <a:ext cx="4339663" cy="3000983"/>
            <a:chOff x="7830114" y="1722439"/>
            <a:chExt cx="4339663" cy="30009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feld 4">
                  <a:extLst>
                    <a:ext uri="{FF2B5EF4-FFF2-40B4-BE49-F238E27FC236}">
                      <a16:creationId xmlns:a16="http://schemas.microsoft.com/office/drawing/2014/main" id="{4B80465D-A395-482D-A3C9-6AA2DBBCDB09}"/>
                    </a:ext>
                  </a:extLst>
                </p:cNvPr>
                <p:cNvSpPr txBox="1"/>
                <p:nvPr/>
              </p:nvSpPr>
              <p:spPr>
                <a:xfrm>
                  <a:off x="7947596" y="3967189"/>
                  <a:ext cx="4222181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baseline="-25000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…,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5" name="Textfeld 4">
                  <a:extLst>
                    <a:ext uri="{FF2B5EF4-FFF2-40B4-BE49-F238E27FC236}">
                      <a16:creationId xmlns:a16="http://schemas.microsoft.com/office/drawing/2014/main" id="{4B80465D-A395-482D-A3C9-6AA2DBBCD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596" y="3967189"/>
                  <a:ext cx="4222181" cy="7562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949D97A-A738-4DCC-B488-B8F7AE120C5A}"/>
                </a:ext>
              </a:extLst>
            </p:cNvPr>
            <p:cNvSpPr txBox="1"/>
            <p:nvPr/>
          </p:nvSpPr>
          <p:spPr>
            <a:xfrm>
              <a:off x="7830114" y="1722439"/>
              <a:ext cx="4166525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Die Fehlerfunktion</a:t>
              </a:r>
            </a:p>
            <a:p>
              <a:endParaRPr lang="de-DE" dirty="0"/>
            </a:p>
            <a:p>
              <a:pPr marL="285750" indent="-285750">
                <a:buFontTx/>
                <a:buChar char="-"/>
              </a:pPr>
              <a:r>
                <a:rPr lang="de-DE" dirty="0"/>
                <a:t>Parameter von Model als Eingabe</a:t>
              </a:r>
            </a:p>
            <a:p>
              <a:pPr marL="285750" indent="-285750">
                <a:buFontTx/>
                <a:buChar char="-"/>
              </a:pPr>
              <a:r>
                <a:rPr lang="de-DE" dirty="0"/>
                <a:t>Gibt Abweichung des Models von</a:t>
              </a:r>
              <a:br>
                <a:rPr lang="de-DE" dirty="0"/>
              </a:br>
              <a:r>
                <a:rPr lang="de-DE" dirty="0"/>
                <a:t>Wahrheitswerten zurück</a:t>
              </a:r>
            </a:p>
            <a:p>
              <a:pPr marL="285750" indent="-285750">
                <a:buFontTx/>
                <a:buChar char="-"/>
              </a:pPr>
              <a:endParaRPr lang="de-DE" dirty="0"/>
            </a:p>
            <a:p>
              <a:r>
                <a:rPr lang="de-DE" dirty="0"/>
                <a:t>Mean </a:t>
              </a:r>
              <a:r>
                <a:rPr lang="de-DE" dirty="0" err="1"/>
                <a:t>Squared</a:t>
              </a:r>
              <a:r>
                <a:rPr lang="de-DE" dirty="0"/>
                <a:t> Error Funktion:</a:t>
              </a:r>
            </a:p>
            <a:p>
              <a:endParaRPr lang="de-DE" dirty="0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FA81F3FD-85EB-4546-9094-597204DFC715}"/>
              </a:ext>
            </a:extLst>
          </p:cNvPr>
          <p:cNvSpPr txBox="1"/>
          <p:nvPr/>
        </p:nvSpPr>
        <p:spPr>
          <a:xfrm>
            <a:off x="6285476" y="1431921"/>
            <a:ext cx="40895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Das </a:t>
            </a:r>
            <a:r>
              <a:rPr lang="de-DE" sz="2400" b="1" dirty="0" err="1"/>
              <a:t>Gradientenverfahren</a:t>
            </a:r>
            <a:endParaRPr lang="de-DE" sz="2400" b="1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Iterativer Algorithmus, um </a:t>
            </a:r>
            <a:br>
              <a:rPr lang="de-DE" dirty="0"/>
            </a:br>
            <a:r>
              <a:rPr lang="de-DE" dirty="0"/>
              <a:t>differenzierbare Funktion zu </a:t>
            </a:r>
            <a:br>
              <a:rPr lang="de-DE" dirty="0"/>
            </a:br>
            <a:r>
              <a:rPr lang="de-DE" dirty="0"/>
              <a:t>minimieren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Hilfsmittel, um Fehlerfunktion zu </a:t>
            </a:r>
            <a:br>
              <a:rPr lang="de-DE" dirty="0"/>
            </a:br>
            <a:r>
              <a:rPr lang="de-DE" dirty="0"/>
              <a:t>optimieren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A72AAF86-D185-4342-B088-0586ABEDB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654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DE" sz="5400" dirty="0"/>
              <a:t>Training eines neuronalen Netzes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61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40355-2BE7-41F8-A1A1-B799BEB0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3005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Gradientenverfahren</a:t>
            </a:r>
            <a:endParaRPr lang="de-DE" sz="4000" dirty="0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C250E5A3-FA24-49FA-9984-2401DD9C93CF}"/>
              </a:ext>
            </a:extLst>
          </p:cNvPr>
          <p:cNvGrpSpPr/>
          <p:nvPr/>
        </p:nvGrpSpPr>
        <p:grpSpPr>
          <a:xfrm>
            <a:off x="3340000" y="2380343"/>
            <a:ext cx="4300792" cy="4112532"/>
            <a:chOff x="1830829" y="2854392"/>
            <a:chExt cx="3058687" cy="3058687"/>
          </a:xfrm>
        </p:grpSpPr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7AA8A93F-734C-4AC7-92D2-98AB5050E16C}"/>
                </a:ext>
              </a:extLst>
            </p:cNvPr>
            <p:cNvGrpSpPr/>
            <p:nvPr/>
          </p:nvGrpSpPr>
          <p:grpSpPr>
            <a:xfrm>
              <a:off x="1830829" y="2854392"/>
              <a:ext cx="3058687" cy="3058687"/>
              <a:chOff x="1576200" y="3244032"/>
              <a:chExt cx="3058687" cy="3058687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7EE7D551-7B97-4159-AA05-ACFEB095C7CD}"/>
                  </a:ext>
                </a:extLst>
              </p:cNvPr>
              <p:cNvGrpSpPr/>
              <p:nvPr/>
            </p:nvGrpSpPr>
            <p:grpSpPr>
              <a:xfrm>
                <a:off x="1576200" y="3244032"/>
                <a:ext cx="3058687" cy="3058687"/>
                <a:chOff x="1426227" y="3127851"/>
                <a:chExt cx="3058687" cy="3058687"/>
              </a:xfrm>
            </p:grpSpPr>
            <p:grpSp>
              <p:nvGrpSpPr>
                <p:cNvPr id="34" name="Gruppieren 33">
                  <a:extLst>
                    <a:ext uri="{FF2B5EF4-FFF2-40B4-BE49-F238E27FC236}">
                      <a16:creationId xmlns:a16="http://schemas.microsoft.com/office/drawing/2014/main" id="{50D9F8CA-17F8-4AFF-BDAB-630437E69DA1}"/>
                    </a:ext>
                  </a:extLst>
                </p:cNvPr>
                <p:cNvGrpSpPr/>
                <p:nvPr/>
              </p:nvGrpSpPr>
              <p:grpSpPr>
                <a:xfrm>
                  <a:off x="1426227" y="3127851"/>
                  <a:ext cx="3058687" cy="3058687"/>
                  <a:chOff x="947572" y="2672086"/>
                  <a:chExt cx="3058687" cy="3058687"/>
                </a:xfrm>
              </p:grpSpPr>
              <p:cxnSp>
                <p:nvCxnSpPr>
                  <p:cNvPr id="12" name="Gerade Verbindung mit Pfeil 11">
                    <a:extLst>
                      <a:ext uri="{FF2B5EF4-FFF2-40B4-BE49-F238E27FC236}">
                        <a16:creationId xmlns:a16="http://schemas.microsoft.com/office/drawing/2014/main" id="{BE0D8D8A-12A0-49B4-8F21-27CE01392F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3759" y="4865850"/>
                    <a:ext cx="201109" cy="19257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3" name="Gruppieren 32">
                    <a:extLst>
                      <a:ext uri="{FF2B5EF4-FFF2-40B4-BE49-F238E27FC236}">
                        <a16:creationId xmlns:a16="http://schemas.microsoft.com/office/drawing/2014/main" id="{C758CD2E-D2A9-4089-802D-526018258D6F}"/>
                      </a:ext>
                    </a:extLst>
                  </p:cNvPr>
                  <p:cNvGrpSpPr/>
                  <p:nvPr/>
                </p:nvGrpSpPr>
                <p:grpSpPr>
                  <a:xfrm>
                    <a:off x="947572" y="2672086"/>
                    <a:ext cx="3058687" cy="3058687"/>
                    <a:chOff x="4254478" y="3130970"/>
                    <a:chExt cx="3058687" cy="3058687"/>
                  </a:xfrm>
                </p:grpSpPr>
                <p:pic>
                  <p:nvPicPr>
                    <p:cNvPr id="8" name="Grafik 7">
                      <a:extLst>
                        <a:ext uri="{FF2B5EF4-FFF2-40B4-BE49-F238E27FC236}">
                          <a16:creationId xmlns:a16="http://schemas.microsoft.com/office/drawing/2014/main" id="{658E19F7-68F1-4CD2-BDF1-F68E38B57E2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4254478" y="3130970"/>
                      <a:ext cx="3058687" cy="3058687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29" name="Gerade Verbindung mit Pfeil 28">
                      <a:extLst>
                        <a:ext uri="{FF2B5EF4-FFF2-40B4-BE49-F238E27FC236}">
                          <a16:creationId xmlns:a16="http://schemas.microsoft.com/office/drawing/2014/main" id="{A8AC2D91-FD89-493D-829B-178B5F1D01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621919" y="5196598"/>
                      <a:ext cx="46742" cy="20075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5C553DA3-5388-447A-82F2-41EDFD91F723}"/>
                    </a:ext>
                  </a:extLst>
                </p:cNvPr>
                <p:cNvSpPr txBox="1"/>
                <p:nvPr/>
              </p:nvSpPr>
              <p:spPr>
                <a:xfrm>
                  <a:off x="3976061" y="5309638"/>
                  <a:ext cx="334514" cy="20455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b</a:t>
                  </a:r>
                  <a:endParaRPr lang="de-DE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04F635AA-8595-421B-9E57-636C65A2103D}"/>
                    </a:ext>
                  </a:extLst>
                </p:cNvPr>
                <p:cNvSpPr txBox="1"/>
                <p:nvPr/>
              </p:nvSpPr>
              <p:spPr>
                <a:xfrm>
                  <a:off x="1699025" y="5260169"/>
                  <a:ext cx="334514" cy="2587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a</a:t>
                  </a:r>
                  <a:endParaRPr lang="de-DE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5405EB8F-9E7F-4FE4-B34C-2A2D53F3DE41}"/>
                    </a:ext>
                  </a:extLst>
                </p:cNvPr>
                <p:cNvSpPr txBox="1"/>
                <p:nvPr/>
              </p:nvSpPr>
              <p:spPr>
                <a:xfrm>
                  <a:off x="2898886" y="3127851"/>
                  <a:ext cx="150238" cy="25202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L</a:t>
                  </a:r>
                  <a:endParaRPr lang="de-DE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39" name="Gerade Verbindung mit Pfeil 38">
                <a:extLst>
                  <a:ext uri="{FF2B5EF4-FFF2-40B4-BE49-F238E27FC236}">
                    <a16:creationId xmlns:a16="http://schemas.microsoft.com/office/drawing/2014/main" id="{DD35B697-377D-4D7C-9D54-45E8CACDCC5B}"/>
                  </a:ext>
                </a:extLst>
              </p:cNvPr>
              <p:cNvCxnSpPr/>
              <p:nvPr/>
            </p:nvCxnSpPr>
            <p:spPr>
              <a:xfrm flipV="1">
                <a:off x="3150125" y="3514724"/>
                <a:ext cx="0" cy="889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998628E4-B470-4AE6-B9D9-D200DCA31228}"/>
                </a:ext>
              </a:extLst>
            </p:cNvPr>
            <p:cNvSpPr txBox="1"/>
            <p:nvPr/>
          </p:nvSpPr>
          <p:spPr>
            <a:xfrm>
              <a:off x="2935635" y="5240735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x P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988B28E-FBC9-44B2-8455-8CAD7D099346}"/>
                  </a:ext>
                </a:extLst>
              </p:cNvPr>
              <p:cNvSpPr txBox="1"/>
              <p:nvPr/>
            </p:nvSpPr>
            <p:spPr>
              <a:xfrm>
                <a:off x="5271820" y="1418446"/>
                <a:ext cx="3418372" cy="75623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988B28E-FBC9-44B2-8455-8CAD7D099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820" y="1418446"/>
                <a:ext cx="3418372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69164E-D248-46C8-A355-4B9737F4209D}"/>
                  </a:ext>
                </a:extLst>
              </p:cNvPr>
              <p:cNvSpPr txBox="1"/>
              <p:nvPr/>
            </p:nvSpPr>
            <p:spPr>
              <a:xfrm>
                <a:off x="1502682" y="1472977"/>
                <a:ext cx="24875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69164E-D248-46C8-A355-4B9737F42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682" y="1472977"/>
                <a:ext cx="2487526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BCD470E-81FD-44B6-9689-5BA6F56CF387}"/>
              </a:ext>
            </a:extLst>
          </p:cNvPr>
          <p:cNvCxnSpPr>
            <a:cxnSpLocks/>
          </p:cNvCxnSpPr>
          <p:nvPr/>
        </p:nvCxnSpPr>
        <p:spPr>
          <a:xfrm flipH="1" flipV="1">
            <a:off x="4792540" y="5423460"/>
            <a:ext cx="243702" cy="2881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07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988B28E-FBC9-44B2-8455-8CAD7D099346}"/>
                  </a:ext>
                </a:extLst>
              </p:cNvPr>
              <p:cNvSpPr txBox="1"/>
              <p:nvPr/>
            </p:nvSpPr>
            <p:spPr>
              <a:xfrm>
                <a:off x="5271820" y="1418446"/>
                <a:ext cx="3418372" cy="75623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988B28E-FBC9-44B2-8455-8CAD7D099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820" y="1418446"/>
                <a:ext cx="3418372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69164E-D248-46C8-A355-4B9737F4209D}"/>
                  </a:ext>
                </a:extLst>
              </p:cNvPr>
              <p:cNvSpPr txBox="1"/>
              <p:nvPr/>
            </p:nvSpPr>
            <p:spPr>
              <a:xfrm>
                <a:off x="1502682" y="1472977"/>
                <a:ext cx="24875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69164E-D248-46C8-A355-4B9737F42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682" y="1472977"/>
                <a:ext cx="2487526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8B69562D-FCB7-4C20-A094-BFCB61DA2767}"/>
              </a:ext>
            </a:extLst>
          </p:cNvPr>
          <p:cNvGrpSpPr/>
          <p:nvPr/>
        </p:nvGrpSpPr>
        <p:grpSpPr>
          <a:xfrm>
            <a:off x="3345495" y="2380343"/>
            <a:ext cx="4300792" cy="4112532"/>
            <a:chOff x="1830829" y="2854392"/>
            <a:chExt cx="3058687" cy="3058687"/>
          </a:xfrm>
        </p:grpSpPr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CDB5E888-A24F-4CC1-A7BB-DF0296D2955D}"/>
                </a:ext>
              </a:extLst>
            </p:cNvPr>
            <p:cNvGrpSpPr/>
            <p:nvPr/>
          </p:nvGrpSpPr>
          <p:grpSpPr>
            <a:xfrm>
              <a:off x="1830829" y="2854392"/>
              <a:ext cx="3058687" cy="3058687"/>
              <a:chOff x="1576200" y="3244032"/>
              <a:chExt cx="3058687" cy="3058687"/>
            </a:xfrm>
          </p:grpSpPr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E4B7DED1-845A-4628-AD68-54B905E6A722}"/>
                  </a:ext>
                </a:extLst>
              </p:cNvPr>
              <p:cNvGrpSpPr/>
              <p:nvPr/>
            </p:nvGrpSpPr>
            <p:grpSpPr>
              <a:xfrm>
                <a:off x="1576200" y="3244032"/>
                <a:ext cx="3058687" cy="3058687"/>
                <a:chOff x="1426227" y="3127851"/>
                <a:chExt cx="3058687" cy="3058687"/>
              </a:xfrm>
            </p:grpSpPr>
            <p:grpSp>
              <p:nvGrpSpPr>
                <p:cNvPr id="60" name="Gruppieren 59">
                  <a:extLst>
                    <a:ext uri="{FF2B5EF4-FFF2-40B4-BE49-F238E27FC236}">
                      <a16:creationId xmlns:a16="http://schemas.microsoft.com/office/drawing/2014/main" id="{E30C93A4-113E-4A1B-8A3D-6CD5C21BA425}"/>
                    </a:ext>
                  </a:extLst>
                </p:cNvPr>
                <p:cNvGrpSpPr/>
                <p:nvPr/>
              </p:nvGrpSpPr>
              <p:grpSpPr>
                <a:xfrm>
                  <a:off x="1426227" y="3127851"/>
                  <a:ext cx="3058687" cy="3058687"/>
                  <a:chOff x="947572" y="2672086"/>
                  <a:chExt cx="3058687" cy="3058687"/>
                </a:xfrm>
              </p:grpSpPr>
              <p:cxnSp>
                <p:nvCxnSpPr>
                  <p:cNvPr id="64" name="Gerade Verbindung mit Pfeil 63">
                    <a:extLst>
                      <a:ext uri="{FF2B5EF4-FFF2-40B4-BE49-F238E27FC236}">
                        <a16:creationId xmlns:a16="http://schemas.microsoft.com/office/drawing/2014/main" id="{BE7F74FC-A446-4D01-81C9-B1E6317E0C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3759" y="4865850"/>
                    <a:ext cx="201109" cy="19257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5" name="Gruppieren 64">
                    <a:extLst>
                      <a:ext uri="{FF2B5EF4-FFF2-40B4-BE49-F238E27FC236}">
                        <a16:creationId xmlns:a16="http://schemas.microsoft.com/office/drawing/2014/main" id="{C44ACC20-1AA4-439B-ABF2-4CC61E80A251}"/>
                      </a:ext>
                    </a:extLst>
                  </p:cNvPr>
                  <p:cNvGrpSpPr/>
                  <p:nvPr/>
                </p:nvGrpSpPr>
                <p:grpSpPr>
                  <a:xfrm>
                    <a:off x="947572" y="2672086"/>
                    <a:ext cx="3058687" cy="3058687"/>
                    <a:chOff x="4254478" y="3130970"/>
                    <a:chExt cx="3058687" cy="3058687"/>
                  </a:xfrm>
                </p:grpSpPr>
                <p:pic>
                  <p:nvPicPr>
                    <p:cNvPr id="66" name="Grafik 65">
                      <a:extLst>
                        <a:ext uri="{FF2B5EF4-FFF2-40B4-BE49-F238E27FC236}">
                          <a16:creationId xmlns:a16="http://schemas.microsoft.com/office/drawing/2014/main" id="{B832B92D-14AF-426F-A254-212BCCDB2ED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254478" y="3130970"/>
                      <a:ext cx="3058687" cy="3058687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67" name="Gerade Verbindung mit Pfeil 66">
                      <a:extLst>
                        <a:ext uri="{FF2B5EF4-FFF2-40B4-BE49-F238E27FC236}">
                          <a16:creationId xmlns:a16="http://schemas.microsoft.com/office/drawing/2014/main" id="{E3F7817A-EB99-4B72-8689-EAEF75427B4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621919" y="5196598"/>
                      <a:ext cx="46742" cy="20075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61" name="Textfeld 60">
                  <a:extLst>
                    <a:ext uri="{FF2B5EF4-FFF2-40B4-BE49-F238E27FC236}">
                      <a16:creationId xmlns:a16="http://schemas.microsoft.com/office/drawing/2014/main" id="{93B6E585-B623-4BD3-967A-ADD1F4EDAB37}"/>
                    </a:ext>
                  </a:extLst>
                </p:cNvPr>
                <p:cNvSpPr txBox="1"/>
                <p:nvPr/>
              </p:nvSpPr>
              <p:spPr>
                <a:xfrm>
                  <a:off x="3976061" y="5309638"/>
                  <a:ext cx="334514" cy="20455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b</a:t>
                  </a:r>
                  <a:endParaRPr lang="de-DE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2914DD97-4AD8-4272-A84F-74203198E3BE}"/>
                    </a:ext>
                  </a:extLst>
                </p:cNvPr>
                <p:cNvSpPr txBox="1"/>
                <p:nvPr/>
              </p:nvSpPr>
              <p:spPr>
                <a:xfrm>
                  <a:off x="1699025" y="5260169"/>
                  <a:ext cx="334514" cy="2587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a</a:t>
                  </a:r>
                  <a:endParaRPr lang="de-DE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22C94D8F-773F-43C4-82DF-2AC039F6FBC6}"/>
                    </a:ext>
                  </a:extLst>
                </p:cNvPr>
                <p:cNvSpPr txBox="1"/>
                <p:nvPr/>
              </p:nvSpPr>
              <p:spPr>
                <a:xfrm>
                  <a:off x="2898886" y="3127851"/>
                  <a:ext cx="150238" cy="25202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L</a:t>
                  </a:r>
                  <a:endParaRPr lang="de-DE" baseline="-25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59" name="Gerade Verbindung mit Pfeil 58">
                <a:extLst>
                  <a:ext uri="{FF2B5EF4-FFF2-40B4-BE49-F238E27FC236}">
                    <a16:creationId xmlns:a16="http://schemas.microsoft.com/office/drawing/2014/main" id="{DEBAC7DB-9B9A-4555-A74B-1BB34C2F2F80}"/>
                  </a:ext>
                </a:extLst>
              </p:cNvPr>
              <p:cNvCxnSpPr/>
              <p:nvPr/>
            </p:nvCxnSpPr>
            <p:spPr>
              <a:xfrm flipV="1">
                <a:off x="3150125" y="3514724"/>
                <a:ext cx="0" cy="889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342AFD00-A104-4630-9BD9-6260CE29C714}"/>
                </a:ext>
              </a:extLst>
            </p:cNvPr>
            <p:cNvSpPr txBox="1"/>
            <p:nvPr/>
          </p:nvSpPr>
          <p:spPr>
            <a:xfrm>
              <a:off x="2700889" y="3714157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x P</a:t>
              </a:r>
            </a:p>
          </p:txBody>
        </p:sp>
      </p:grp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3E231920-026C-4EA3-9EBA-A8C1A2F64287}"/>
              </a:ext>
            </a:extLst>
          </p:cNvPr>
          <p:cNvCxnSpPr>
            <a:cxnSpLocks/>
          </p:cNvCxnSpPr>
          <p:nvPr/>
        </p:nvCxnSpPr>
        <p:spPr>
          <a:xfrm>
            <a:off x="4622913" y="3772656"/>
            <a:ext cx="242390" cy="36294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itel 1">
            <a:extLst>
              <a:ext uri="{FF2B5EF4-FFF2-40B4-BE49-F238E27FC236}">
                <a16:creationId xmlns:a16="http://schemas.microsoft.com/office/drawing/2014/main" id="{17910CB1-0611-44E4-9063-F2BBE82E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3005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Gradientenverfahren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842715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988B28E-FBC9-44B2-8455-8CAD7D099346}"/>
                  </a:ext>
                </a:extLst>
              </p:cNvPr>
              <p:cNvSpPr txBox="1"/>
              <p:nvPr/>
            </p:nvSpPr>
            <p:spPr>
              <a:xfrm>
                <a:off x="2941520" y="1415787"/>
                <a:ext cx="3418372" cy="75623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988B28E-FBC9-44B2-8455-8CAD7D099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520" y="1415787"/>
                <a:ext cx="3418372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6A1282DE-56D6-4DF0-8F00-4D2625F175DC}"/>
              </a:ext>
            </a:extLst>
          </p:cNvPr>
          <p:cNvGrpSpPr/>
          <p:nvPr/>
        </p:nvGrpSpPr>
        <p:grpSpPr>
          <a:xfrm>
            <a:off x="1557522" y="3301779"/>
            <a:ext cx="5703093" cy="3149403"/>
            <a:chOff x="6448321" y="2822422"/>
            <a:chExt cx="5703093" cy="3149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E69320A1-82A7-425D-9D08-E87C2CCFB91B}"/>
                    </a:ext>
                  </a:extLst>
                </p:cNvPr>
                <p:cNvSpPr txBox="1"/>
                <p:nvPr/>
              </p:nvSpPr>
              <p:spPr>
                <a:xfrm>
                  <a:off x="6448321" y="2822422"/>
                  <a:ext cx="4300793" cy="4928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a14:m>
                  <a:r>
                    <a:rPr lang="de-DE" dirty="0"/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a14:m>
                  <a:r>
                    <a:rPr lang="de-DE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</m:oMath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E69320A1-82A7-425D-9D08-E87C2CCFB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8321" y="2822422"/>
                  <a:ext cx="4300793" cy="492827"/>
                </a:xfrm>
                <a:prstGeom prst="rect">
                  <a:avLst/>
                </a:prstGeom>
                <a:blipFill>
                  <a:blip r:embed="rId3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A0ACE213-425B-4905-B232-60643EA0F82C}"/>
                    </a:ext>
                  </a:extLst>
                </p:cNvPr>
                <p:cNvSpPr txBox="1"/>
                <p:nvPr/>
              </p:nvSpPr>
              <p:spPr>
                <a:xfrm>
                  <a:off x="6737881" y="3373445"/>
                  <a:ext cx="3639266" cy="4596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a14:m>
                  <a:r>
                    <a:rPr lang="de-DE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</m:oMath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A0ACE213-425B-4905-B232-60643EA0F8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881" y="3373445"/>
                  <a:ext cx="3639266" cy="459613"/>
                </a:xfrm>
                <a:prstGeom prst="rect">
                  <a:avLst/>
                </a:prstGeom>
                <a:blipFill>
                  <a:blip r:embed="rId4"/>
                  <a:stretch>
                    <a:fillRect l="-4020" t="-122667" b="-18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67B2BCB9-1F39-4B08-84D9-85A7F3562B44}"/>
                    </a:ext>
                  </a:extLst>
                </p:cNvPr>
                <p:cNvSpPr txBox="1"/>
                <p:nvPr/>
              </p:nvSpPr>
              <p:spPr>
                <a:xfrm>
                  <a:off x="6737881" y="3894145"/>
                  <a:ext cx="3758208" cy="5442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de-DE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de-DE" b="0" i="1" dirty="0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de-DE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de-DE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de-DE" i="1" dirty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de-DE" i="1" dirty="0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den>
                                  </m:f>
                                  <m:r>
                                    <a:rPr lang="de-DE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</m:oMath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67B2BCB9-1F39-4B08-84D9-85A7F3562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881" y="3894145"/>
                  <a:ext cx="3758208" cy="544252"/>
                </a:xfrm>
                <a:prstGeom prst="rect">
                  <a:avLst/>
                </a:prstGeom>
                <a:blipFill>
                  <a:blip r:embed="rId5"/>
                  <a:stretch>
                    <a:fillRect l="-3890" b="-111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316CD1C8-D630-42A0-805D-59C00D9DEEC5}"/>
                    </a:ext>
                  </a:extLst>
                </p:cNvPr>
                <p:cNvSpPr txBox="1"/>
                <p:nvPr/>
              </p:nvSpPr>
              <p:spPr>
                <a:xfrm>
                  <a:off x="6737881" y="4511365"/>
                  <a:ext cx="5413533" cy="4992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316CD1C8-D630-42A0-805D-59C00D9DEE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881" y="4511365"/>
                  <a:ext cx="5413533" cy="499239"/>
                </a:xfrm>
                <a:prstGeom prst="rect">
                  <a:avLst/>
                </a:prstGeom>
                <a:blipFill>
                  <a:blip r:embed="rId6"/>
                  <a:stretch>
                    <a:fillRect l="-2703" b="-487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4F490351-F3BF-4817-8E7B-2826424CE727}"/>
                    </a:ext>
                  </a:extLst>
                </p:cNvPr>
                <p:cNvSpPr txBox="1"/>
                <p:nvPr/>
              </p:nvSpPr>
              <p:spPr>
                <a:xfrm>
                  <a:off x="6737881" y="5052385"/>
                  <a:ext cx="2902718" cy="3926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4F490351-F3BF-4817-8E7B-2826424CE7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881" y="5052385"/>
                  <a:ext cx="2902718" cy="392608"/>
                </a:xfrm>
                <a:prstGeom prst="rect">
                  <a:avLst/>
                </a:prstGeom>
                <a:blipFill>
                  <a:blip r:embed="rId7"/>
                  <a:stretch>
                    <a:fillRect l="-5042" t="-144615" r="-210" b="-22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6982AA27-325E-49C7-AFBA-05DE10A8D395}"/>
                    </a:ext>
                  </a:extLst>
                </p:cNvPr>
                <p:cNvSpPr txBox="1"/>
                <p:nvPr/>
              </p:nvSpPr>
              <p:spPr>
                <a:xfrm>
                  <a:off x="6737881" y="5579217"/>
                  <a:ext cx="2625399" cy="3926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6982AA27-325E-49C7-AFBA-05DE10A8D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881" y="5579217"/>
                  <a:ext cx="2625399" cy="392608"/>
                </a:xfrm>
                <a:prstGeom prst="rect">
                  <a:avLst/>
                </a:prstGeom>
                <a:blipFill>
                  <a:blip r:embed="rId8"/>
                  <a:stretch>
                    <a:fillRect l="-5568" t="-148438" r="-232" b="-22343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1F7B49C-C621-4805-90C2-4B41308EE865}"/>
                  </a:ext>
                </a:extLst>
              </p:cNvPr>
              <p:cNvSpPr txBox="1"/>
              <p:nvPr/>
            </p:nvSpPr>
            <p:spPr>
              <a:xfrm>
                <a:off x="6663004" y="1395535"/>
                <a:ext cx="2193842" cy="1330429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i="1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de-DE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de-DE" b="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1F7B49C-C621-4805-90C2-4B41308EE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004" y="1395535"/>
                <a:ext cx="2193842" cy="13304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FA47C15-751B-45B5-B0D3-E5F28849CC10}"/>
                  </a:ext>
                </a:extLst>
              </p:cNvPr>
              <p:cNvSpPr txBox="1"/>
              <p:nvPr/>
            </p:nvSpPr>
            <p:spPr>
              <a:xfrm>
                <a:off x="1128588" y="2663382"/>
                <a:ext cx="1812932" cy="506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den>
                    </m:f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FA47C15-751B-45B5-B0D3-E5F28849C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588" y="2663382"/>
                <a:ext cx="1812932" cy="506164"/>
              </a:xfrm>
              <a:prstGeom prst="rect">
                <a:avLst/>
              </a:prstGeom>
              <a:blipFill>
                <a:blip r:embed="rId10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69164E-D248-46C8-A355-4B9737F4209D}"/>
                  </a:ext>
                </a:extLst>
              </p:cNvPr>
              <p:cNvSpPr txBox="1"/>
              <p:nvPr/>
            </p:nvSpPr>
            <p:spPr>
              <a:xfrm>
                <a:off x="567484" y="1527787"/>
                <a:ext cx="24875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69164E-D248-46C8-A355-4B9737F42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4" y="1527787"/>
                <a:ext cx="2487526" cy="369332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Grafik 60">
            <a:extLst>
              <a:ext uri="{FF2B5EF4-FFF2-40B4-BE49-F238E27FC236}">
                <a16:creationId xmlns:a16="http://schemas.microsoft.com/office/drawing/2014/main" id="{C88BF39F-306B-4B41-9BD9-0C43C3BB91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60778" y="4373502"/>
            <a:ext cx="2902718" cy="1832757"/>
          </a:xfrm>
          <a:prstGeom prst="rect">
            <a:avLst/>
          </a:prstGeom>
        </p:spPr>
      </p:pic>
      <p:sp>
        <p:nvSpPr>
          <p:cNvPr id="62" name="Textfeld 61">
            <a:extLst>
              <a:ext uri="{FF2B5EF4-FFF2-40B4-BE49-F238E27FC236}">
                <a16:creationId xmlns:a16="http://schemas.microsoft.com/office/drawing/2014/main" id="{FA18A576-20E0-4035-ADCF-FDA7ED14F2AF}"/>
              </a:ext>
            </a:extLst>
          </p:cNvPr>
          <p:cNvSpPr txBox="1"/>
          <p:nvPr/>
        </p:nvSpPr>
        <p:spPr>
          <a:xfrm>
            <a:off x="9237602" y="5355340"/>
            <a:ext cx="80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x P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FDDB1633-C4AA-4518-A638-5FE91EDB24C3}"/>
              </a:ext>
            </a:extLst>
          </p:cNvPr>
          <p:cNvSpPr/>
          <p:nvPr/>
        </p:nvSpPr>
        <p:spPr>
          <a:xfrm>
            <a:off x="9159958" y="1395535"/>
            <a:ext cx="2695575" cy="8684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Wichtige Bezeichnungen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4" name="Titel 1">
            <a:extLst>
              <a:ext uri="{FF2B5EF4-FFF2-40B4-BE49-F238E27FC236}">
                <a16:creationId xmlns:a16="http://schemas.microsoft.com/office/drawing/2014/main" id="{AF876A75-5199-42D8-98D8-C6A56EB8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3005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Gradientenverfahren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427825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988B28E-FBC9-44B2-8455-8CAD7D099346}"/>
                  </a:ext>
                </a:extLst>
              </p:cNvPr>
              <p:cNvSpPr txBox="1"/>
              <p:nvPr/>
            </p:nvSpPr>
            <p:spPr>
              <a:xfrm>
                <a:off x="2941520" y="1415787"/>
                <a:ext cx="3418372" cy="75623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988B28E-FBC9-44B2-8455-8CAD7D099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520" y="1415787"/>
                <a:ext cx="3418372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1F7B49C-C621-4805-90C2-4B41308EE865}"/>
                  </a:ext>
                </a:extLst>
              </p:cNvPr>
              <p:cNvSpPr txBox="1"/>
              <p:nvPr/>
            </p:nvSpPr>
            <p:spPr>
              <a:xfrm>
                <a:off x="6663004" y="1395535"/>
                <a:ext cx="2193842" cy="1330429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i="1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de-DE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de-DE" b="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1F7B49C-C621-4805-90C2-4B41308EE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004" y="1395535"/>
                <a:ext cx="2193842" cy="13304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69164E-D248-46C8-A355-4B9737F4209D}"/>
                  </a:ext>
                </a:extLst>
              </p:cNvPr>
              <p:cNvSpPr txBox="1"/>
              <p:nvPr/>
            </p:nvSpPr>
            <p:spPr>
              <a:xfrm>
                <a:off x="567484" y="1527787"/>
                <a:ext cx="24875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69164E-D248-46C8-A355-4B9737F42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4" y="1527787"/>
                <a:ext cx="2487526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hteck 49">
            <a:extLst>
              <a:ext uri="{FF2B5EF4-FFF2-40B4-BE49-F238E27FC236}">
                <a16:creationId xmlns:a16="http://schemas.microsoft.com/office/drawing/2014/main" id="{4AAA0332-2545-4F47-84DE-497B446732B9}"/>
              </a:ext>
            </a:extLst>
          </p:cNvPr>
          <p:cNvSpPr/>
          <p:nvPr/>
        </p:nvSpPr>
        <p:spPr>
          <a:xfrm>
            <a:off x="9159958" y="1395535"/>
            <a:ext cx="2695575" cy="8684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Wichtige Bezeichnungen</a:t>
            </a:r>
            <a:endParaRPr lang="de-D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FEC64BC7-86A8-4096-B064-0B9CCA37AA24}"/>
                  </a:ext>
                </a:extLst>
              </p:cNvPr>
              <p:cNvSpPr txBox="1"/>
              <p:nvPr/>
            </p:nvSpPr>
            <p:spPr>
              <a:xfrm>
                <a:off x="1205949" y="3491980"/>
                <a:ext cx="7281350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den>
                      </m:f>
                      <m:r>
                        <a:rPr lang="de-DE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FEC64BC7-86A8-4096-B064-0B9CCA37A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949" y="3491980"/>
                <a:ext cx="7281350" cy="764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FF3CA188-3082-4A3B-B281-1BAFBDDD4C9E}"/>
                  </a:ext>
                </a:extLst>
              </p:cNvPr>
              <p:cNvSpPr txBox="1"/>
              <p:nvPr/>
            </p:nvSpPr>
            <p:spPr>
              <a:xfrm>
                <a:off x="1479951" y="4250460"/>
                <a:ext cx="6924674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6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sz="1600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6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r>
                                <a:rPr lang="de-DE" sz="16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nor/>
                                </m:rPr>
                                <a:rPr lang="de-DE" sz="1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FF3CA188-3082-4A3B-B281-1BAFBDDD4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951" y="4250460"/>
                <a:ext cx="6924674" cy="7645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53767C03-40BA-457C-9C94-F60FC40D3A84}"/>
                  </a:ext>
                </a:extLst>
              </p:cNvPr>
              <p:cNvSpPr txBox="1"/>
              <p:nvPr/>
            </p:nvSpPr>
            <p:spPr>
              <a:xfrm>
                <a:off x="1362210" y="5048772"/>
                <a:ext cx="2915863" cy="393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b</m:t>
                        </m:r>
                      </m:den>
                    </m:f>
                  </m:oMath>
                </a14:m>
                <a:r>
                  <a:rPr lang="de-DE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53767C03-40BA-457C-9C94-F60FC40D3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210" y="5048772"/>
                <a:ext cx="2915863" cy="393441"/>
              </a:xfrm>
              <a:prstGeom prst="rect">
                <a:avLst/>
              </a:prstGeom>
              <a:blipFill>
                <a:blip r:embed="rId7"/>
                <a:stretch>
                  <a:fillRect l="-1879" t="-110769" b="-18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D19D9888-643F-4AB7-A82A-B8CF7EC6D867}"/>
                  </a:ext>
                </a:extLst>
              </p:cNvPr>
              <p:cNvSpPr txBox="1"/>
              <p:nvPr/>
            </p:nvSpPr>
            <p:spPr>
              <a:xfrm>
                <a:off x="1362210" y="5552348"/>
                <a:ext cx="3193182" cy="3918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de-DE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ctrlPr>
                                  <a:rPr lang="de-DE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de-DE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de-DE" sz="1600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6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sz="1600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𝑥𝑖</m:t>
                            </m:r>
                          </m:e>
                        </m:nary>
                      </m:e>
                    </m:d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D19D9888-643F-4AB7-A82A-B8CF7EC6D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210" y="5552348"/>
                <a:ext cx="3193182" cy="391839"/>
              </a:xfrm>
              <a:prstGeom prst="rect">
                <a:avLst/>
              </a:prstGeom>
              <a:blipFill>
                <a:blip r:embed="rId8"/>
                <a:stretch>
                  <a:fillRect l="-1718" t="-114063" b="-1921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BA5D7254-676B-4E1A-990B-F039C8C325C0}"/>
                  </a:ext>
                </a:extLst>
              </p:cNvPr>
              <p:cNvSpPr txBox="1"/>
              <p:nvPr/>
            </p:nvSpPr>
            <p:spPr>
              <a:xfrm>
                <a:off x="1252941" y="3012783"/>
                <a:ext cx="1812932" cy="506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den>
                    </m:f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BA5D7254-676B-4E1A-990B-F039C8C32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941" y="3012783"/>
                <a:ext cx="1812932" cy="506164"/>
              </a:xfrm>
              <a:prstGeom prst="rect">
                <a:avLst/>
              </a:prstGeom>
              <a:blipFill>
                <a:blip r:embed="rId9"/>
                <a:stretch>
                  <a:fillRect l="-337" b="-72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Grafik 33">
            <a:extLst>
              <a:ext uri="{FF2B5EF4-FFF2-40B4-BE49-F238E27FC236}">
                <a16:creationId xmlns:a16="http://schemas.microsoft.com/office/drawing/2014/main" id="{0DC0188E-0F94-4510-AC99-D2AA7BB86F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60778" y="4373502"/>
            <a:ext cx="2902718" cy="1832757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8A4C4B7C-4072-42CB-AD74-DB9FCF632563}"/>
              </a:ext>
            </a:extLst>
          </p:cNvPr>
          <p:cNvSpPr txBox="1"/>
          <p:nvPr/>
        </p:nvSpPr>
        <p:spPr>
          <a:xfrm>
            <a:off x="9237602" y="5355340"/>
            <a:ext cx="80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x P</a:t>
            </a:r>
          </a:p>
        </p:txBody>
      </p:sp>
      <p:sp>
        <p:nvSpPr>
          <p:cNvPr id="37" name="Titel 1">
            <a:extLst>
              <a:ext uri="{FF2B5EF4-FFF2-40B4-BE49-F238E27FC236}">
                <a16:creationId xmlns:a16="http://schemas.microsoft.com/office/drawing/2014/main" id="{169EA171-26B9-41A4-9E0E-D99B9426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3005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Gradientenverfahren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610145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E96EB9D-B955-4114-90B4-5EE43A6DAB52}"/>
                  </a:ext>
                </a:extLst>
              </p:cNvPr>
              <p:cNvSpPr txBox="1"/>
              <p:nvPr/>
            </p:nvSpPr>
            <p:spPr>
              <a:xfrm>
                <a:off x="7850254" y="1420952"/>
                <a:ext cx="1781193" cy="743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500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E96EB9D-B955-4114-90B4-5EE43A6DA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254" y="1420952"/>
                <a:ext cx="1781193" cy="7430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9C69696-22A4-48EE-B9C9-CDB3043A8A0D}"/>
                  </a:ext>
                </a:extLst>
              </p:cNvPr>
              <p:cNvSpPr txBox="1"/>
              <p:nvPr/>
            </p:nvSpPr>
            <p:spPr>
              <a:xfrm>
                <a:off x="960965" y="1351946"/>
                <a:ext cx="6538126" cy="825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5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500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9C69696-22A4-48EE-B9C9-CDB3043A8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1351946"/>
                <a:ext cx="6538126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EF50D35E-9579-4F08-B485-B56CE43D6E9F}"/>
                  </a:ext>
                </a:extLst>
              </p:cNvPr>
              <p:cNvSpPr txBox="1"/>
              <p:nvPr/>
            </p:nvSpPr>
            <p:spPr>
              <a:xfrm>
                <a:off x="951438" y="2197439"/>
                <a:ext cx="9660471" cy="99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5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de-DE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500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EF50D35E-9579-4F08-B485-B56CE43D6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38" y="2197439"/>
                <a:ext cx="9660471" cy="9985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1E146E8-2178-4B8B-A1B5-9C755CB98F84}"/>
                  </a:ext>
                </a:extLst>
              </p:cNvPr>
              <p:cNvSpPr txBox="1"/>
              <p:nvPr/>
            </p:nvSpPr>
            <p:spPr>
              <a:xfrm>
                <a:off x="9613159" y="2471101"/>
                <a:ext cx="1716239" cy="431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b="0" i="1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500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1E146E8-2178-4B8B-A1B5-9C755CB98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159" y="2471101"/>
                <a:ext cx="1716239" cy="431593"/>
              </a:xfrm>
              <a:prstGeom prst="rect">
                <a:avLst/>
              </a:prstGeom>
              <a:blipFill>
                <a:blip r:embed="rId5"/>
                <a:stretch>
                  <a:fillRect l="-2135" b="-197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5B41DDE1-AFF2-41C3-A1AF-286CA51F36C2}"/>
                  </a:ext>
                </a:extLst>
              </p:cNvPr>
              <p:cNvSpPr txBox="1"/>
              <p:nvPr/>
            </p:nvSpPr>
            <p:spPr>
              <a:xfrm>
                <a:off x="1010907" y="3409199"/>
                <a:ext cx="2985754" cy="63010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5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sz="15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sz="15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5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5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sz="15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5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6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5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1500" b="0" i="1" baseline="-25000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5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5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5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1500" dirty="0"/>
              </a:p>
            </p:txBody>
          </p:sp>
        </mc:Choice>
        <mc:Fallback xmlns=""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5B41DDE1-AFF2-41C3-A1AF-286CA51F3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07" y="3409199"/>
                <a:ext cx="2985754" cy="6301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feld 200">
                <a:extLst>
                  <a:ext uri="{FF2B5EF4-FFF2-40B4-BE49-F238E27FC236}">
                    <a16:creationId xmlns:a16="http://schemas.microsoft.com/office/drawing/2014/main" id="{01BFA729-C6CA-4173-B656-84C42A90B739}"/>
                  </a:ext>
                </a:extLst>
              </p:cNvPr>
              <p:cNvSpPr txBox="1"/>
              <p:nvPr/>
            </p:nvSpPr>
            <p:spPr>
              <a:xfrm>
                <a:off x="1010907" y="4150550"/>
                <a:ext cx="4150423" cy="445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400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e-DE" sz="1400" b="0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r>
                              <a:rPr lang="de-DE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den>
                    </m:f>
                    <m:r>
                      <a:rPr lang="de-DE" sz="14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400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400" i="1" baseline="-250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400" i="1" baseline="-250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400" b="0" i="1" baseline="-2500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400" b="0" i="1" baseline="-2500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e-DE" sz="1400" i="1" baseline="-25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r>
                              <a:rPr lang="de-DE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201" name="Textfeld 200">
                <a:extLst>
                  <a:ext uri="{FF2B5EF4-FFF2-40B4-BE49-F238E27FC236}">
                    <a16:creationId xmlns:a16="http://schemas.microsoft.com/office/drawing/2014/main" id="{01BFA729-C6CA-4173-B656-84C42A90B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07" y="4150550"/>
                <a:ext cx="4150423" cy="445315"/>
              </a:xfrm>
              <a:prstGeom prst="rect">
                <a:avLst/>
              </a:prstGeom>
              <a:blipFill>
                <a:blip r:embed="rId7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feld 204">
                <a:extLst>
                  <a:ext uri="{FF2B5EF4-FFF2-40B4-BE49-F238E27FC236}">
                    <a16:creationId xmlns:a16="http://schemas.microsoft.com/office/drawing/2014/main" id="{030A9795-D9D2-4C55-A38C-ED26E50D7D58}"/>
                  </a:ext>
                </a:extLst>
              </p:cNvPr>
              <p:cNvSpPr txBox="1"/>
              <p:nvPr/>
            </p:nvSpPr>
            <p:spPr>
              <a:xfrm>
                <a:off x="1639145" y="5559949"/>
                <a:ext cx="5420754" cy="4149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300" b="0" i="1" baseline="-2500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e-DE" sz="1300" i="1" baseline="-25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den>
                    </m:f>
                    <m:r>
                      <a:rPr lang="de-DE" sz="13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e-DE" sz="1300" i="1" baseline="-25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den>
                    </m:f>
                    <m:r>
                      <a:rPr lang="de-DE" sz="13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sz="13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3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de-DE" sz="13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3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300" i="1" baseline="-2500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300" i="1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300" i="1" baseline="-2500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300" i="1" baseline="-2500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300" i="1" baseline="-2500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+1</m:t>
                        </m:r>
                        <m:sSup>
                          <m:sSupPr>
                            <m:ctrlPr>
                              <a:rPr lang="de-DE" sz="13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300" b="0" i="1" baseline="-2500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300" i="1" baseline="-2500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 xmlns="">
          <p:sp>
            <p:nvSpPr>
              <p:cNvPr id="205" name="Textfeld 204">
                <a:extLst>
                  <a:ext uri="{FF2B5EF4-FFF2-40B4-BE49-F238E27FC236}">
                    <a16:creationId xmlns:a16="http://schemas.microsoft.com/office/drawing/2014/main" id="{030A9795-D9D2-4C55-A38C-ED26E50D7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145" y="5559949"/>
                <a:ext cx="5420754" cy="414922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feld 207">
                <a:extLst>
                  <a:ext uri="{FF2B5EF4-FFF2-40B4-BE49-F238E27FC236}">
                    <a16:creationId xmlns:a16="http://schemas.microsoft.com/office/drawing/2014/main" id="{1156AB26-A883-4CA5-B795-613091EDCB59}"/>
                  </a:ext>
                </a:extLst>
              </p:cNvPr>
              <p:cNvSpPr txBox="1"/>
              <p:nvPr/>
            </p:nvSpPr>
            <p:spPr>
              <a:xfrm>
                <a:off x="5927336" y="4571774"/>
                <a:ext cx="6264664" cy="391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6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6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6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de-DE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1600" b="0" i="1" baseline="-2500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(3)(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sz="1600" b="0" i="1" baseline="-25000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𝑧𝑙</m:t>
                            </m:r>
                          </m:e>
                          <m: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)∗(1−</m:t>
                        </m:r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𝑧𝑙</m:t>
                            </m:r>
                          </m:e>
                          <m: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de-DE" sz="1600" i="1" dirty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600" b="0" i="1" baseline="-250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208" name="Textfeld 207">
                <a:extLst>
                  <a:ext uri="{FF2B5EF4-FFF2-40B4-BE49-F238E27FC236}">
                    <a16:creationId xmlns:a16="http://schemas.microsoft.com/office/drawing/2014/main" id="{1156AB26-A883-4CA5-B795-613091EDC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336" y="4571774"/>
                <a:ext cx="6264664" cy="391582"/>
              </a:xfrm>
              <a:prstGeom prst="rect">
                <a:avLst/>
              </a:prstGeom>
              <a:blipFill>
                <a:blip r:embed="rId9"/>
                <a:stretch>
                  <a:fillRect l="-875" t="-114063" b="-1921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34406AE7-49DB-4B23-A49C-1853AB341EC7}"/>
                  </a:ext>
                </a:extLst>
              </p:cNvPr>
              <p:cNvSpPr txBox="1"/>
              <p:nvPr/>
            </p:nvSpPr>
            <p:spPr>
              <a:xfrm>
                <a:off x="5927336" y="5085241"/>
                <a:ext cx="5731313" cy="391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6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600" b="0" i="1" baseline="-2500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600" i="1" baseline="-2500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600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de-DE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ctrlP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de-DE" sz="1600" b="0" i="1" baseline="-25000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de-DE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de-DE" sz="1600" b="0" i="1" baseline="-25000" dirty="0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6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𝑧𝑙</m:t>
                                </m:r>
                              </m:e>
                              <m:sup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(3)(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)(1−</m:t>
                            </m:r>
                            <m:sSup>
                              <m:sSup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𝑧𝑙</m:t>
                                </m:r>
                              </m:e>
                              <m:sup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(3)(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∗1</m:t>
                        </m:r>
                      </m:e>
                    </m:d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34406AE7-49DB-4B23-A49C-1853AB341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336" y="5085241"/>
                <a:ext cx="5731313" cy="391582"/>
              </a:xfrm>
              <a:prstGeom prst="rect">
                <a:avLst/>
              </a:prstGeom>
              <a:blipFill>
                <a:blip r:embed="rId10"/>
                <a:stretch>
                  <a:fillRect l="-956" t="-112500" b="-193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52EE63ED-78A0-4934-B368-A5F95B701E9C}"/>
                  </a:ext>
                </a:extLst>
              </p:cNvPr>
              <p:cNvSpPr txBox="1"/>
              <p:nvPr/>
            </p:nvSpPr>
            <p:spPr>
              <a:xfrm>
                <a:off x="1645920" y="4595865"/>
                <a:ext cx="6096000" cy="596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2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2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200" i="1" baseline="-250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(3)(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2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2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2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52EE63ED-78A0-4934-B368-A5F95B701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20" y="4595865"/>
                <a:ext cx="6096000" cy="596445"/>
              </a:xfrm>
              <a:prstGeom prst="rect">
                <a:avLst/>
              </a:prstGeom>
              <a:blipFill>
                <a:blip r:embed="rId11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C31C592-66C3-4166-8224-CA054B0A4EF2}"/>
                  </a:ext>
                </a:extLst>
              </p:cNvPr>
              <p:cNvSpPr txBox="1"/>
              <p:nvPr/>
            </p:nvSpPr>
            <p:spPr>
              <a:xfrm>
                <a:off x="1010906" y="6087814"/>
                <a:ext cx="7005333" cy="596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2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2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2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e>
                            <m:sup>
                              <m:r>
                                <a:rPr lang="de-DE" sz="1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de-DE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2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2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de-DE" sz="12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𝑧𝑙</m:t>
                          </m:r>
                        </m:e>
                        <m:sup>
                          <m:d>
                            <m:d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d>
                            <m:d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de-DE" sz="1200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𝑧𝑙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200" i="1" baseline="-250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(3)(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de-DE" sz="12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2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e>
                            <m:sup>
                              <m:r>
                                <a:rPr lang="de-DE" sz="1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C31C592-66C3-4166-8224-CA054B0A4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06" y="6087814"/>
                <a:ext cx="7005333" cy="596445"/>
              </a:xfrm>
              <a:prstGeom prst="rect">
                <a:avLst/>
              </a:prstGeom>
              <a:blipFill>
                <a:blip r:embed="rId12"/>
                <a:stretch>
                  <a:fillRect t="-96907" b="-1505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7A11469-A07B-4D07-8D6A-637D65BF91F0}"/>
                  </a:ext>
                </a:extLst>
              </p:cNvPr>
              <p:cNvSpPr txBox="1"/>
              <p:nvPr/>
            </p:nvSpPr>
            <p:spPr>
              <a:xfrm>
                <a:off x="4276433" y="3410653"/>
                <a:ext cx="5047984" cy="472309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𝑙𝑘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𝑙𝑘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de-DE" sz="1600" i="1" baseline="-25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e>
                            <m:sup>
                              <m:r>
                                <a:rPr lang="de-DE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de-DE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b="0" i="1" dirty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de-DE" sz="1600" i="1" baseline="-25000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sz="1600" b="0" i="1" baseline="-2500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7A11469-A07B-4D07-8D6A-637D65BF9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433" y="3410653"/>
                <a:ext cx="5047984" cy="472309"/>
              </a:xfrm>
              <a:prstGeom prst="rect">
                <a:avLst/>
              </a:prstGeom>
              <a:blipFill>
                <a:blip r:embed="rId13"/>
                <a:stretch>
                  <a:fillRect b="-7500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AF675F4-48F6-4A7F-AC2D-FECC1C02CE21}"/>
                  </a:ext>
                </a:extLst>
              </p:cNvPr>
              <p:cNvSpPr txBox="1"/>
              <p:nvPr/>
            </p:nvSpPr>
            <p:spPr>
              <a:xfrm>
                <a:off x="1645920" y="5085717"/>
                <a:ext cx="4259580" cy="4742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200" i="1" baseline="-250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(3)(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de-DE" sz="12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200" b="0" i="1" baseline="-2500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(3)(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sz="12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200" i="1" baseline="-250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(3)(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DE" sz="1200" i="1" baseline="-2500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(3)(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𝑧𝑙</m:t>
                          </m:r>
                        </m:e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(3)(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∗(1−</m:t>
                      </m:r>
                      <m:sSup>
                        <m:sSup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𝑧𝑙</m:t>
                          </m:r>
                        </m:e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(3)(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AF675F4-48F6-4A7F-AC2D-FECC1C02C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20" y="5085717"/>
                <a:ext cx="4259580" cy="474232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>
            <a:extLst>
              <a:ext uri="{FF2B5EF4-FFF2-40B4-BE49-F238E27FC236}">
                <a16:creationId xmlns:a16="http://schemas.microsoft.com/office/drawing/2014/main" id="{5FA3E302-8C5E-4F90-8885-DEC56AC7312D}"/>
              </a:ext>
            </a:extLst>
          </p:cNvPr>
          <p:cNvSpPr/>
          <p:nvPr/>
        </p:nvSpPr>
        <p:spPr>
          <a:xfrm>
            <a:off x="1739900" y="2402999"/>
            <a:ext cx="2654300" cy="5912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6874AEC9-CB8C-4275-98FE-005F1C32CD23}"/>
                  </a:ext>
                </a:extLst>
              </p:cNvPr>
              <p:cNvSpPr txBox="1"/>
              <p:nvPr/>
            </p:nvSpPr>
            <p:spPr>
              <a:xfrm>
                <a:off x="6031624" y="3977509"/>
                <a:ext cx="7005333" cy="596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2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2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2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e>
                            <m:sup>
                              <m:r>
                                <a:rPr lang="de-DE" sz="1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de-DE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2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2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de-DE" sz="12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𝑧𝑙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𝑧𝑙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2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de-DE" sz="12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de-DE" sz="12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de-DE" sz="12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  <m:r>
                                    <a:rPr lang="de-DE" sz="1200" i="1" baseline="-2500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𝑙𝑘</m:t>
                                  </m:r>
                                </m:e>
                                <m:sup>
                                  <m:r>
                                    <a:rPr lang="de-DE" sz="12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6874AEC9-CB8C-4275-98FE-005F1C32C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624" y="3977509"/>
                <a:ext cx="7005333" cy="596445"/>
              </a:xfrm>
              <a:prstGeom prst="rect">
                <a:avLst/>
              </a:prstGeom>
              <a:blipFill>
                <a:blip r:embed="rId15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el 1">
            <a:extLst>
              <a:ext uri="{FF2B5EF4-FFF2-40B4-BE49-F238E27FC236}">
                <a16:creationId xmlns:a16="http://schemas.microsoft.com/office/drawing/2014/main" id="{9E0C6632-2625-4096-957B-81764838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3005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Gradientenverfahren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764525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5B41DDE1-AFF2-41C3-A1AF-286CA51F36C2}"/>
                  </a:ext>
                </a:extLst>
              </p:cNvPr>
              <p:cNvSpPr txBox="1"/>
              <p:nvPr/>
            </p:nvSpPr>
            <p:spPr>
              <a:xfrm>
                <a:off x="1010907" y="2983696"/>
                <a:ext cx="2667077" cy="546175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3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sz="13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sz="13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4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1300" b="0" i="1" baseline="-25000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5B41DDE1-AFF2-41C3-A1AF-286CA51F3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07" y="2983696"/>
                <a:ext cx="2667077" cy="5461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A2CFD684-87E0-451B-8F47-89368E40380E}"/>
                  </a:ext>
                </a:extLst>
              </p:cNvPr>
              <p:cNvSpPr txBox="1"/>
              <p:nvPr/>
            </p:nvSpPr>
            <p:spPr>
              <a:xfrm>
                <a:off x="861868" y="3531569"/>
                <a:ext cx="4487371" cy="568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4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4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4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de-DE" sz="14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4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4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400" i="1" baseline="-250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(3)(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400" i="1" baseline="-250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(3)(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de-DE" sz="14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400" i="1" baseline="-250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(3)(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400" i="1" baseline="-250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(3)(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de-DE" sz="14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400" i="1" baseline="-25000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  <m:t>(2)(</m:t>
                              </m:r>
                              <m: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400" i="1" baseline="-25000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  <m:t>(2)(</m:t>
                              </m:r>
                              <m: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de-DE" sz="14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400" b="0" i="1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f>
                        <m:f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400" b="0" i="1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de-DE" sz="14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4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A2CFD684-87E0-451B-8F47-89368E403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8" y="3531569"/>
                <a:ext cx="4487371" cy="5680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D12D8B87-80C7-4F94-AD8E-DEB2160317E3}"/>
                  </a:ext>
                </a:extLst>
              </p:cNvPr>
              <p:cNvSpPr txBox="1"/>
              <p:nvPr/>
            </p:nvSpPr>
            <p:spPr>
              <a:xfrm>
                <a:off x="1555491" y="4205797"/>
                <a:ext cx="6096000" cy="5061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i="1" baseline="-2500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(3)(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300" i="1" baseline="-25000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(2)(</m:t>
                              </m:r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de-DE" sz="13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300" i="1" baseline="-25000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(2)(</m:t>
                              </m:r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de-DE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3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1300" b="0" i="1" baseline="-25000" dirty="0" smtClean="0">
                              <a:latin typeface="Cambria Math" panose="02040503050406030204" pitchFamily="18" charset="0"/>
                            </a:rPr>
                            <m:t>𝑙𝑘</m:t>
                          </m:r>
                        </m:e>
                        <m: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D12D8B87-80C7-4F94-AD8E-DEB216031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491" y="4205797"/>
                <a:ext cx="6096000" cy="506101"/>
              </a:xfrm>
              <a:prstGeom prst="rect">
                <a:avLst/>
              </a:prstGeom>
              <a:blipFill>
                <a:blip r:embed="rId8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0CA1E943-B5F3-4F76-A495-E0B12D06A5DA}"/>
                  </a:ext>
                </a:extLst>
              </p:cNvPr>
              <p:cNvSpPr txBox="1"/>
              <p:nvPr/>
            </p:nvSpPr>
            <p:spPr>
              <a:xfrm>
                <a:off x="1555491" y="4809115"/>
                <a:ext cx="6096000" cy="511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300" i="1" baseline="-25000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(2)(</m:t>
                              </m:r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b="0" i="1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de-DE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b="0" i="1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de-DE" sz="13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DE" sz="13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DE" sz="1300" i="1" baseline="-2500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d>
                            <m:dPr>
                              <m:ctrlP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de-DE" sz="13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de-DE" sz="130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30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de-DE" sz="1300" baseline="-25000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0CA1E943-B5F3-4F76-A495-E0B12D06A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491" y="4809115"/>
                <a:ext cx="6096000" cy="511230"/>
              </a:xfrm>
              <a:prstGeom prst="rect">
                <a:avLst/>
              </a:prstGeom>
              <a:blipFill>
                <a:blip r:embed="rId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70E34791-2A40-4ED2-BB4D-B185097CB5BE}"/>
                  </a:ext>
                </a:extLst>
              </p:cNvPr>
              <p:cNvSpPr txBox="1"/>
              <p:nvPr/>
            </p:nvSpPr>
            <p:spPr>
              <a:xfrm>
                <a:off x="1555491" y="5413430"/>
                <a:ext cx="6096000" cy="534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b="0" i="1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3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de-DE" sz="13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3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3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b="0" i="1" baseline="-25000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3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b="0" i="1" baseline="-25000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300" b="0" i="1" baseline="-2500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70E34791-2A40-4ED2-BB4D-B185097CB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491" y="5413430"/>
                <a:ext cx="6096000" cy="534121"/>
              </a:xfrm>
              <a:prstGeom prst="rect">
                <a:avLst/>
              </a:prstGeom>
              <a:blipFill>
                <a:blip r:embed="rId10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E16E5A6-AC86-491A-849B-7BEBFF31B472}"/>
                  </a:ext>
                </a:extLst>
              </p:cNvPr>
              <p:cNvSpPr txBox="1"/>
              <p:nvPr/>
            </p:nvSpPr>
            <p:spPr>
              <a:xfrm>
                <a:off x="861868" y="6174227"/>
                <a:ext cx="10636711" cy="638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3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3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de-DE" sz="13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de-DE" sz="13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𝑧𝑙</m:t>
                          </m:r>
                        </m:e>
                        <m: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(3)(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300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de-DE" sz="13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1300" i="1" baseline="-25000" dirty="0">
                              <a:latin typeface="Cambria Math" panose="02040503050406030204" pitchFamily="18" charset="0"/>
                            </a:rPr>
                            <m:t>𝑙𝑘</m:t>
                          </m:r>
                        </m:e>
                        <m:sup>
                          <m:d>
                            <m:d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de-DE" sz="13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d>
                        <m:d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30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  <m:r>
                        <a:rPr lang="de-DE" sz="13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3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E16E5A6-AC86-491A-849B-7BEBFF31B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8" y="6174227"/>
                <a:ext cx="10636711" cy="6385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34E8E0B0-A248-455A-8995-FADBF1727957}"/>
                  </a:ext>
                </a:extLst>
              </p:cNvPr>
              <p:cNvSpPr txBox="1"/>
              <p:nvPr/>
            </p:nvSpPr>
            <p:spPr>
              <a:xfrm>
                <a:off x="4603491" y="2980773"/>
                <a:ext cx="5023362" cy="500522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de-DE" sz="1600" b="0" i="1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de-DE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sSup>
                            <m:sSupPr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de-DE" sz="1600" i="1" baseline="-25000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600" i="1" baseline="-250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34E8E0B0-A248-455A-8995-FADBF1727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491" y="2980773"/>
                <a:ext cx="5023362" cy="500522"/>
              </a:xfrm>
              <a:prstGeom prst="rect">
                <a:avLst/>
              </a:prstGeom>
              <a:blipFill>
                <a:blip r:embed="rId13"/>
                <a:stretch>
                  <a:fillRect b="-7143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078E78C4-9E6E-4526-BCBB-5000BEDA9611}"/>
                  </a:ext>
                </a:extLst>
              </p:cNvPr>
              <p:cNvSpPr txBox="1"/>
              <p:nvPr/>
            </p:nvSpPr>
            <p:spPr>
              <a:xfrm>
                <a:off x="7869576" y="1306826"/>
                <a:ext cx="1657633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4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4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400" i="1" baseline="-25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4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400" i="1" baseline="-250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de-DE" sz="14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4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400" i="1" baseline="-25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400" i="1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078E78C4-9E6E-4526-BCBB-5000BEDA9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576" y="1306826"/>
                <a:ext cx="1657633" cy="6935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67D9C3BE-7E15-4962-B5BA-CB1AABA01D24}"/>
                  </a:ext>
                </a:extLst>
              </p:cNvPr>
              <p:cNvSpPr txBox="1"/>
              <p:nvPr/>
            </p:nvSpPr>
            <p:spPr>
              <a:xfrm>
                <a:off x="980287" y="1314020"/>
                <a:ext cx="6538126" cy="777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4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4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sz="14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4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4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4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4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4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4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4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4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4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r>
                                    <a:rPr lang="de-DE" sz="14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4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4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4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4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4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4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4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4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4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4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4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4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4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4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4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4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4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4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4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4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4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4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4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4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4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4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4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4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4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4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4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4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4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4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4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4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4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4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4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4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4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4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4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4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4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4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r>
                                    <a:rPr lang="de-DE" sz="14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4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4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4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4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4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4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4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4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4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4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4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4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4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4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4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4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67D9C3BE-7E15-4962-B5BA-CB1AABA01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287" y="1314020"/>
                <a:ext cx="6538126" cy="77707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F2FB549A-1586-4010-8DFB-A8950B6299F6}"/>
                  </a:ext>
                </a:extLst>
              </p:cNvPr>
              <p:cNvSpPr txBox="1"/>
              <p:nvPr/>
            </p:nvSpPr>
            <p:spPr>
              <a:xfrm>
                <a:off x="970760" y="2026165"/>
                <a:ext cx="9660471" cy="9377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4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4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4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4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4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4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4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4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4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4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4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4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4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4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4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4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4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4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4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de-DE" sz="14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4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4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4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4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4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4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4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4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4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4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4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4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4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4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4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4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4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r>
                                    <a:rPr lang="de-DE" sz="14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4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4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de-DE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4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4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4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4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4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4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4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4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4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4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4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4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4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4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4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4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4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4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4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4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4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4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4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4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4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4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4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4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4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4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4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4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4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400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F2FB549A-1586-4010-8DFB-A8950B629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60" y="2026165"/>
                <a:ext cx="9660471" cy="93775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768BAFDD-9B21-4EA9-833E-1CE363CBBEDC}"/>
                  </a:ext>
                </a:extLst>
              </p:cNvPr>
              <p:cNvSpPr txBox="1"/>
              <p:nvPr/>
            </p:nvSpPr>
            <p:spPr>
              <a:xfrm>
                <a:off x="9632481" y="2269891"/>
                <a:ext cx="1569276" cy="402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4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400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4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400" b="0" i="1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768BAFDD-9B21-4EA9-833E-1CE363CBB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481" y="2269891"/>
                <a:ext cx="1569276" cy="402739"/>
              </a:xfrm>
              <a:prstGeom prst="rect">
                <a:avLst/>
              </a:prstGeom>
              <a:blipFill>
                <a:blip r:embed="rId17"/>
                <a:stretch>
                  <a:fillRect l="-3101" t="-1515" b="-181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hteck 20">
            <a:extLst>
              <a:ext uri="{FF2B5EF4-FFF2-40B4-BE49-F238E27FC236}">
                <a16:creationId xmlns:a16="http://schemas.microsoft.com/office/drawing/2014/main" id="{8640A47C-B9D0-410A-B046-1F5E387D99C5}"/>
              </a:ext>
            </a:extLst>
          </p:cNvPr>
          <p:cNvSpPr/>
          <p:nvPr/>
        </p:nvSpPr>
        <p:spPr>
          <a:xfrm>
            <a:off x="1517651" y="1343894"/>
            <a:ext cx="1860550" cy="747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DF602A1A-60AF-4EE1-A48E-EDD9049A4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3005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Gradientenverfahren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783445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E96EB9D-B955-4114-90B4-5EE43A6DAB52}"/>
                  </a:ext>
                </a:extLst>
              </p:cNvPr>
              <p:cNvSpPr txBox="1"/>
              <p:nvPr/>
            </p:nvSpPr>
            <p:spPr>
              <a:xfrm>
                <a:off x="7850254" y="1424839"/>
                <a:ext cx="1548116" cy="6440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E96EB9D-B955-4114-90B4-5EE43A6DA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254" y="1424839"/>
                <a:ext cx="1548116" cy="6440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9C69696-22A4-48EE-B9C9-CDB3043A8A0D}"/>
                  </a:ext>
                </a:extLst>
              </p:cNvPr>
              <p:cNvSpPr txBox="1"/>
              <p:nvPr/>
            </p:nvSpPr>
            <p:spPr>
              <a:xfrm>
                <a:off x="960965" y="1355833"/>
                <a:ext cx="6538126" cy="679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2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2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sz="12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2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2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2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2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2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2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2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2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2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2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2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2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2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r>
                                    <a:rPr lang="de-DE" sz="12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2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2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2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2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2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2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2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2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2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2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2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2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2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r>
                                    <a:rPr lang="de-DE" sz="12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2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2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2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2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2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2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2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2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2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2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2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2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2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e>
                                <m:sup>
                                  <m:r>
                                    <a:rPr lang="de-DE" sz="12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2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2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2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2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2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2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2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2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2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2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2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2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2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2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2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r>
                                    <a:rPr lang="de-DE" sz="12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2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2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2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2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2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2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2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2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2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2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2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2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2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2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2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r>
                                    <a:rPr lang="de-DE" sz="12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2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2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2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2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2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2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2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2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2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2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2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2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2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2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2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e>
                                <m:sup>
                                  <m:r>
                                    <a:rPr lang="de-DE" sz="12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2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2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2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200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9C69696-22A4-48EE-B9C9-CDB3043A8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1355833"/>
                <a:ext cx="6538126" cy="6792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EF50D35E-9579-4F08-B485-B56CE43D6E9F}"/>
                  </a:ext>
                </a:extLst>
              </p:cNvPr>
              <p:cNvSpPr txBox="1"/>
              <p:nvPr/>
            </p:nvSpPr>
            <p:spPr>
              <a:xfrm>
                <a:off x="960965" y="2066292"/>
                <a:ext cx="9660471" cy="877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3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de-DE" sz="1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r>
                      <a:rPr lang="de-DE" sz="13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EF50D35E-9579-4F08-B485-B56CE43D6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2066292"/>
                <a:ext cx="9660471" cy="8772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1E146E8-2178-4B8B-A1B5-9C755CB98F84}"/>
                  </a:ext>
                </a:extLst>
              </p:cNvPr>
              <p:cNvSpPr txBox="1"/>
              <p:nvPr/>
            </p:nvSpPr>
            <p:spPr>
              <a:xfrm>
                <a:off x="9622686" y="2339954"/>
                <a:ext cx="1460592" cy="374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3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3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b="0" i="1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1E146E8-2178-4B8B-A1B5-9C755CB98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686" y="2339954"/>
                <a:ext cx="1460592" cy="374077"/>
              </a:xfrm>
              <a:prstGeom prst="rect">
                <a:avLst/>
              </a:prstGeom>
              <a:blipFill>
                <a:blip r:embed="rId5"/>
                <a:stretch>
                  <a:fillRect l="-3347" t="-1639" b="-180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5B41DDE1-AFF2-41C3-A1AF-286CA51F36C2}"/>
                  </a:ext>
                </a:extLst>
              </p:cNvPr>
              <p:cNvSpPr txBox="1"/>
              <p:nvPr/>
            </p:nvSpPr>
            <p:spPr>
              <a:xfrm>
                <a:off x="1010907" y="2983696"/>
                <a:ext cx="2667077" cy="546175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3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sz="13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sz="13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4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1300" b="0" i="1" baseline="-25000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5B41DDE1-AFF2-41C3-A1AF-286CA51F3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07" y="2983696"/>
                <a:ext cx="2667077" cy="5461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00B8B33-23DC-491C-9EB2-4C642FB1E2B1}"/>
                  </a:ext>
                </a:extLst>
              </p:cNvPr>
              <p:cNvSpPr txBox="1"/>
              <p:nvPr/>
            </p:nvSpPr>
            <p:spPr>
              <a:xfrm>
                <a:off x="960964" y="3737648"/>
                <a:ext cx="10034695" cy="638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3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3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de-DE" sz="13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de-DE" sz="1300" i="1" dirty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𝑧𝑙</m:t>
                          </m:r>
                        </m:e>
                        <m: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(3)(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300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de-DE" sz="1300" i="1" dirty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1300" i="1" baseline="-25000" dirty="0">
                              <a:latin typeface="Cambria Math" panose="02040503050406030204" pitchFamily="18" charset="0"/>
                            </a:rPr>
                            <m:t>𝑙𝑘</m:t>
                          </m:r>
                        </m:e>
                        <m:sup>
                          <m:d>
                            <m:d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de-DE" sz="1300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d>
                        <m:d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30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  <m:r>
                        <a:rPr lang="de-DE" sz="13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3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00B8B33-23DC-491C-9EB2-4C642FB1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4" y="3737648"/>
                <a:ext cx="10034695" cy="6385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93F04F9-C233-4D38-9A20-9B8FD43B2087}"/>
                  </a:ext>
                </a:extLst>
              </p:cNvPr>
              <p:cNvSpPr txBox="1"/>
              <p:nvPr/>
            </p:nvSpPr>
            <p:spPr>
              <a:xfrm>
                <a:off x="960965" y="4529496"/>
                <a:ext cx="8940498" cy="433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3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300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de-DE" sz="1300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1300" i="1" baseline="-2500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(3)(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𝑧𝑙</m:t>
                                </m:r>
                              </m:e>
                              <m:sup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(3)(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𝑧𝑙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nary>
                        <m:r>
                          <a:rPr lang="de-DE" sz="1300" i="1" dirty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i="1" baseline="-25000" dirty="0"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1300" i="1" baseline="-250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de-DE" sz="130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3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3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300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93F04F9-C233-4D38-9A20-9B8FD43B2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4529496"/>
                <a:ext cx="8940498" cy="433132"/>
              </a:xfrm>
              <a:prstGeom prst="rect">
                <a:avLst/>
              </a:prstGeom>
              <a:blipFill>
                <a:blip r:embed="rId8"/>
                <a:stretch>
                  <a:fillRect t="-77465" b="-1295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746ADCA-8108-4AE5-AE90-3618B21F57E9}"/>
                  </a:ext>
                </a:extLst>
              </p:cNvPr>
              <p:cNvSpPr txBox="1"/>
              <p:nvPr/>
            </p:nvSpPr>
            <p:spPr>
              <a:xfrm>
                <a:off x="960965" y="5036871"/>
                <a:ext cx="8940498" cy="415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3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300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4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4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400" b="0" i="1" baseline="-2500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sz="1400" b="0" i="1" baseline="-2500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400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de-DE" sz="1300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1300" i="1" baseline="-2500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(3)(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𝑧𝑙</m:t>
                            </m:r>
                          </m:e>
                          <m:sup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𝑧𝑙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de-DE" sz="1300" i="1" dirty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i="1" baseline="-25000" dirty="0"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1300" i="1" baseline="-250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de-DE" sz="130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3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30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746ADCA-8108-4AE5-AE90-3618B21F5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5036871"/>
                <a:ext cx="8940498" cy="415563"/>
              </a:xfrm>
              <a:prstGeom prst="rect">
                <a:avLst/>
              </a:prstGeom>
              <a:blipFill>
                <a:blip r:embed="rId9"/>
                <a:stretch>
                  <a:fillRect t="-82353" b="-1382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749994DC-2468-4003-86B3-4360B5904545}"/>
                  </a:ext>
                </a:extLst>
              </p:cNvPr>
              <p:cNvSpPr txBox="1"/>
              <p:nvPr/>
            </p:nvSpPr>
            <p:spPr>
              <a:xfrm>
                <a:off x="4603491" y="2980773"/>
                <a:ext cx="5023362" cy="500522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de-DE" sz="1600" b="0" i="1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de-DE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sSup>
                            <m:sSupPr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de-DE" sz="1600" i="1" baseline="-25000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600" i="1" baseline="-250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749994DC-2468-4003-86B3-4360B5904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491" y="2980773"/>
                <a:ext cx="5023362" cy="500522"/>
              </a:xfrm>
              <a:prstGeom prst="rect">
                <a:avLst/>
              </a:prstGeom>
              <a:blipFill>
                <a:blip r:embed="rId10"/>
                <a:stretch>
                  <a:fillRect b="-7143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el 1">
            <a:extLst>
              <a:ext uri="{FF2B5EF4-FFF2-40B4-BE49-F238E27FC236}">
                <a16:creationId xmlns:a16="http://schemas.microsoft.com/office/drawing/2014/main" id="{2EC1DA00-1920-4656-BA3C-8730757D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3005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Gradientenverfahren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144453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Ein faltendes neuronales Netz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5D71C734-3984-4F13-9850-5EB462B81F38}"/>
              </a:ext>
            </a:extLst>
          </p:cNvPr>
          <p:cNvGrpSpPr/>
          <p:nvPr/>
        </p:nvGrpSpPr>
        <p:grpSpPr>
          <a:xfrm>
            <a:off x="3613596" y="1815645"/>
            <a:ext cx="8135167" cy="3680405"/>
            <a:chOff x="2076965" y="1690688"/>
            <a:chExt cx="9546609" cy="3862060"/>
          </a:xfrm>
        </p:grpSpPr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466FA02C-8EFE-4FDE-AACC-40B19A6AC98D}"/>
                </a:ext>
              </a:extLst>
            </p:cNvPr>
            <p:cNvGrpSpPr/>
            <p:nvPr/>
          </p:nvGrpSpPr>
          <p:grpSpPr>
            <a:xfrm>
              <a:off x="2076965" y="1690688"/>
              <a:ext cx="9546609" cy="2826709"/>
              <a:chOff x="2344979" y="1690688"/>
              <a:chExt cx="9546609" cy="2826709"/>
            </a:xfrm>
          </p:grpSpPr>
          <p:grpSp>
            <p:nvGrpSpPr>
              <p:cNvPr id="78" name="Gruppieren 77">
                <a:extLst>
                  <a:ext uri="{FF2B5EF4-FFF2-40B4-BE49-F238E27FC236}">
                    <a16:creationId xmlns:a16="http://schemas.microsoft.com/office/drawing/2014/main" id="{60270591-7225-4732-AEDE-C0B6B87F8AC6}"/>
                  </a:ext>
                </a:extLst>
              </p:cNvPr>
              <p:cNvGrpSpPr/>
              <p:nvPr/>
            </p:nvGrpSpPr>
            <p:grpSpPr>
              <a:xfrm>
                <a:off x="2344979" y="1690688"/>
                <a:ext cx="9426626" cy="2826709"/>
                <a:chOff x="2340216" y="1690688"/>
                <a:chExt cx="9426626" cy="2826709"/>
              </a:xfrm>
            </p:grpSpPr>
            <p:sp>
              <p:nvSpPr>
                <p:cNvPr id="4" name="Flussdiagramm: Verbinder 3">
                  <a:extLst>
                    <a:ext uri="{FF2B5EF4-FFF2-40B4-BE49-F238E27FC236}">
                      <a16:creationId xmlns:a16="http://schemas.microsoft.com/office/drawing/2014/main" id="{D80CE8BD-B68E-405A-83AD-C94AB11D47E5}"/>
                    </a:ext>
                  </a:extLst>
                </p:cNvPr>
                <p:cNvSpPr/>
                <p:nvPr/>
              </p:nvSpPr>
              <p:spPr>
                <a:xfrm>
                  <a:off x="2340216" y="2079768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1" name="Flussdiagramm: Verbinder 10">
                  <a:extLst>
                    <a:ext uri="{FF2B5EF4-FFF2-40B4-BE49-F238E27FC236}">
                      <a16:creationId xmlns:a16="http://schemas.microsoft.com/office/drawing/2014/main" id="{D8A0F55F-069B-4976-9436-82171AA585B4}"/>
                    </a:ext>
                  </a:extLst>
                </p:cNvPr>
                <p:cNvSpPr/>
                <p:nvPr/>
              </p:nvSpPr>
              <p:spPr>
                <a:xfrm>
                  <a:off x="2340216" y="3097814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3" name="Flussdiagramm: Verbinder 12">
                  <a:extLst>
                    <a:ext uri="{FF2B5EF4-FFF2-40B4-BE49-F238E27FC236}">
                      <a16:creationId xmlns:a16="http://schemas.microsoft.com/office/drawing/2014/main" id="{F2B34D62-33E4-418A-8173-E643061035AF}"/>
                    </a:ext>
                  </a:extLst>
                </p:cNvPr>
                <p:cNvSpPr/>
                <p:nvPr/>
              </p:nvSpPr>
              <p:spPr>
                <a:xfrm>
                  <a:off x="6303277" y="1690688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4" name="Flussdiagramm: Verbinder 13">
                  <a:extLst>
                    <a:ext uri="{FF2B5EF4-FFF2-40B4-BE49-F238E27FC236}">
                      <a16:creationId xmlns:a16="http://schemas.microsoft.com/office/drawing/2014/main" id="{79E595C3-19CD-45D0-9465-0B35B582CD65}"/>
                    </a:ext>
                  </a:extLst>
                </p:cNvPr>
                <p:cNvSpPr/>
                <p:nvPr/>
              </p:nvSpPr>
              <p:spPr>
                <a:xfrm>
                  <a:off x="6303277" y="2708734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5" name="Flussdiagramm: Verbinder 14">
                  <a:extLst>
                    <a:ext uri="{FF2B5EF4-FFF2-40B4-BE49-F238E27FC236}">
                      <a16:creationId xmlns:a16="http://schemas.microsoft.com/office/drawing/2014/main" id="{59A058CC-D9A9-47E9-833D-CF908A0D7A73}"/>
                    </a:ext>
                  </a:extLst>
                </p:cNvPr>
                <p:cNvSpPr/>
                <p:nvPr/>
              </p:nvSpPr>
              <p:spPr>
                <a:xfrm>
                  <a:off x="6303277" y="3726780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7" name="Flussdiagramm: Verbinder 16">
                  <a:extLst>
                    <a:ext uri="{FF2B5EF4-FFF2-40B4-BE49-F238E27FC236}">
                      <a16:creationId xmlns:a16="http://schemas.microsoft.com/office/drawing/2014/main" id="{9F2FA80D-D8A7-4EF0-846B-3DC3BCAEE46E}"/>
                    </a:ext>
                  </a:extLst>
                </p:cNvPr>
                <p:cNvSpPr/>
                <p:nvPr/>
              </p:nvSpPr>
              <p:spPr>
                <a:xfrm>
                  <a:off x="10931673" y="2152474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8" name="Flussdiagramm: Verbinder 17">
                  <a:extLst>
                    <a:ext uri="{FF2B5EF4-FFF2-40B4-BE49-F238E27FC236}">
                      <a16:creationId xmlns:a16="http://schemas.microsoft.com/office/drawing/2014/main" id="{145075B7-858A-4C26-965A-C64CEBB9AF89}"/>
                    </a:ext>
                  </a:extLst>
                </p:cNvPr>
                <p:cNvSpPr/>
                <p:nvPr/>
              </p:nvSpPr>
              <p:spPr>
                <a:xfrm>
                  <a:off x="10955488" y="3170520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cxnSp>
              <p:nvCxnSpPr>
                <p:cNvPr id="20" name="Gerader Verbinder 19">
                  <a:extLst>
                    <a:ext uri="{FF2B5EF4-FFF2-40B4-BE49-F238E27FC236}">
                      <a16:creationId xmlns:a16="http://schemas.microsoft.com/office/drawing/2014/main" id="{DF0C18F0-55C5-42C0-BCBA-F438653D3589}"/>
                    </a:ext>
                  </a:extLst>
                </p:cNvPr>
                <p:cNvCxnSpPr>
                  <a:cxnSpLocks/>
                  <a:stCxn id="4" idx="6"/>
                  <a:endCxn id="13" idx="2"/>
                </p:cNvCxnSpPr>
                <p:nvPr/>
              </p:nvCxnSpPr>
              <p:spPr>
                <a:xfrm flipV="1">
                  <a:off x="3151569" y="2085997"/>
                  <a:ext cx="3151707" cy="389080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Gerader Verbinder 20">
                  <a:extLst>
                    <a:ext uri="{FF2B5EF4-FFF2-40B4-BE49-F238E27FC236}">
                      <a16:creationId xmlns:a16="http://schemas.microsoft.com/office/drawing/2014/main" id="{537815EE-9970-4ABE-B907-266EC6C27AFA}"/>
                    </a:ext>
                  </a:extLst>
                </p:cNvPr>
                <p:cNvCxnSpPr>
                  <a:cxnSpLocks/>
                  <a:stCxn id="4" idx="6"/>
                  <a:endCxn id="14" idx="2"/>
                </p:cNvCxnSpPr>
                <p:nvPr/>
              </p:nvCxnSpPr>
              <p:spPr>
                <a:xfrm>
                  <a:off x="3151569" y="2475076"/>
                  <a:ext cx="3151707" cy="628967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4C43C6DE-D8B8-4F31-81BF-103BC35996FF}"/>
                    </a:ext>
                  </a:extLst>
                </p:cNvPr>
                <p:cNvCxnSpPr>
                  <a:cxnSpLocks/>
                  <a:stCxn id="4" idx="6"/>
                  <a:endCxn id="15" idx="2"/>
                </p:cNvCxnSpPr>
                <p:nvPr/>
              </p:nvCxnSpPr>
              <p:spPr>
                <a:xfrm>
                  <a:off x="3151569" y="2475076"/>
                  <a:ext cx="3151707" cy="1647012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Gerader Verbinder 29">
                  <a:extLst>
                    <a:ext uri="{FF2B5EF4-FFF2-40B4-BE49-F238E27FC236}">
                      <a16:creationId xmlns:a16="http://schemas.microsoft.com/office/drawing/2014/main" id="{1560A915-123F-4BBD-879C-A7DFCB40DE22}"/>
                    </a:ext>
                  </a:extLst>
                </p:cNvPr>
                <p:cNvCxnSpPr>
                  <a:cxnSpLocks/>
                  <a:stCxn id="11" idx="6"/>
                  <a:endCxn id="13" idx="2"/>
                </p:cNvCxnSpPr>
                <p:nvPr/>
              </p:nvCxnSpPr>
              <p:spPr>
                <a:xfrm flipV="1">
                  <a:off x="3151570" y="2085997"/>
                  <a:ext cx="3151707" cy="140712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Gerader Verbinder 32">
                  <a:extLst>
                    <a:ext uri="{FF2B5EF4-FFF2-40B4-BE49-F238E27FC236}">
                      <a16:creationId xmlns:a16="http://schemas.microsoft.com/office/drawing/2014/main" id="{6FBFA77F-C7C8-40F8-A1C7-7A6FC28E628C}"/>
                    </a:ext>
                  </a:extLst>
                </p:cNvPr>
                <p:cNvCxnSpPr>
                  <a:cxnSpLocks/>
                  <a:stCxn id="11" idx="6"/>
                  <a:endCxn id="14" idx="2"/>
                </p:cNvCxnSpPr>
                <p:nvPr/>
              </p:nvCxnSpPr>
              <p:spPr>
                <a:xfrm flipV="1">
                  <a:off x="3151570" y="3104043"/>
                  <a:ext cx="3151707" cy="389080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Gerader Verbinder 49">
                  <a:extLst>
                    <a:ext uri="{FF2B5EF4-FFF2-40B4-BE49-F238E27FC236}">
                      <a16:creationId xmlns:a16="http://schemas.microsoft.com/office/drawing/2014/main" id="{0B9A95E6-89E8-44CE-8E38-FA2695370C37}"/>
                    </a:ext>
                  </a:extLst>
                </p:cNvPr>
                <p:cNvCxnSpPr>
                  <a:cxnSpLocks/>
                  <a:stCxn id="17" idx="2"/>
                  <a:endCxn id="13" idx="6"/>
                </p:cNvCxnSpPr>
                <p:nvPr/>
              </p:nvCxnSpPr>
              <p:spPr>
                <a:xfrm flipH="1" flipV="1">
                  <a:off x="7114631" y="2085997"/>
                  <a:ext cx="3817042" cy="46178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>
                  <a:extLst>
                    <a:ext uri="{FF2B5EF4-FFF2-40B4-BE49-F238E27FC236}">
                      <a16:creationId xmlns:a16="http://schemas.microsoft.com/office/drawing/2014/main" id="{04E7B7E6-5136-46D4-91B0-3AB3B0F14F2D}"/>
                    </a:ext>
                  </a:extLst>
                </p:cNvPr>
                <p:cNvCxnSpPr>
                  <a:cxnSpLocks/>
                  <a:stCxn id="17" idx="2"/>
                  <a:endCxn id="14" idx="6"/>
                </p:cNvCxnSpPr>
                <p:nvPr/>
              </p:nvCxnSpPr>
              <p:spPr>
                <a:xfrm flipH="1">
                  <a:off x="7114631" y="2547783"/>
                  <a:ext cx="3817042" cy="556260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>
                  <a:extLst>
                    <a:ext uri="{FF2B5EF4-FFF2-40B4-BE49-F238E27FC236}">
                      <a16:creationId xmlns:a16="http://schemas.microsoft.com/office/drawing/2014/main" id="{899259C5-906E-4FF7-BD91-E27FB596501A}"/>
                    </a:ext>
                  </a:extLst>
                </p:cNvPr>
                <p:cNvCxnSpPr>
                  <a:cxnSpLocks/>
                  <a:stCxn id="17" idx="2"/>
                  <a:endCxn id="15" idx="6"/>
                </p:cNvCxnSpPr>
                <p:nvPr/>
              </p:nvCxnSpPr>
              <p:spPr>
                <a:xfrm flipH="1">
                  <a:off x="7114631" y="2547783"/>
                  <a:ext cx="3817042" cy="157430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Gerader Verbinder 61">
                  <a:extLst>
                    <a:ext uri="{FF2B5EF4-FFF2-40B4-BE49-F238E27FC236}">
                      <a16:creationId xmlns:a16="http://schemas.microsoft.com/office/drawing/2014/main" id="{E40DA542-5BDC-4669-BFB3-92344F383863}"/>
                    </a:ext>
                  </a:extLst>
                </p:cNvPr>
                <p:cNvCxnSpPr>
                  <a:cxnSpLocks/>
                  <a:stCxn id="13" idx="6"/>
                  <a:endCxn id="18" idx="2"/>
                </p:cNvCxnSpPr>
                <p:nvPr/>
              </p:nvCxnSpPr>
              <p:spPr>
                <a:xfrm>
                  <a:off x="7114631" y="2085997"/>
                  <a:ext cx="3840857" cy="1479832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Gerader Verbinder 64">
                  <a:extLst>
                    <a:ext uri="{FF2B5EF4-FFF2-40B4-BE49-F238E27FC236}">
                      <a16:creationId xmlns:a16="http://schemas.microsoft.com/office/drawing/2014/main" id="{65389C5D-10D7-4648-BE13-5191B76B6253}"/>
                    </a:ext>
                  </a:extLst>
                </p:cNvPr>
                <p:cNvCxnSpPr>
                  <a:cxnSpLocks/>
                  <a:stCxn id="18" idx="2"/>
                  <a:endCxn id="14" idx="6"/>
                </p:cNvCxnSpPr>
                <p:nvPr/>
              </p:nvCxnSpPr>
              <p:spPr>
                <a:xfrm flipH="1" flipV="1">
                  <a:off x="7114631" y="3104043"/>
                  <a:ext cx="3840857" cy="46178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04977789-8E1A-4A04-92F0-9C397881F2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1690688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r Verbinder 80">
                <a:extLst>
                  <a:ext uri="{FF2B5EF4-FFF2-40B4-BE49-F238E27FC236}">
                    <a16:creationId xmlns:a16="http://schemas.microsoft.com/office/drawing/2014/main" id="{FA917C85-E8C7-4ECC-B603-A88EF6512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2708734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r Verbinder 84">
                <a:extLst>
                  <a:ext uri="{FF2B5EF4-FFF2-40B4-BE49-F238E27FC236}">
                    <a16:creationId xmlns:a16="http://schemas.microsoft.com/office/drawing/2014/main" id="{005B1122-3E5B-45DE-8705-9AE7F59461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3726780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03D458E2-0E08-4971-A6CC-8742CFC04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2113" y="2175334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rader Verbinder 93">
                <a:extLst>
                  <a:ext uri="{FF2B5EF4-FFF2-40B4-BE49-F238E27FC236}">
                    <a16:creationId xmlns:a16="http://schemas.microsoft.com/office/drawing/2014/main" id="{FCF1858F-0171-4589-9F4B-B02AE0F191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1160" y="3193380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4081286E-F2B1-4F02-9783-040F6227AD9F}"/>
                  </a:ext>
                </a:extLst>
              </p:cNvPr>
              <p:cNvSpPr txBox="1"/>
              <p:nvPr/>
            </p:nvSpPr>
            <p:spPr>
              <a:xfrm>
                <a:off x="6292024" y="1907488"/>
                <a:ext cx="1142308" cy="290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rgbClr val="7030A0"/>
                    </a:solidFill>
                  </a:rPr>
                  <a:t>z</a:t>
                </a:r>
                <a:r>
                  <a:rPr lang="de-DE" sz="1200" baseline="-25000" dirty="0">
                    <a:solidFill>
                      <a:srgbClr val="7030A0"/>
                    </a:solidFill>
                  </a:rPr>
                  <a:t>1</a:t>
                </a:r>
                <a:r>
                  <a:rPr lang="de-DE" sz="1200" baseline="30000" dirty="0">
                    <a:solidFill>
                      <a:srgbClr val="7030A0"/>
                    </a:solidFill>
                  </a:rPr>
                  <a:t>(2)</a:t>
                </a:r>
                <a:r>
                  <a:rPr lang="de-DE" sz="1200" dirty="0">
                    <a:solidFill>
                      <a:srgbClr val="7030A0"/>
                    </a:solidFill>
                  </a:rPr>
                  <a:t> a</a:t>
                </a:r>
                <a:r>
                  <a:rPr lang="de-DE" sz="1200" baseline="-25000" dirty="0">
                    <a:solidFill>
                      <a:srgbClr val="7030A0"/>
                    </a:solidFill>
                  </a:rPr>
                  <a:t>1</a:t>
                </a:r>
                <a:r>
                  <a:rPr lang="de-DE" sz="1200" baseline="30000" dirty="0">
                    <a:solidFill>
                      <a:srgbClr val="7030A0"/>
                    </a:solidFill>
                  </a:rPr>
                  <a:t>(2)</a:t>
                </a:r>
                <a:endParaRPr lang="de-DE" sz="1200" baseline="-25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4D2382D3-D50C-4C4A-B0EB-DB23F44DB601}"/>
                  </a:ext>
                </a:extLst>
              </p:cNvPr>
              <p:cNvSpPr txBox="1"/>
              <p:nvPr/>
            </p:nvSpPr>
            <p:spPr>
              <a:xfrm>
                <a:off x="6311506" y="2931019"/>
                <a:ext cx="940266" cy="290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rgbClr val="7030A0"/>
                    </a:solidFill>
                  </a:rPr>
                  <a:t>z</a:t>
                </a:r>
                <a:r>
                  <a:rPr lang="de-DE" sz="1200" baseline="-25000" dirty="0">
                    <a:solidFill>
                      <a:srgbClr val="7030A0"/>
                    </a:solidFill>
                  </a:rPr>
                  <a:t>2</a:t>
                </a:r>
                <a:r>
                  <a:rPr lang="de-DE" sz="1200" baseline="30000" dirty="0">
                    <a:solidFill>
                      <a:srgbClr val="7030A0"/>
                    </a:solidFill>
                  </a:rPr>
                  <a:t>(2)</a:t>
                </a:r>
                <a:r>
                  <a:rPr lang="de-DE" sz="1200" dirty="0">
                    <a:solidFill>
                      <a:srgbClr val="7030A0"/>
                    </a:solidFill>
                  </a:rPr>
                  <a:t> a</a:t>
                </a:r>
                <a:r>
                  <a:rPr lang="de-DE" sz="1200" baseline="-25000" dirty="0">
                    <a:solidFill>
                      <a:srgbClr val="7030A0"/>
                    </a:solidFill>
                  </a:rPr>
                  <a:t>2</a:t>
                </a:r>
                <a:r>
                  <a:rPr lang="de-DE" sz="1200" baseline="30000" dirty="0">
                    <a:solidFill>
                      <a:srgbClr val="7030A0"/>
                    </a:solidFill>
                  </a:rPr>
                  <a:t>(2)</a:t>
                </a:r>
                <a:endParaRPr lang="de-DE" sz="1200" baseline="-25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55F01395-7EF4-4869-899B-BD28D97C1F0B}"/>
                  </a:ext>
                </a:extLst>
              </p:cNvPr>
              <p:cNvSpPr txBox="1"/>
              <p:nvPr/>
            </p:nvSpPr>
            <p:spPr>
              <a:xfrm>
                <a:off x="6319008" y="3934939"/>
                <a:ext cx="1934425" cy="290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rgbClr val="7030A0"/>
                    </a:solidFill>
                  </a:rPr>
                  <a:t>z</a:t>
                </a:r>
                <a:r>
                  <a:rPr lang="de-DE" sz="1200" baseline="-25000" dirty="0">
                    <a:solidFill>
                      <a:srgbClr val="7030A0"/>
                    </a:solidFill>
                  </a:rPr>
                  <a:t>3</a:t>
                </a:r>
                <a:r>
                  <a:rPr lang="de-DE" sz="1200" baseline="30000" dirty="0">
                    <a:solidFill>
                      <a:srgbClr val="7030A0"/>
                    </a:solidFill>
                  </a:rPr>
                  <a:t>(2)</a:t>
                </a:r>
                <a:r>
                  <a:rPr lang="de-DE" sz="1200" dirty="0">
                    <a:solidFill>
                      <a:srgbClr val="7030A0"/>
                    </a:solidFill>
                  </a:rPr>
                  <a:t> a</a:t>
                </a:r>
                <a:r>
                  <a:rPr lang="de-DE" sz="1200" baseline="-25000" dirty="0">
                    <a:solidFill>
                      <a:srgbClr val="7030A0"/>
                    </a:solidFill>
                  </a:rPr>
                  <a:t>3</a:t>
                </a:r>
                <a:r>
                  <a:rPr lang="de-DE" sz="1200" baseline="30000" dirty="0">
                    <a:solidFill>
                      <a:srgbClr val="7030A0"/>
                    </a:solidFill>
                  </a:rPr>
                  <a:t>(2)</a:t>
                </a:r>
                <a:endParaRPr lang="de-DE" sz="1200" baseline="-25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D379492-4380-46BD-B44F-54CC2D94EF4B}"/>
                  </a:ext>
                </a:extLst>
              </p:cNvPr>
              <p:cNvSpPr txBox="1"/>
              <p:nvPr/>
            </p:nvSpPr>
            <p:spPr>
              <a:xfrm>
                <a:off x="10914523" y="2386317"/>
                <a:ext cx="940266" cy="290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rgbClr val="7030A0"/>
                    </a:solidFill>
                  </a:rPr>
                  <a:t>z</a:t>
                </a:r>
                <a:r>
                  <a:rPr lang="de-DE" sz="1200" baseline="-25000" dirty="0">
                    <a:solidFill>
                      <a:srgbClr val="7030A0"/>
                    </a:solidFill>
                  </a:rPr>
                  <a:t>1</a:t>
                </a:r>
                <a:r>
                  <a:rPr lang="de-DE" sz="1200" baseline="30000" dirty="0">
                    <a:solidFill>
                      <a:srgbClr val="7030A0"/>
                    </a:solidFill>
                  </a:rPr>
                  <a:t>(3)</a:t>
                </a:r>
                <a:r>
                  <a:rPr lang="de-DE" sz="1200" dirty="0">
                    <a:solidFill>
                      <a:srgbClr val="7030A0"/>
                    </a:solidFill>
                  </a:rPr>
                  <a:t> a</a:t>
                </a:r>
                <a:r>
                  <a:rPr lang="de-DE" sz="1200" baseline="-25000" dirty="0">
                    <a:solidFill>
                      <a:srgbClr val="7030A0"/>
                    </a:solidFill>
                  </a:rPr>
                  <a:t>1</a:t>
                </a:r>
                <a:r>
                  <a:rPr lang="de-DE" sz="1200" baseline="30000" dirty="0">
                    <a:solidFill>
                      <a:srgbClr val="7030A0"/>
                    </a:solidFill>
                  </a:rPr>
                  <a:t>(3)</a:t>
                </a:r>
                <a:endParaRPr lang="de-DE" sz="1200" baseline="-25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1F94262B-E4D8-4E09-A95F-36958853F70E}"/>
                  </a:ext>
                </a:extLst>
              </p:cNvPr>
              <p:cNvSpPr txBox="1"/>
              <p:nvPr/>
            </p:nvSpPr>
            <p:spPr>
              <a:xfrm>
                <a:off x="10951322" y="3415017"/>
                <a:ext cx="940266" cy="290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rgbClr val="7030A0"/>
                    </a:solidFill>
                  </a:rPr>
                  <a:t>z</a:t>
                </a:r>
                <a:r>
                  <a:rPr lang="de-DE" sz="1200" baseline="-25000" dirty="0">
                    <a:solidFill>
                      <a:srgbClr val="7030A0"/>
                    </a:solidFill>
                  </a:rPr>
                  <a:t>2</a:t>
                </a:r>
                <a:r>
                  <a:rPr lang="de-DE" sz="1200" baseline="30000" dirty="0">
                    <a:solidFill>
                      <a:srgbClr val="7030A0"/>
                    </a:solidFill>
                  </a:rPr>
                  <a:t>(3)</a:t>
                </a:r>
                <a:r>
                  <a:rPr lang="de-DE" sz="1200" dirty="0">
                    <a:solidFill>
                      <a:srgbClr val="7030A0"/>
                    </a:solidFill>
                  </a:rPr>
                  <a:t> a</a:t>
                </a:r>
                <a:r>
                  <a:rPr lang="de-DE" sz="1200" baseline="-25000" dirty="0">
                    <a:solidFill>
                      <a:srgbClr val="7030A0"/>
                    </a:solidFill>
                  </a:rPr>
                  <a:t>2</a:t>
                </a:r>
                <a:r>
                  <a:rPr lang="de-DE" sz="1200" baseline="30000" dirty="0">
                    <a:solidFill>
                      <a:srgbClr val="7030A0"/>
                    </a:solidFill>
                  </a:rPr>
                  <a:t>(3)</a:t>
                </a:r>
                <a:endParaRPr lang="de-DE" sz="1200" baseline="-2500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647F9C60-6A3E-4979-BFE7-F39C1D602E11}"/>
                  </a:ext>
                </a:extLst>
              </p:cNvPr>
              <p:cNvCxnSpPr>
                <a:cxnSpLocks/>
                <a:stCxn id="11" idx="6"/>
                <a:endCxn id="82" idx="1"/>
              </p:cNvCxnSpPr>
              <p:nvPr/>
            </p:nvCxnSpPr>
            <p:spPr>
              <a:xfrm>
                <a:off x="3156333" y="3493123"/>
                <a:ext cx="3162676" cy="587152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4B731F63-E43E-4EEE-8F97-C862CE08A3CF}"/>
                  </a:ext>
                </a:extLst>
              </p:cNvPr>
              <p:cNvCxnSpPr>
                <a:cxnSpLocks/>
                <a:endCxn id="18" idx="2"/>
              </p:cNvCxnSpPr>
              <p:nvPr/>
            </p:nvCxnSpPr>
            <p:spPr>
              <a:xfrm flipV="1">
                <a:off x="7130611" y="3565829"/>
                <a:ext cx="3829640" cy="556260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F20E87CE-BCD1-412B-9B3D-DEAB751A6965}"/>
                </a:ext>
              </a:extLst>
            </p:cNvPr>
            <p:cNvSpPr txBox="1"/>
            <p:nvPr/>
          </p:nvSpPr>
          <p:spPr>
            <a:xfrm>
              <a:off x="2320027" y="2309885"/>
              <a:ext cx="461292" cy="290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rgbClr val="7030A0"/>
                  </a:solidFill>
                </a:rPr>
                <a:t>x</a:t>
              </a:r>
              <a:r>
                <a:rPr lang="de-DE" sz="1200" baseline="-25000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D544D3F6-2F2F-4E25-9B10-01FD6AF11C42}"/>
                </a:ext>
              </a:extLst>
            </p:cNvPr>
            <p:cNvSpPr txBox="1"/>
            <p:nvPr/>
          </p:nvSpPr>
          <p:spPr>
            <a:xfrm>
              <a:off x="2290604" y="3311794"/>
              <a:ext cx="548238" cy="290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rgbClr val="7030A0"/>
                  </a:solidFill>
                </a:rPr>
                <a:t>x</a:t>
              </a:r>
              <a:r>
                <a:rPr lang="de-DE" sz="1200" baseline="-25000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39" name="Flussdiagramm: Verbinder 38">
              <a:extLst>
                <a:ext uri="{FF2B5EF4-FFF2-40B4-BE49-F238E27FC236}">
                  <a16:creationId xmlns:a16="http://schemas.microsoft.com/office/drawing/2014/main" id="{71582D71-08AE-4C15-9751-F57711E33213}"/>
                </a:ext>
              </a:extLst>
            </p:cNvPr>
            <p:cNvSpPr/>
            <p:nvPr/>
          </p:nvSpPr>
          <p:spPr>
            <a:xfrm>
              <a:off x="2076965" y="4127236"/>
              <a:ext cx="811354" cy="79061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aseline="-25000" dirty="0">
                  <a:solidFill>
                    <a:srgbClr val="7030A0"/>
                  </a:solidFill>
                </a:rPr>
                <a:t>1</a:t>
              </a:r>
            </a:p>
          </p:txBody>
        </p: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1A023227-5056-4561-875C-4344419CB46C}"/>
                </a:ext>
              </a:extLst>
            </p:cNvPr>
            <p:cNvCxnSpPr>
              <a:cxnSpLocks/>
              <a:stCxn id="39" idx="6"/>
              <a:endCxn id="13" idx="2"/>
            </p:cNvCxnSpPr>
            <p:nvPr/>
          </p:nvCxnSpPr>
          <p:spPr>
            <a:xfrm flipV="1">
              <a:off x="2888319" y="2085997"/>
              <a:ext cx="3151707" cy="243654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0C83F2D8-37BF-483C-92A4-EA5714C4EC3F}"/>
                </a:ext>
              </a:extLst>
            </p:cNvPr>
            <p:cNvCxnSpPr>
              <a:cxnSpLocks/>
              <a:stCxn id="39" idx="6"/>
              <a:endCxn id="79" idx="1"/>
            </p:cNvCxnSpPr>
            <p:nvPr/>
          </p:nvCxnSpPr>
          <p:spPr>
            <a:xfrm flipV="1">
              <a:off x="2888319" y="3076355"/>
              <a:ext cx="3155174" cy="144619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7339DC7C-07F7-4D1F-B801-105D706CEBF9}"/>
                </a:ext>
              </a:extLst>
            </p:cNvPr>
            <p:cNvCxnSpPr>
              <a:cxnSpLocks/>
              <a:stCxn id="39" idx="6"/>
              <a:endCxn id="82" idx="1"/>
            </p:cNvCxnSpPr>
            <p:nvPr/>
          </p:nvCxnSpPr>
          <p:spPr>
            <a:xfrm flipV="1">
              <a:off x="2888319" y="4080275"/>
              <a:ext cx="3162676" cy="442269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lussdiagramm: Verbinder 48">
              <a:extLst>
                <a:ext uri="{FF2B5EF4-FFF2-40B4-BE49-F238E27FC236}">
                  <a16:creationId xmlns:a16="http://schemas.microsoft.com/office/drawing/2014/main" id="{75242854-9CD6-432B-9315-4496660E3616}"/>
                </a:ext>
              </a:extLst>
            </p:cNvPr>
            <p:cNvSpPr/>
            <p:nvPr/>
          </p:nvSpPr>
          <p:spPr>
            <a:xfrm>
              <a:off x="6001313" y="4762131"/>
              <a:ext cx="811354" cy="79061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aseline="-25000" dirty="0">
                  <a:solidFill>
                    <a:srgbClr val="7030A0"/>
                  </a:solidFill>
                </a:rPr>
                <a:t>1</a:t>
              </a:r>
            </a:p>
          </p:txBody>
        </p: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85BD5575-99CD-42ED-AE92-9E888EA5AA55}"/>
                </a:ext>
              </a:extLst>
            </p:cNvPr>
            <p:cNvCxnSpPr>
              <a:cxnSpLocks/>
              <a:stCxn id="49" idx="6"/>
              <a:endCxn id="84" idx="1"/>
            </p:cNvCxnSpPr>
            <p:nvPr/>
          </p:nvCxnSpPr>
          <p:spPr>
            <a:xfrm flipV="1">
              <a:off x="6812667" y="2531653"/>
              <a:ext cx="3833842" cy="2625786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156D0A2D-1ECC-4712-991E-C1D5F26A144B}"/>
                </a:ext>
              </a:extLst>
            </p:cNvPr>
            <p:cNvCxnSpPr>
              <a:cxnSpLocks/>
              <a:stCxn id="49" idx="6"/>
              <a:endCxn id="86" idx="1"/>
            </p:cNvCxnSpPr>
            <p:nvPr/>
          </p:nvCxnSpPr>
          <p:spPr>
            <a:xfrm flipV="1">
              <a:off x="6812666" y="3560353"/>
              <a:ext cx="3870642" cy="1597086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C66B9BA3-F344-4AFC-8888-9542A1DFE367}"/>
                    </a:ext>
                  </a:extLst>
                </p:cNvPr>
                <p:cNvSpPr txBox="1"/>
                <p:nvPr/>
              </p:nvSpPr>
              <p:spPr>
                <a:xfrm rot="21132359">
                  <a:off x="3249865" y="2091300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C66B9BA3-F344-4AFC-8888-9542A1DFE3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32359">
                  <a:off x="3249865" y="2091300"/>
                  <a:ext cx="647700" cy="28469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feld 60">
                  <a:extLst>
                    <a:ext uri="{FF2B5EF4-FFF2-40B4-BE49-F238E27FC236}">
                      <a16:creationId xmlns:a16="http://schemas.microsoft.com/office/drawing/2014/main" id="{4548EA23-D8A3-4734-A0F4-BB79D7242F3E}"/>
                    </a:ext>
                  </a:extLst>
                </p:cNvPr>
                <p:cNvSpPr txBox="1"/>
                <p:nvPr/>
              </p:nvSpPr>
              <p:spPr>
                <a:xfrm rot="537625">
                  <a:off x="3275927" y="2338362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1" name="Textfeld 60">
                  <a:extLst>
                    <a:ext uri="{FF2B5EF4-FFF2-40B4-BE49-F238E27FC236}">
                      <a16:creationId xmlns:a16="http://schemas.microsoft.com/office/drawing/2014/main" id="{4548EA23-D8A3-4734-A0F4-BB79D7242F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37625">
                  <a:off x="3275927" y="2338362"/>
                  <a:ext cx="647700" cy="2846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48CA03BC-C898-4037-B4EA-B1E897E7B522}"/>
                    </a:ext>
                  </a:extLst>
                </p:cNvPr>
                <p:cNvSpPr txBox="1"/>
                <p:nvPr/>
              </p:nvSpPr>
              <p:spPr>
                <a:xfrm rot="1034911">
                  <a:off x="3302845" y="2591180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de-DE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48CA03BC-C898-4037-B4EA-B1E897E7B5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34911">
                  <a:off x="3302845" y="2591180"/>
                  <a:ext cx="647700" cy="2846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83320953-FC17-4000-A119-4F9903F39BA9}"/>
                    </a:ext>
                  </a:extLst>
                </p:cNvPr>
                <p:cNvSpPr txBox="1"/>
                <p:nvPr/>
              </p:nvSpPr>
              <p:spPr>
                <a:xfrm rot="20305657">
                  <a:off x="2961947" y="3033819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83320953-FC17-4000-A119-4F9903F39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05657">
                  <a:off x="2961947" y="3033819"/>
                  <a:ext cx="647700" cy="2846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feld 65">
                  <a:extLst>
                    <a:ext uri="{FF2B5EF4-FFF2-40B4-BE49-F238E27FC236}">
                      <a16:creationId xmlns:a16="http://schemas.microsoft.com/office/drawing/2014/main" id="{90637BFD-A3C9-43E0-AAD3-C13D2438699A}"/>
                    </a:ext>
                  </a:extLst>
                </p:cNvPr>
                <p:cNvSpPr txBox="1"/>
                <p:nvPr/>
              </p:nvSpPr>
              <p:spPr>
                <a:xfrm rot="21244584">
                  <a:off x="3134838" y="320018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6" name="Textfeld 65">
                  <a:extLst>
                    <a:ext uri="{FF2B5EF4-FFF2-40B4-BE49-F238E27FC236}">
                      <a16:creationId xmlns:a16="http://schemas.microsoft.com/office/drawing/2014/main" id="{90637BFD-A3C9-43E0-AAD3-C13D243869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44584">
                  <a:off x="3134838" y="3200184"/>
                  <a:ext cx="647700" cy="28469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feld 66">
                  <a:extLst>
                    <a:ext uri="{FF2B5EF4-FFF2-40B4-BE49-F238E27FC236}">
                      <a16:creationId xmlns:a16="http://schemas.microsoft.com/office/drawing/2014/main" id="{8826B8FF-5DF8-48DA-8AF8-04B6357FF0AB}"/>
                    </a:ext>
                  </a:extLst>
                </p:cNvPr>
                <p:cNvSpPr txBox="1"/>
                <p:nvPr/>
              </p:nvSpPr>
              <p:spPr>
                <a:xfrm rot="473313">
                  <a:off x="3213688" y="3378783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7" name="Textfeld 66">
                  <a:extLst>
                    <a:ext uri="{FF2B5EF4-FFF2-40B4-BE49-F238E27FC236}">
                      <a16:creationId xmlns:a16="http://schemas.microsoft.com/office/drawing/2014/main" id="{8826B8FF-5DF8-48DA-8AF8-04B6357FF0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73313">
                  <a:off x="3213688" y="3378783"/>
                  <a:ext cx="647700" cy="28469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1C91918-BB6C-40CC-B289-FE7CC820C7B0}"/>
                    </a:ext>
                  </a:extLst>
                </p:cNvPr>
                <p:cNvSpPr txBox="1"/>
                <p:nvPr/>
              </p:nvSpPr>
              <p:spPr>
                <a:xfrm rot="19495639">
                  <a:off x="3101785" y="378548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1C91918-BB6C-40CC-B289-FE7CC820C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95639">
                  <a:off x="3101785" y="3785484"/>
                  <a:ext cx="647700" cy="28469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E6906490-9079-499E-9722-1204A22A0187}"/>
                    </a:ext>
                  </a:extLst>
                </p:cNvPr>
                <p:cNvSpPr txBox="1"/>
                <p:nvPr/>
              </p:nvSpPr>
              <p:spPr>
                <a:xfrm rot="20346999">
                  <a:off x="3329257" y="3933606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E6906490-9079-499E-9722-1204A22A01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46999">
                  <a:off x="3329257" y="3933606"/>
                  <a:ext cx="647700" cy="28469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5CBBA852-7D46-4F05-A279-5151F7BDB594}"/>
                    </a:ext>
                  </a:extLst>
                </p:cNvPr>
                <p:cNvSpPr txBox="1"/>
                <p:nvPr/>
              </p:nvSpPr>
              <p:spPr>
                <a:xfrm rot="21211593">
                  <a:off x="3355132" y="4193029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5CBBA852-7D46-4F05-A279-5151F7BDB5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11593">
                  <a:off x="3355132" y="4193029"/>
                  <a:ext cx="647700" cy="28469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feld 96">
                  <a:extLst>
                    <a:ext uri="{FF2B5EF4-FFF2-40B4-BE49-F238E27FC236}">
                      <a16:creationId xmlns:a16="http://schemas.microsoft.com/office/drawing/2014/main" id="{16B41562-AC7B-41E6-A6B4-A8558E266D62}"/>
                    </a:ext>
                  </a:extLst>
                </p:cNvPr>
                <p:cNvSpPr txBox="1"/>
                <p:nvPr/>
              </p:nvSpPr>
              <p:spPr>
                <a:xfrm rot="20268254">
                  <a:off x="7279404" y="3550992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97" name="Textfeld 96">
                  <a:extLst>
                    <a:ext uri="{FF2B5EF4-FFF2-40B4-BE49-F238E27FC236}">
                      <a16:creationId xmlns:a16="http://schemas.microsoft.com/office/drawing/2014/main" id="{16B41562-AC7B-41E6-A6B4-A8558E266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68254">
                  <a:off x="7279404" y="3550992"/>
                  <a:ext cx="647700" cy="28469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feld 99">
                  <a:extLst>
                    <a:ext uri="{FF2B5EF4-FFF2-40B4-BE49-F238E27FC236}">
                      <a16:creationId xmlns:a16="http://schemas.microsoft.com/office/drawing/2014/main" id="{B9BB9D79-157A-4CA3-907B-57CADD92DB28}"/>
                    </a:ext>
                  </a:extLst>
                </p:cNvPr>
                <p:cNvSpPr txBox="1"/>
                <p:nvPr/>
              </p:nvSpPr>
              <p:spPr>
                <a:xfrm rot="20861327">
                  <a:off x="7380430" y="375012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0" name="Textfeld 99">
                  <a:extLst>
                    <a:ext uri="{FF2B5EF4-FFF2-40B4-BE49-F238E27FC236}">
                      <a16:creationId xmlns:a16="http://schemas.microsoft.com/office/drawing/2014/main" id="{B9BB9D79-157A-4CA3-907B-57CADD92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61327">
                  <a:off x="7380430" y="3750121"/>
                  <a:ext cx="647700" cy="28469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feld 101">
                  <a:extLst>
                    <a:ext uri="{FF2B5EF4-FFF2-40B4-BE49-F238E27FC236}">
                      <a16:creationId xmlns:a16="http://schemas.microsoft.com/office/drawing/2014/main" id="{5BA3C0A0-AC59-4E99-BE4F-466CD21B3F2E}"/>
                    </a:ext>
                  </a:extLst>
                </p:cNvPr>
                <p:cNvSpPr txBox="1"/>
                <p:nvPr/>
              </p:nvSpPr>
              <p:spPr>
                <a:xfrm rot="19641867">
                  <a:off x="7357286" y="4292730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2" name="Textfeld 101">
                  <a:extLst>
                    <a:ext uri="{FF2B5EF4-FFF2-40B4-BE49-F238E27FC236}">
                      <a16:creationId xmlns:a16="http://schemas.microsoft.com/office/drawing/2014/main" id="{5BA3C0A0-AC59-4E99-BE4F-466CD21B3F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641867">
                  <a:off x="7357286" y="4292730"/>
                  <a:ext cx="647700" cy="28469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A0A6897E-C0AA-4974-B81F-74FC5C9B1E42}"/>
                    </a:ext>
                  </a:extLst>
                </p:cNvPr>
                <p:cNvSpPr txBox="1"/>
                <p:nvPr/>
              </p:nvSpPr>
              <p:spPr>
                <a:xfrm rot="20200944">
                  <a:off x="7488003" y="449341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A0A6897E-C0AA-4974-B81F-74FC5C9B1E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00944">
                  <a:off x="7488003" y="4493414"/>
                  <a:ext cx="647700" cy="28469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feld 103">
                  <a:extLst>
                    <a:ext uri="{FF2B5EF4-FFF2-40B4-BE49-F238E27FC236}">
                      <a16:creationId xmlns:a16="http://schemas.microsoft.com/office/drawing/2014/main" id="{6129D651-8BF9-4452-9BE7-53EB595E51A0}"/>
                    </a:ext>
                  </a:extLst>
                </p:cNvPr>
                <p:cNvSpPr txBox="1"/>
                <p:nvPr/>
              </p:nvSpPr>
              <p:spPr>
                <a:xfrm rot="21121081">
                  <a:off x="7249871" y="2745308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4" name="Textfeld 103">
                  <a:extLst>
                    <a:ext uri="{FF2B5EF4-FFF2-40B4-BE49-F238E27FC236}">
                      <a16:creationId xmlns:a16="http://schemas.microsoft.com/office/drawing/2014/main" id="{6129D651-8BF9-4452-9BE7-53EB595E5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21081">
                  <a:off x="7249871" y="2745308"/>
                  <a:ext cx="647700" cy="28469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5006FF0F-D10D-4941-8956-00D4990ED2BA}"/>
                    </a:ext>
                  </a:extLst>
                </p:cNvPr>
                <p:cNvSpPr txBox="1"/>
                <p:nvPr/>
              </p:nvSpPr>
              <p:spPr>
                <a:xfrm rot="430678">
                  <a:off x="7300170" y="2949552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5006FF0F-D10D-4941-8956-00D4990ED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30678">
                  <a:off x="7300170" y="2949552"/>
                  <a:ext cx="647700" cy="28469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BA94EB87-DFE3-4304-9560-A5A511EE2324}"/>
                    </a:ext>
                  </a:extLst>
                </p:cNvPr>
                <p:cNvSpPr txBox="1"/>
                <p:nvPr/>
              </p:nvSpPr>
              <p:spPr>
                <a:xfrm rot="406972">
                  <a:off x="7259758" y="192108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BA94EB87-DFE3-4304-9560-A5A511EE2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06972">
                  <a:off x="7259758" y="1921081"/>
                  <a:ext cx="647700" cy="28469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184BF8FA-DC10-4862-A81B-CE20ABD5DE8A}"/>
                    </a:ext>
                  </a:extLst>
                </p:cNvPr>
                <p:cNvSpPr txBox="1"/>
                <p:nvPr/>
              </p:nvSpPr>
              <p:spPr>
                <a:xfrm rot="1348392">
                  <a:off x="7310057" y="2125325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184BF8FA-DC10-4862-A81B-CE20ABD5DE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48392">
                  <a:off x="7310057" y="2125325"/>
                  <a:ext cx="647700" cy="28469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Rechteck 18">
            <a:extLst>
              <a:ext uri="{FF2B5EF4-FFF2-40B4-BE49-F238E27FC236}">
                <a16:creationId xmlns:a16="http://schemas.microsoft.com/office/drawing/2014/main" id="{DA7D6AA8-3161-472D-B82E-D703398157B7}"/>
              </a:ext>
            </a:extLst>
          </p:cNvPr>
          <p:cNvSpPr/>
          <p:nvPr/>
        </p:nvSpPr>
        <p:spPr>
          <a:xfrm>
            <a:off x="1102837" y="2265255"/>
            <a:ext cx="557728" cy="2781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F0369401-CF96-4752-B82D-0D7A01675899}"/>
              </a:ext>
            </a:extLst>
          </p:cNvPr>
          <p:cNvSpPr/>
          <p:nvPr/>
        </p:nvSpPr>
        <p:spPr>
          <a:xfrm>
            <a:off x="2121567" y="2268343"/>
            <a:ext cx="557728" cy="2781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40DDACA-F551-443D-BF0E-61D902B732E0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660565" y="3655849"/>
            <a:ext cx="295249" cy="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DD197D39-6209-4953-AC68-70AB4E8421B0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2679295" y="3658937"/>
            <a:ext cx="883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98D7F8EB-889B-4B4E-B88C-0E630A3A2E0A}"/>
              </a:ext>
            </a:extLst>
          </p:cNvPr>
          <p:cNvGrpSpPr/>
          <p:nvPr/>
        </p:nvGrpSpPr>
        <p:grpSpPr>
          <a:xfrm>
            <a:off x="838200" y="5232176"/>
            <a:ext cx="918841" cy="1096627"/>
            <a:chOff x="-358209" y="5658417"/>
            <a:chExt cx="6951105" cy="1096627"/>
          </a:xfrm>
        </p:grpSpPr>
        <p:sp>
          <p:nvSpPr>
            <p:cNvPr id="108" name="Geschweifte Klammer links 107">
              <a:extLst>
                <a:ext uri="{FF2B5EF4-FFF2-40B4-BE49-F238E27FC236}">
                  <a16:creationId xmlns:a16="http://schemas.microsoft.com/office/drawing/2014/main" id="{A80B284D-22AE-4AAE-BC57-BCC6A09AFAE0}"/>
                </a:ext>
              </a:extLst>
            </p:cNvPr>
            <p:cNvSpPr/>
            <p:nvPr/>
          </p:nvSpPr>
          <p:spPr>
            <a:xfrm rot="16200000">
              <a:off x="3466716" y="3835492"/>
              <a:ext cx="573408" cy="421925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D7FB46D-7379-4DCC-A8AA-87E7617DD4B4}"/>
                </a:ext>
              </a:extLst>
            </p:cNvPr>
            <p:cNvSpPr txBox="1"/>
            <p:nvPr/>
          </p:nvSpPr>
          <p:spPr>
            <a:xfrm>
              <a:off x="-358209" y="6231824"/>
              <a:ext cx="69511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faltende </a:t>
              </a:r>
            </a:p>
            <a:p>
              <a:r>
                <a:rPr lang="de-DE" sz="1400" dirty="0"/>
                <a:t>Schicht</a:t>
              </a:r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99A1531F-F771-40CA-9C92-E7440BC2A83D}"/>
              </a:ext>
            </a:extLst>
          </p:cNvPr>
          <p:cNvGrpSpPr/>
          <p:nvPr/>
        </p:nvGrpSpPr>
        <p:grpSpPr>
          <a:xfrm>
            <a:off x="1852610" y="5257269"/>
            <a:ext cx="918841" cy="1096627"/>
            <a:chOff x="-358209" y="5658417"/>
            <a:chExt cx="6951105" cy="1096627"/>
          </a:xfrm>
        </p:grpSpPr>
        <p:sp>
          <p:nvSpPr>
            <p:cNvPr id="111" name="Geschweifte Klammer links 110">
              <a:extLst>
                <a:ext uri="{FF2B5EF4-FFF2-40B4-BE49-F238E27FC236}">
                  <a16:creationId xmlns:a16="http://schemas.microsoft.com/office/drawing/2014/main" id="{58745691-D9EA-4E90-9577-C026D717C9FE}"/>
                </a:ext>
              </a:extLst>
            </p:cNvPr>
            <p:cNvSpPr/>
            <p:nvPr/>
          </p:nvSpPr>
          <p:spPr>
            <a:xfrm rot="16200000">
              <a:off x="3466716" y="3835492"/>
              <a:ext cx="573408" cy="421925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58992C6F-9F74-4A94-8FE8-5ED80E899DCC}"/>
                </a:ext>
              </a:extLst>
            </p:cNvPr>
            <p:cNvSpPr txBox="1"/>
            <p:nvPr/>
          </p:nvSpPr>
          <p:spPr>
            <a:xfrm>
              <a:off x="-358209" y="6231824"/>
              <a:ext cx="69511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faltende </a:t>
              </a:r>
            </a:p>
            <a:p>
              <a:r>
                <a:rPr lang="de-DE" sz="1400" dirty="0"/>
                <a:t>Schicht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775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DA7D6AA8-3161-472D-B82E-D703398157B7}"/>
              </a:ext>
            </a:extLst>
          </p:cNvPr>
          <p:cNvSpPr/>
          <p:nvPr/>
        </p:nvSpPr>
        <p:spPr>
          <a:xfrm>
            <a:off x="3530851" y="1720744"/>
            <a:ext cx="7500130" cy="38902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40DDACA-F551-443D-BF0E-61D902B732E0}"/>
              </a:ext>
            </a:extLst>
          </p:cNvPr>
          <p:cNvCxnSpPr>
            <a:cxnSpLocks/>
          </p:cNvCxnSpPr>
          <p:nvPr/>
        </p:nvCxnSpPr>
        <p:spPr>
          <a:xfrm>
            <a:off x="11153869" y="3344924"/>
            <a:ext cx="715913" cy="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D306AB1-3B4D-4CDA-B123-E04947E6C96B}"/>
              </a:ext>
            </a:extLst>
          </p:cNvPr>
          <p:cNvCxnSpPr>
            <a:cxnSpLocks/>
          </p:cNvCxnSpPr>
          <p:nvPr/>
        </p:nvCxnSpPr>
        <p:spPr>
          <a:xfrm>
            <a:off x="3127602" y="2896939"/>
            <a:ext cx="364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1C2150-9246-4953-B919-315A1C84D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89" y="1709441"/>
            <a:ext cx="14287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>
            <a:extLst>
              <a:ext uri="{FF2B5EF4-FFF2-40B4-BE49-F238E27FC236}">
                <a16:creationId xmlns:a16="http://schemas.microsoft.com/office/drawing/2014/main" id="{FEDCFC5C-069C-4261-91B9-8646F5402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172" y="1995200"/>
            <a:ext cx="14287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>
            <a:extLst>
              <a:ext uri="{FF2B5EF4-FFF2-40B4-BE49-F238E27FC236}">
                <a16:creationId xmlns:a16="http://schemas.microsoft.com/office/drawing/2014/main" id="{D6426623-4951-4C7C-B5B2-F8C7AFCD7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80959"/>
            <a:ext cx="14287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reen Shot 2016-07-24 at 11.25.24 PM">
            <a:extLst>
              <a:ext uri="{FF2B5EF4-FFF2-40B4-BE49-F238E27FC236}">
                <a16:creationId xmlns:a16="http://schemas.microsoft.com/office/drawing/2014/main" id="{3D0E4D77-AD2A-4A4B-BA6E-EAD6435B2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228" y="4858034"/>
            <a:ext cx="70485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volution_schematic">
            <a:extLst>
              <a:ext uri="{FF2B5EF4-FFF2-40B4-BE49-F238E27FC236}">
                <a16:creationId xmlns:a16="http://schemas.microsoft.com/office/drawing/2014/main" id="{D402325D-F816-49C1-927F-D0D56A23FD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6" b="24524"/>
          <a:stretch/>
        </p:blipFill>
        <p:spPr bwMode="auto">
          <a:xfrm>
            <a:off x="3565600" y="2032593"/>
            <a:ext cx="1710141" cy="82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6" descr="Convolution_schematic">
            <a:extLst>
              <a:ext uri="{FF2B5EF4-FFF2-40B4-BE49-F238E27FC236}">
                <a16:creationId xmlns:a16="http://schemas.microsoft.com/office/drawing/2014/main" id="{310FC9CB-B8C1-42DC-BDE2-25C167F57F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6" b="24524"/>
          <a:stretch/>
        </p:blipFill>
        <p:spPr bwMode="auto">
          <a:xfrm>
            <a:off x="3565600" y="2935648"/>
            <a:ext cx="1710141" cy="82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6" descr="Convolution_schematic">
            <a:extLst>
              <a:ext uri="{FF2B5EF4-FFF2-40B4-BE49-F238E27FC236}">
                <a16:creationId xmlns:a16="http://schemas.microsoft.com/office/drawing/2014/main" id="{FA724EE3-7007-493E-BC61-726C0C2F5F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6" b="24524"/>
          <a:stretch/>
        </p:blipFill>
        <p:spPr bwMode="auto">
          <a:xfrm>
            <a:off x="3565599" y="3838703"/>
            <a:ext cx="1710141" cy="82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3642B46-89FB-47E7-9A20-091EE623C428}"/>
              </a:ext>
            </a:extLst>
          </p:cNvPr>
          <p:cNvCxnSpPr>
            <a:cxnSpLocks/>
            <a:stCxn id="1030" idx="3"/>
          </p:cNvCxnSpPr>
          <p:nvPr/>
        </p:nvCxnSpPr>
        <p:spPr>
          <a:xfrm>
            <a:off x="5275741" y="2443379"/>
            <a:ext cx="238127" cy="74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C762D978-CD6E-4BC8-A4B8-A6207865D131}"/>
              </a:ext>
            </a:extLst>
          </p:cNvPr>
          <p:cNvCxnSpPr>
            <a:cxnSpLocks/>
            <a:stCxn id="115" idx="3"/>
          </p:cNvCxnSpPr>
          <p:nvPr/>
        </p:nvCxnSpPr>
        <p:spPr>
          <a:xfrm>
            <a:off x="5275741" y="3346434"/>
            <a:ext cx="238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E3CE966F-1AB7-4065-B8FF-F69BABD9D983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5275740" y="3506656"/>
            <a:ext cx="238128" cy="74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EF3D5013-EB4B-421C-96FC-F67A4FD2E111}"/>
                  </a:ext>
                </a:extLst>
              </p:cNvPr>
              <p:cNvSpPr txBox="1"/>
              <p:nvPr/>
            </p:nvSpPr>
            <p:spPr>
              <a:xfrm>
                <a:off x="5594337" y="3122622"/>
                <a:ext cx="886817" cy="4476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EF3D5013-EB4B-421C-96FC-F67A4FD2E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337" y="3122622"/>
                <a:ext cx="886817" cy="447623"/>
              </a:xfrm>
              <a:prstGeom prst="rect">
                <a:avLst/>
              </a:prstGeom>
              <a:blipFill>
                <a:blip r:embed="rId5"/>
                <a:stretch>
                  <a:fillRect b="-9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feld 118">
                <a:extLst>
                  <a:ext uri="{FF2B5EF4-FFF2-40B4-BE49-F238E27FC236}">
                    <a16:creationId xmlns:a16="http://schemas.microsoft.com/office/drawing/2014/main" id="{D469A836-D1CE-4CE5-A8FE-98C0D83008E6}"/>
                  </a:ext>
                </a:extLst>
              </p:cNvPr>
              <p:cNvSpPr txBox="1"/>
              <p:nvPr/>
            </p:nvSpPr>
            <p:spPr>
              <a:xfrm>
                <a:off x="6889639" y="3112992"/>
                <a:ext cx="1219151" cy="6169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1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de-DE" sz="1100" dirty="0"/>
              </a:p>
              <a:p>
                <a:endParaRPr lang="de-DE" sz="1100" dirty="0"/>
              </a:p>
            </p:txBody>
          </p:sp>
        </mc:Choice>
        <mc:Fallback xmlns="">
          <p:sp>
            <p:nvSpPr>
              <p:cNvPr id="119" name="Textfeld 118">
                <a:extLst>
                  <a:ext uri="{FF2B5EF4-FFF2-40B4-BE49-F238E27FC236}">
                    <a16:creationId xmlns:a16="http://schemas.microsoft.com/office/drawing/2014/main" id="{D469A836-D1CE-4CE5-A8FE-98C0D8300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639" y="3112992"/>
                <a:ext cx="1219151" cy="616900"/>
              </a:xfrm>
              <a:prstGeom prst="rect">
                <a:avLst/>
              </a:prstGeom>
              <a:blipFill>
                <a:blip r:embed="rId6"/>
                <a:stretch>
                  <a:fillRect l="-2000" t="-9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feld 119">
                <a:extLst>
                  <a:ext uri="{FF2B5EF4-FFF2-40B4-BE49-F238E27FC236}">
                    <a16:creationId xmlns:a16="http://schemas.microsoft.com/office/drawing/2014/main" id="{8C11AB40-F9AC-4A58-A3E0-A3685E482C84}"/>
                  </a:ext>
                </a:extLst>
              </p:cNvPr>
              <p:cNvSpPr txBox="1"/>
              <p:nvPr/>
            </p:nvSpPr>
            <p:spPr>
              <a:xfrm>
                <a:off x="8591537" y="3122621"/>
                <a:ext cx="886817" cy="4476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120" name="Textfeld 119">
                <a:extLst>
                  <a:ext uri="{FF2B5EF4-FFF2-40B4-BE49-F238E27FC236}">
                    <a16:creationId xmlns:a16="http://schemas.microsoft.com/office/drawing/2014/main" id="{8C11AB40-F9AC-4A58-A3E0-A3685E482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537" y="3122621"/>
                <a:ext cx="886817" cy="447623"/>
              </a:xfrm>
              <a:prstGeom prst="rect">
                <a:avLst/>
              </a:prstGeom>
              <a:blipFill>
                <a:blip r:embed="rId7"/>
                <a:stretch>
                  <a:fillRect b="-9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hteck 54">
            <a:extLst>
              <a:ext uri="{FF2B5EF4-FFF2-40B4-BE49-F238E27FC236}">
                <a16:creationId xmlns:a16="http://schemas.microsoft.com/office/drawing/2014/main" id="{29817DBF-E2E3-4A25-99DA-82F3B4637937}"/>
              </a:ext>
            </a:extLst>
          </p:cNvPr>
          <p:cNvSpPr/>
          <p:nvPr/>
        </p:nvSpPr>
        <p:spPr>
          <a:xfrm>
            <a:off x="8663292" y="3103170"/>
            <a:ext cx="477223" cy="352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3551A173-F174-4B65-9004-70931668BE30}"/>
              </a:ext>
            </a:extLst>
          </p:cNvPr>
          <p:cNvSpPr/>
          <p:nvPr/>
        </p:nvSpPr>
        <p:spPr>
          <a:xfrm>
            <a:off x="8974007" y="3109916"/>
            <a:ext cx="437092" cy="31152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5F1CB1D5-CCEF-435C-811E-468E45FDAAA5}"/>
              </a:ext>
            </a:extLst>
          </p:cNvPr>
          <p:cNvSpPr/>
          <p:nvPr/>
        </p:nvSpPr>
        <p:spPr>
          <a:xfrm>
            <a:off x="8691514" y="3269442"/>
            <a:ext cx="411947" cy="31152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53273529-F0B3-4C4B-9CFC-CE8352F8B077}"/>
              </a:ext>
            </a:extLst>
          </p:cNvPr>
          <p:cNvSpPr/>
          <p:nvPr/>
        </p:nvSpPr>
        <p:spPr>
          <a:xfrm>
            <a:off x="8933876" y="3250358"/>
            <a:ext cx="477223" cy="35242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D1FCD4B-B904-4FCD-BC00-AFF32888956A}"/>
                  </a:ext>
                </a:extLst>
              </p:cNvPr>
              <p:cNvSpPr txBox="1"/>
              <p:nvPr/>
            </p:nvSpPr>
            <p:spPr>
              <a:xfrm>
                <a:off x="9960783" y="3142657"/>
                <a:ext cx="976549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D1FCD4B-B904-4FCD-BC00-AFF328889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783" y="3142657"/>
                <a:ext cx="976549" cy="4601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7" name="Gerader Verbinder 1026">
            <a:extLst>
              <a:ext uri="{FF2B5EF4-FFF2-40B4-BE49-F238E27FC236}">
                <a16:creationId xmlns:a16="http://schemas.microsoft.com/office/drawing/2014/main" id="{2A4BB062-B787-44CC-BEFD-B2B4CC79BDFB}"/>
              </a:ext>
            </a:extLst>
          </p:cNvPr>
          <p:cNvCxnSpPr>
            <a:cxnSpLocks/>
          </p:cNvCxnSpPr>
          <p:nvPr/>
        </p:nvCxnSpPr>
        <p:spPr>
          <a:xfrm>
            <a:off x="6708619" y="1720744"/>
            <a:ext cx="0" cy="3890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705A99DB-C2DE-4E79-A7AE-588447F6242F}"/>
              </a:ext>
            </a:extLst>
          </p:cNvPr>
          <p:cNvCxnSpPr>
            <a:cxnSpLocks/>
          </p:cNvCxnSpPr>
          <p:nvPr/>
        </p:nvCxnSpPr>
        <p:spPr>
          <a:xfrm>
            <a:off x="8418220" y="1733757"/>
            <a:ext cx="0" cy="389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feld 1028">
            <a:extLst>
              <a:ext uri="{FF2B5EF4-FFF2-40B4-BE49-F238E27FC236}">
                <a16:creationId xmlns:a16="http://schemas.microsoft.com/office/drawing/2014/main" id="{17D368C1-80F0-42D5-8A02-3719B080697A}"/>
              </a:ext>
            </a:extLst>
          </p:cNvPr>
          <p:cNvSpPr txBox="1"/>
          <p:nvPr/>
        </p:nvSpPr>
        <p:spPr>
          <a:xfrm>
            <a:off x="8509269" y="4860289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ym typeface="Wingdings" panose="05000000000000000000" pitchFamily="2" charset="2"/>
              </a:rPr>
              <a:t> Max-Pooling</a:t>
            </a:r>
            <a:endParaRPr lang="de-DE" sz="1200" dirty="0"/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C9D0D898-606E-42A7-A70D-BE1258146630}"/>
              </a:ext>
            </a:extLst>
          </p:cNvPr>
          <p:cNvSpPr txBox="1"/>
          <p:nvPr/>
        </p:nvSpPr>
        <p:spPr>
          <a:xfrm>
            <a:off x="8509268" y="5115022"/>
            <a:ext cx="1914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ym typeface="Wingdings" panose="05000000000000000000" pitchFamily="2" charset="2"/>
              </a:rPr>
              <a:t> Durchschnitt-Pooling</a:t>
            </a:r>
            <a:endParaRPr lang="de-DE" sz="1200" dirty="0"/>
          </a:p>
        </p:txBody>
      </p: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4004E2C9-B525-4F9B-AAB9-3CA9D90FD812}"/>
              </a:ext>
            </a:extLst>
          </p:cNvPr>
          <p:cNvGrpSpPr/>
          <p:nvPr/>
        </p:nvGrpSpPr>
        <p:grpSpPr>
          <a:xfrm>
            <a:off x="3619498" y="5771218"/>
            <a:ext cx="3161309" cy="826356"/>
            <a:chOff x="1643791" y="5893795"/>
            <a:chExt cx="4552430" cy="826356"/>
          </a:xfrm>
        </p:grpSpPr>
        <p:sp>
          <p:nvSpPr>
            <p:cNvPr id="143" name="Geschweifte Klammer links 142">
              <a:extLst>
                <a:ext uri="{FF2B5EF4-FFF2-40B4-BE49-F238E27FC236}">
                  <a16:creationId xmlns:a16="http://schemas.microsoft.com/office/drawing/2014/main" id="{DBB90E66-C39E-4440-9F60-A7CC8916A936}"/>
                </a:ext>
              </a:extLst>
            </p:cNvPr>
            <p:cNvSpPr/>
            <p:nvPr/>
          </p:nvSpPr>
          <p:spPr>
            <a:xfrm rot="16200000">
              <a:off x="3647855" y="3889733"/>
              <a:ext cx="338029" cy="43461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Textfeld 143">
              <a:extLst>
                <a:ext uri="{FF2B5EF4-FFF2-40B4-BE49-F238E27FC236}">
                  <a16:creationId xmlns:a16="http://schemas.microsoft.com/office/drawing/2014/main" id="{C9A718FC-2040-4D3C-8ADB-CDA245EE6D20}"/>
                </a:ext>
              </a:extLst>
            </p:cNvPr>
            <p:cNvSpPr txBox="1"/>
            <p:nvPr/>
          </p:nvSpPr>
          <p:spPr>
            <a:xfrm>
              <a:off x="1643791" y="6196931"/>
              <a:ext cx="45524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Faltungs-Schritt (</a:t>
              </a:r>
              <a:r>
                <a:rPr lang="de-DE" sz="1400" dirty="0" err="1"/>
                <a:t>Convolution</a:t>
              </a:r>
              <a:r>
                <a:rPr lang="de-DE" sz="1400" dirty="0"/>
                <a:t>)</a:t>
              </a:r>
              <a:br>
                <a:rPr lang="de-DE" sz="1400" dirty="0"/>
              </a:br>
              <a:endParaRPr lang="de-DE" sz="1400" dirty="0"/>
            </a:p>
          </p:txBody>
        </p:sp>
      </p:grp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F4A6F51E-F6B4-40D0-BFFB-3BC9958D674F}"/>
              </a:ext>
            </a:extLst>
          </p:cNvPr>
          <p:cNvGrpSpPr/>
          <p:nvPr/>
        </p:nvGrpSpPr>
        <p:grpSpPr>
          <a:xfrm>
            <a:off x="6702109" y="5780947"/>
            <a:ext cx="1943161" cy="615508"/>
            <a:chOff x="1427889" y="5893795"/>
            <a:chExt cx="5330880" cy="615508"/>
          </a:xfrm>
        </p:grpSpPr>
        <p:sp>
          <p:nvSpPr>
            <p:cNvPr id="146" name="Geschweifte Klammer links 145">
              <a:extLst>
                <a:ext uri="{FF2B5EF4-FFF2-40B4-BE49-F238E27FC236}">
                  <a16:creationId xmlns:a16="http://schemas.microsoft.com/office/drawing/2014/main" id="{35F9494B-43AC-4F1D-8A5D-956C0A65BD6B}"/>
                </a:ext>
              </a:extLst>
            </p:cNvPr>
            <p:cNvSpPr/>
            <p:nvPr/>
          </p:nvSpPr>
          <p:spPr>
            <a:xfrm rot="16200000">
              <a:off x="3647855" y="3889733"/>
              <a:ext cx="338029" cy="43461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Textfeld 146">
              <a:extLst>
                <a:ext uri="{FF2B5EF4-FFF2-40B4-BE49-F238E27FC236}">
                  <a16:creationId xmlns:a16="http://schemas.microsoft.com/office/drawing/2014/main" id="{B31F18A5-6189-437E-B4D9-CD5E13205D57}"/>
                </a:ext>
              </a:extLst>
            </p:cNvPr>
            <p:cNvSpPr txBox="1"/>
            <p:nvPr/>
          </p:nvSpPr>
          <p:spPr>
            <a:xfrm>
              <a:off x="1427889" y="6201526"/>
              <a:ext cx="5330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Aktivierungsfunktion</a:t>
              </a:r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03CDB9AB-27C5-4C14-98FD-9A5DF07DF0F7}"/>
              </a:ext>
            </a:extLst>
          </p:cNvPr>
          <p:cNvGrpSpPr/>
          <p:nvPr/>
        </p:nvGrpSpPr>
        <p:grpSpPr>
          <a:xfrm>
            <a:off x="8516435" y="5811687"/>
            <a:ext cx="2446297" cy="615067"/>
            <a:chOff x="1643793" y="5893795"/>
            <a:chExt cx="4346154" cy="615067"/>
          </a:xfrm>
        </p:grpSpPr>
        <p:sp>
          <p:nvSpPr>
            <p:cNvPr id="149" name="Geschweifte Klammer links 148">
              <a:extLst>
                <a:ext uri="{FF2B5EF4-FFF2-40B4-BE49-F238E27FC236}">
                  <a16:creationId xmlns:a16="http://schemas.microsoft.com/office/drawing/2014/main" id="{45D816C2-BA3B-4D67-9661-2B82D324894E}"/>
                </a:ext>
              </a:extLst>
            </p:cNvPr>
            <p:cNvSpPr/>
            <p:nvPr/>
          </p:nvSpPr>
          <p:spPr>
            <a:xfrm rot="16200000">
              <a:off x="3647855" y="3889733"/>
              <a:ext cx="338029" cy="43461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Textfeld 149">
              <a:extLst>
                <a:ext uri="{FF2B5EF4-FFF2-40B4-BE49-F238E27FC236}">
                  <a16:creationId xmlns:a16="http://schemas.microsoft.com/office/drawing/2014/main" id="{57403343-965F-4686-A442-CC5C1BCA4E98}"/>
                </a:ext>
              </a:extLst>
            </p:cNvPr>
            <p:cNvSpPr txBox="1"/>
            <p:nvPr/>
          </p:nvSpPr>
          <p:spPr>
            <a:xfrm>
              <a:off x="3080392" y="6201085"/>
              <a:ext cx="14729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Pooling</a:t>
              </a:r>
            </a:p>
          </p:txBody>
        </p:sp>
      </p:grpSp>
      <p:sp>
        <p:nvSpPr>
          <p:cNvPr id="151" name="Textfeld 150">
            <a:extLst>
              <a:ext uri="{FF2B5EF4-FFF2-40B4-BE49-F238E27FC236}">
                <a16:creationId xmlns:a16="http://schemas.microsoft.com/office/drawing/2014/main" id="{B441730E-BBAD-42EC-BE57-983D575F8BDB}"/>
              </a:ext>
            </a:extLst>
          </p:cNvPr>
          <p:cNvSpPr txBox="1"/>
          <p:nvPr/>
        </p:nvSpPr>
        <p:spPr>
          <a:xfrm>
            <a:off x="8516435" y="4148549"/>
            <a:ext cx="2392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ym typeface="Wingdings" panose="05000000000000000000" pitchFamily="2" charset="2"/>
              </a:rPr>
              <a:t>Dimensionen von Fenster: 2x2</a:t>
            </a:r>
            <a:endParaRPr lang="de-DE" sz="1200" dirty="0"/>
          </a:p>
        </p:txBody>
      </p:sp>
      <p:sp>
        <p:nvSpPr>
          <p:cNvPr id="43" name="Titel 1">
            <a:extLst>
              <a:ext uri="{FF2B5EF4-FFF2-40B4-BE49-F238E27FC236}">
                <a16:creationId xmlns:a16="http://schemas.microsoft.com/office/drawing/2014/main" id="{DA058D11-D02D-4E25-8AE5-BA6AD686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Ein faltendes neuronales Netz</a:t>
            </a:r>
          </a:p>
        </p:txBody>
      </p:sp>
    </p:spTree>
    <p:extLst>
      <p:ext uri="{BB962C8B-B14F-4D97-AF65-F5344CB8AC3E}">
        <p14:creationId xmlns:p14="http://schemas.microsoft.com/office/powerpoint/2010/main" val="355844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C69690-D338-4760-9034-330C8727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10" y="401056"/>
            <a:ext cx="10515600" cy="776288"/>
          </a:xfrm>
        </p:spPr>
        <p:txBody>
          <a:bodyPr>
            <a:normAutofit/>
          </a:bodyPr>
          <a:lstStyle/>
          <a:p>
            <a:r>
              <a:rPr lang="de-DE" sz="4000" dirty="0"/>
              <a:t>Übersicht über Maschinelles Lernen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9E1755A-2608-47BF-AEDF-D0CA9B45D197}"/>
              </a:ext>
            </a:extLst>
          </p:cNvPr>
          <p:cNvSpPr txBox="1"/>
          <p:nvPr/>
        </p:nvSpPr>
        <p:spPr>
          <a:xfrm>
            <a:off x="1564364" y="1556084"/>
            <a:ext cx="423110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Künstliche Intelligenz</a:t>
            </a:r>
          </a:p>
          <a:p>
            <a:endParaRPr lang="de-DE" dirty="0"/>
          </a:p>
          <a:p>
            <a:r>
              <a:rPr lang="de-DE" dirty="0"/>
              <a:t>„ist ein </a:t>
            </a:r>
            <a:r>
              <a:rPr lang="de-DE" dirty="0">
                <a:solidFill>
                  <a:srgbClr val="FF0000"/>
                </a:solidFill>
              </a:rPr>
              <a:t>Teilgebiet der Informatik. </a:t>
            </a:r>
            <a:r>
              <a:rPr lang="de-DE" dirty="0"/>
              <a:t>Sie imitiert menschliche kognitive Fähigkeiten [...]. Diese Intelligenz kann auf </a:t>
            </a:r>
            <a:r>
              <a:rPr lang="de-DE" dirty="0">
                <a:solidFill>
                  <a:srgbClr val="FF0000"/>
                </a:solidFill>
              </a:rPr>
              <a:t>programmierten Abläufen</a:t>
            </a:r>
            <a:r>
              <a:rPr lang="de-DE" b="1" dirty="0"/>
              <a:t> </a:t>
            </a:r>
            <a:r>
              <a:rPr lang="de-DE" dirty="0"/>
              <a:t>basieren oder durch</a:t>
            </a:r>
            <a:r>
              <a:rPr lang="de-DE" b="1" dirty="0"/>
              <a:t> </a:t>
            </a:r>
            <a:r>
              <a:rPr lang="de-DE" dirty="0">
                <a:solidFill>
                  <a:srgbClr val="FF0000"/>
                </a:solidFill>
              </a:rPr>
              <a:t>maschinelles Lernen</a:t>
            </a:r>
            <a:r>
              <a:rPr lang="de-DE" b="1" dirty="0"/>
              <a:t> </a:t>
            </a:r>
            <a:r>
              <a:rPr lang="de-DE" dirty="0"/>
              <a:t>erzeugt werde.“ (</a:t>
            </a:r>
            <a:r>
              <a:rPr lang="de-DE" dirty="0" err="1"/>
              <a:t>Frauenhofer</a:t>
            </a:r>
            <a:r>
              <a:rPr lang="de-DE" dirty="0"/>
              <a:t>-Institut für Kognitive Systeme IKS)</a:t>
            </a:r>
          </a:p>
          <a:p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F8D2423-CC12-44F5-8F06-31E97743C8DB}"/>
              </a:ext>
            </a:extLst>
          </p:cNvPr>
          <p:cNvSpPr txBox="1"/>
          <p:nvPr/>
        </p:nvSpPr>
        <p:spPr>
          <a:xfrm>
            <a:off x="5823543" y="1564106"/>
            <a:ext cx="423110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Maschinelles Lernen</a:t>
            </a:r>
          </a:p>
          <a:p>
            <a:endParaRPr lang="de-DE" dirty="0"/>
          </a:p>
          <a:p>
            <a:r>
              <a:rPr lang="de-DE" dirty="0"/>
              <a:t>„ist ein </a:t>
            </a:r>
            <a:r>
              <a:rPr lang="de-DE" dirty="0">
                <a:solidFill>
                  <a:srgbClr val="FF0000"/>
                </a:solidFill>
              </a:rPr>
              <a:t>Teilbereich der künstlichen Intelligenz</a:t>
            </a:r>
            <a:r>
              <a:rPr lang="de-DE" dirty="0"/>
              <a:t> (KI). Der Schwerpunkt liegt auf dem </a:t>
            </a:r>
            <a:r>
              <a:rPr lang="de-DE" dirty="0">
                <a:solidFill>
                  <a:srgbClr val="FF0000"/>
                </a:solidFill>
              </a:rPr>
              <a:t>Trainieren von Computern</a:t>
            </a:r>
            <a:r>
              <a:rPr lang="de-DE" dirty="0"/>
              <a:t>, damit diese aus </a:t>
            </a:r>
            <a:r>
              <a:rPr lang="de-DE" dirty="0">
                <a:solidFill>
                  <a:srgbClr val="FF0000"/>
                </a:solidFill>
              </a:rPr>
              <a:t>Daten und Erfahrungen</a:t>
            </a:r>
            <a:r>
              <a:rPr lang="de-DE" dirty="0"/>
              <a:t> lernen […] – anstatt explizit dafür programmiert zu werden.“ (SAP)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2DF2B77-E187-4A01-83DC-9AFA97B81B17}"/>
              </a:ext>
            </a:extLst>
          </p:cNvPr>
          <p:cNvSpPr txBox="1"/>
          <p:nvPr/>
        </p:nvSpPr>
        <p:spPr>
          <a:xfrm>
            <a:off x="1640561" y="5117250"/>
            <a:ext cx="174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Algorithmen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83B97D8-20DF-4B7F-BD04-0CB8F625BF12}"/>
              </a:ext>
            </a:extLst>
          </p:cNvPr>
          <p:cNvSpPr txBox="1"/>
          <p:nvPr/>
        </p:nvSpPr>
        <p:spPr>
          <a:xfrm>
            <a:off x="3732052" y="5117250"/>
            <a:ext cx="1748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Maschinelles Lernen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A5A6E7E-002C-4976-9DF6-2252BC92FD62}"/>
              </a:ext>
            </a:extLst>
          </p:cNvPr>
          <p:cNvCxnSpPr/>
          <p:nvPr/>
        </p:nvCxnSpPr>
        <p:spPr>
          <a:xfrm flipH="1">
            <a:off x="2514855" y="4652211"/>
            <a:ext cx="180219" cy="46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97BFE88-4452-412B-B283-8F7B5B0EDE39}"/>
              </a:ext>
            </a:extLst>
          </p:cNvPr>
          <p:cNvCxnSpPr>
            <a:cxnSpLocks/>
          </p:cNvCxnSpPr>
          <p:nvPr/>
        </p:nvCxnSpPr>
        <p:spPr>
          <a:xfrm>
            <a:off x="2723148" y="4652211"/>
            <a:ext cx="1616493" cy="46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514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Multilayer</a:t>
            </a:r>
            <a:r>
              <a:rPr lang="de-DE" sz="4000" dirty="0"/>
              <a:t>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47BDED0-D96E-4291-B47A-0B9070DFF4D5}"/>
                  </a:ext>
                </a:extLst>
              </p:cNvPr>
              <p:cNvSpPr txBox="1"/>
              <p:nvPr/>
            </p:nvSpPr>
            <p:spPr>
              <a:xfrm>
                <a:off x="8654789" y="1537257"/>
                <a:ext cx="1781193" cy="743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500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47BDED0-D96E-4291-B47A-0B9070DFF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789" y="1537257"/>
                <a:ext cx="1781193" cy="7430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6BAF9854-FEE1-41AC-A853-EA6B5CE91FB0}"/>
                  </a:ext>
                </a:extLst>
              </p:cNvPr>
              <p:cNvSpPr txBox="1"/>
              <p:nvPr/>
            </p:nvSpPr>
            <p:spPr>
              <a:xfrm>
                <a:off x="1765500" y="1468251"/>
                <a:ext cx="6538126" cy="825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5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500" dirty="0"/>
              </a:p>
            </p:txBody>
          </p:sp>
        </mc:Choice>
        <mc:Fallback xmlns="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6BAF9854-FEE1-41AC-A853-EA6B5CE91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500" y="1468251"/>
                <a:ext cx="6538126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DEFA3996-7AE8-469E-B92C-694FED6A6AD6}"/>
                  </a:ext>
                </a:extLst>
              </p:cNvPr>
              <p:cNvSpPr txBox="1"/>
              <p:nvPr/>
            </p:nvSpPr>
            <p:spPr>
              <a:xfrm>
                <a:off x="1755973" y="2313744"/>
                <a:ext cx="9660471" cy="99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5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de-DE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500" dirty="0"/>
              </a:p>
            </p:txBody>
          </p:sp>
        </mc:Choice>
        <mc:Fallback xmlns="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DEFA3996-7AE8-469E-B92C-694FED6A6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973" y="2313744"/>
                <a:ext cx="9660471" cy="9985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B33F1918-33F1-4309-A68C-81282B37CE5D}"/>
                  </a:ext>
                </a:extLst>
              </p:cNvPr>
              <p:cNvSpPr txBox="1"/>
              <p:nvPr/>
            </p:nvSpPr>
            <p:spPr>
              <a:xfrm>
                <a:off x="10417694" y="2587406"/>
                <a:ext cx="1716239" cy="431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b="0" i="1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500" dirty="0"/>
              </a:p>
            </p:txBody>
          </p:sp>
        </mc:Choice>
        <mc:Fallback xmlns="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B33F1918-33F1-4309-A68C-81282B37C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7694" y="2587406"/>
                <a:ext cx="1716239" cy="431593"/>
              </a:xfrm>
              <a:prstGeom prst="rect">
                <a:avLst/>
              </a:prstGeom>
              <a:blipFill>
                <a:blip r:embed="rId5"/>
                <a:stretch>
                  <a:fillRect l="-2135" b="-197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9A28AAC2-B60F-4FC5-B743-E53BBE58F239}"/>
                  </a:ext>
                </a:extLst>
              </p:cNvPr>
              <p:cNvSpPr txBox="1"/>
              <p:nvPr/>
            </p:nvSpPr>
            <p:spPr>
              <a:xfrm>
                <a:off x="920256" y="3429000"/>
                <a:ext cx="2546338" cy="546175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3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sz="13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sz="13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b="0" i="1" baseline="-2500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(3)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1300" b="0" i="1" baseline="-25000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9A28AAC2-B60F-4FC5-B743-E53BBE58F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56" y="3429000"/>
                <a:ext cx="2546338" cy="5461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A1E9EEC7-B806-4EE2-8D22-13FC0136F810}"/>
                  </a:ext>
                </a:extLst>
              </p:cNvPr>
              <p:cNvSpPr txBox="1"/>
              <p:nvPr/>
            </p:nvSpPr>
            <p:spPr>
              <a:xfrm>
                <a:off x="4898738" y="3426077"/>
                <a:ext cx="2551275" cy="472309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𝑖h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𝑖h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de-DE" sz="1600" i="1" baseline="-25000" dirty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</m:e>
                            <m: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A1E9EEC7-B806-4EE2-8D22-13FC0136F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738" y="3426077"/>
                <a:ext cx="2551275" cy="472309"/>
              </a:xfrm>
              <a:prstGeom prst="rect">
                <a:avLst/>
              </a:prstGeom>
              <a:blipFill>
                <a:blip r:embed="rId7"/>
                <a:stretch>
                  <a:fillRect b="-8861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81945AC3-9511-47F5-A78C-D30D6FF68614}"/>
                  </a:ext>
                </a:extLst>
              </p:cNvPr>
              <p:cNvSpPr txBox="1"/>
              <p:nvPr/>
            </p:nvSpPr>
            <p:spPr>
              <a:xfrm>
                <a:off x="920256" y="4057865"/>
                <a:ext cx="4596624" cy="5120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600" i="1" baseline="-25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𝑖h</m:t>
                            </m:r>
                          </m:e>
                          <m:sup>
                            <m:r>
                              <a:rPr lang="de-DE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den>
                    </m:f>
                    <m:r>
                      <a:rPr lang="de-DE" sz="16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600" i="1" baseline="-250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600" i="1" baseline="-250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600" i="1" baseline="-25000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(2)(</m:t>
                            </m:r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600" i="1" baseline="-25000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(2)(</m:t>
                            </m:r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600" b="0" i="1" baseline="-250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den>
                    </m:f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600" b="0" i="1" baseline="-250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600" b="0" i="1" baseline="-25000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600" i="1" baseline="-25000" dirty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sSup>
                          <m:sSupPr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600" i="1" baseline="-25000" dirty="0">
                                <a:latin typeface="Cambria Math" panose="02040503050406030204" pitchFamily="18" charset="0"/>
                              </a:rPr>
                              <m:t>𝑖h</m:t>
                            </m:r>
                          </m:e>
                          <m:sup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den>
                    </m:f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81945AC3-9511-47F5-A78C-D30D6FF68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56" y="4057865"/>
                <a:ext cx="4596624" cy="512063"/>
              </a:xfrm>
              <a:prstGeom prst="rect">
                <a:avLst/>
              </a:prstGeom>
              <a:blipFill>
                <a:blip r:embed="rId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52C0F73F-B7B8-4527-B771-C77EB1919004}"/>
                  </a:ext>
                </a:extLst>
              </p:cNvPr>
              <p:cNvSpPr txBox="1"/>
              <p:nvPr/>
            </p:nvSpPr>
            <p:spPr>
              <a:xfrm>
                <a:off x="1696920" y="4595761"/>
                <a:ext cx="10853220" cy="429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300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300" i="1" baseline="-250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300" i="1" baseline="-250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300" i="1" baseline="-25000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300" b="0" i="1" dirty="0" smtClean="0">
                                <a:latin typeface="Cambria Math" panose="02040503050406030204" pitchFamily="18" charset="0"/>
                              </a:rPr>
                              <m:t>(2)(</m:t>
                            </m:r>
                            <m:r>
                              <a:rPr lang="de-DE" sz="13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300" i="1" baseline="-25000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(2)(</m:t>
                            </m:r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300" b="0" i="1" baseline="-250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de-DE" sz="1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1300" i="1" baseline="-2500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(3)(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sz="1300" i="1" dirty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i="1" baseline="-25000" dirty="0"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1300" i="1" baseline="-250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de-DE" sz="130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3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 xmlns=""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52C0F73F-B7B8-4527-B771-C77EB1919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920" y="4595761"/>
                <a:ext cx="10853220" cy="429733"/>
              </a:xfrm>
              <a:prstGeom prst="rect">
                <a:avLst/>
              </a:prstGeom>
              <a:blipFill>
                <a:blip r:embed="rId9"/>
                <a:stretch>
                  <a:fillRect t="-77143" b="-1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feld 116">
                <a:extLst>
                  <a:ext uri="{FF2B5EF4-FFF2-40B4-BE49-F238E27FC236}">
                    <a16:creationId xmlns:a16="http://schemas.microsoft.com/office/drawing/2014/main" id="{61FD404C-8036-4AD4-86EA-3F0ECB37DE97}"/>
                  </a:ext>
                </a:extLst>
              </p:cNvPr>
              <p:cNvSpPr txBox="1"/>
              <p:nvPr/>
            </p:nvSpPr>
            <p:spPr>
              <a:xfrm>
                <a:off x="1696920" y="5124387"/>
                <a:ext cx="6275070" cy="5307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b="0" i="1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3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b="0" i="1" baseline="-25000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de-DE" sz="13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i="1" baseline="-25000" dirty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d>
                        <m:d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de-DE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𝑤𝑘𝑗</m:t>
                      </m:r>
                    </m:oMath>
                  </m:oMathPara>
                </a14:m>
                <a:endParaRPr lang="de-DE" sz="1300" baseline="-25000" dirty="0"/>
              </a:p>
            </p:txBody>
          </p:sp>
        </mc:Choice>
        <mc:Fallback xmlns="">
          <p:sp>
            <p:nvSpPr>
              <p:cNvPr id="117" name="Textfeld 116">
                <a:extLst>
                  <a:ext uri="{FF2B5EF4-FFF2-40B4-BE49-F238E27FC236}">
                    <a16:creationId xmlns:a16="http://schemas.microsoft.com/office/drawing/2014/main" id="{61FD404C-8036-4AD4-86EA-3F0ECB37D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920" y="5124387"/>
                <a:ext cx="6275070" cy="530723"/>
              </a:xfrm>
              <a:prstGeom prst="rect">
                <a:avLst/>
              </a:prstGeom>
              <a:blipFill>
                <a:blip r:embed="rId10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2CC0B14B-BF8E-4FD9-AF22-9511080A635D}"/>
                  </a:ext>
                </a:extLst>
              </p:cNvPr>
              <p:cNvSpPr txBox="1"/>
              <p:nvPr/>
            </p:nvSpPr>
            <p:spPr>
              <a:xfrm>
                <a:off x="1696920" y="5818814"/>
                <a:ext cx="6275070" cy="638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3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 baseline="-25000" dirty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de-DE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 dirty="0"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de-DE" sz="130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3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de-DE" sz="1300" i="1" baseline="-2500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de-DE" sz="1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1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de-DE" sz="1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13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m:rPr>
                              <m:nor/>
                            </m:rPr>
                            <a:rPr lang="de-DE" sz="1300" dirty="0"/>
                            <m:t>∗ 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1300" i="1" baseline="-25000">
                              <a:latin typeface="Cambria Math" panose="02040503050406030204" pitchFamily="18" charset="0"/>
                            </a:rPr>
                            <m:t>𝑘𝑗</m:t>
                          </m:r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2CC0B14B-BF8E-4FD9-AF22-9511080A6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920" y="5818814"/>
                <a:ext cx="6275070" cy="6385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501800C2-D866-4629-AAA8-BE823A30E4C7}"/>
              </a:ext>
            </a:extLst>
          </p:cNvPr>
          <p:cNvGrpSpPr/>
          <p:nvPr/>
        </p:nvGrpSpPr>
        <p:grpSpPr>
          <a:xfrm>
            <a:off x="832909" y="1468251"/>
            <a:ext cx="989541" cy="832577"/>
            <a:chOff x="890059" y="1468251"/>
            <a:chExt cx="989541" cy="832577"/>
          </a:xfrm>
        </p:grpSpPr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F0369401-CF96-4752-B82D-0D7A01675899}"/>
                </a:ext>
              </a:extLst>
            </p:cNvPr>
            <p:cNvSpPr/>
            <p:nvPr/>
          </p:nvSpPr>
          <p:spPr>
            <a:xfrm>
              <a:off x="1416803" y="1474896"/>
              <a:ext cx="351162" cy="8259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C2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D3E1CBD-3C2B-4A62-96E8-E91DF34D0B25}"/>
                </a:ext>
              </a:extLst>
            </p:cNvPr>
            <p:cNvSpPr/>
            <p:nvPr/>
          </p:nvSpPr>
          <p:spPr>
            <a:xfrm>
              <a:off x="890059" y="1468251"/>
              <a:ext cx="351162" cy="8259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C1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290FF47B-1919-426D-8660-A0679A843275}"/>
                </a:ext>
              </a:extLst>
            </p:cNvPr>
            <p:cNvCxnSpPr>
              <a:stCxn id="23" idx="3"/>
              <a:endCxn id="90" idx="1"/>
            </p:cNvCxnSpPr>
            <p:nvPr/>
          </p:nvCxnSpPr>
          <p:spPr>
            <a:xfrm>
              <a:off x="1241221" y="1881217"/>
              <a:ext cx="175582" cy="6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EF83AF3C-8751-438E-ACE8-60C7F14C224C}"/>
                </a:ext>
              </a:extLst>
            </p:cNvPr>
            <p:cNvCxnSpPr>
              <a:stCxn id="90" idx="3"/>
            </p:cNvCxnSpPr>
            <p:nvPr/>
          </p:nvCxnSpPr>
          <p:spPr>
            <a:xfrm flipV="1">
              <a:off x="1767965" y="1881217"/>
              <a:ext cx="111635" cy="6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0410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Multilayer</a:t>
            </a:r>
            <a:r>
              <a:rPr lang="de-DE" sz="4000" dirty="0"/>
              <a:t>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47BDED0-D96E-4291-B47A-0B9070DFF4D5}"/>
                  </a:ext>
                </a:extLst>
              </p:cNvPr>
              <p:cNvSpPr txBox="1"/>
              <p:nvPr/>
            </p:nvSpPr>
            <p:spPr>
              <a:xfrm>
                <a:off x="8654789" y="1537257"/>
                <a:ext cx="1781193" cy="743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500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47BDED0-D96E-4291-B47A-0B9070DFF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789" y="1537257"/>
                <a:ext cx="1781193" cy="7430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6BAF9854-FEE1-41AC-A853-EA6B5CE91FB0}"/>
                  </a:ext>
                </a:extLst>
              </p:cNvPr>
              <p:cNvSpPr txBox="1"/>
              <p:nvPr/>
            </p:nvSpPr>
            <p:spPr>
              <a:xfrm>
                <a:off x="2546550" y="1504872"/>
                <a:ext cx="6538126" cy="825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5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500" dirty="0"/>
              </a:p>
            </p:txBody>
          </p:sp>
        </mc:Choice>
        <mc:Fallback xmlns="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6BAF9854-FEE1-41AC-A853-EA6B5CE91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550" y="1504872"/>
                <a:ext cx="6538126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DEFA3996-7AE8-469E-B92C-694FED6A6AD6}"/>
                  </a:ext>
                </a:extLst>
              </p:cNvPr>
              <p:cNvSpPr txBox="1"/>
              <p:nvPr/>
            </p:nvSpPr>
            <p:spPr>
              <a:xfrm>
                <a:off x="1898848" y="2326164"/>
                <a:ext cx="9660471" cy="99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5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de-DE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500" dirty="0"/>
              </a:p>
            </p:txBody>
          </p:sp>
        </mc:Choice>
        <mc:Fallback xmlns="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DEFA3996-7AE8-469E-B92C-694FED6A6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848" y="2326164"/>
                <a:ext cx="9660471" cy="9985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B33F1918-33F1-4309-A68C-81282B37CE5D}"/>
                  </a:ext>
                </a:extLst>
              </p:cNvPr>
              <p:cNvSpPr txBox="1"/>
              <p:nvPr/>
            </p:nvSpPr>
            <p:spPr>
              <a:xfrm>
                <a:off x="10417694" y="2587406"/>
                <a:ext cx="1716239" cy="431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b="0" i="1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500" dirty="0"/>
              </a:p>
            </p:txBody>
          </p:sp>
        </mc:Choice>
        <mc:Fallback xmlns="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B33F1918-33F1-4309-A68C-81282B37C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7694" y="2587406"/>
                <a:ext cx="1716239" cy="431593"/>
              </a:xfrm>
              <a:prstGeom prst="rect">
                <a:avLst/>
              </a:prstGeom>
              <a:blipFill>
                <a:blip r:embed="rId5"/>
                <a:stretch>
                  <a:fillRect l="-2135" b="-197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9A28AAC2-B60F-4FC5-B743-E53BBE58F239}"/>
                  </a:ext>
                </a:extLst>
              </p:cNvPr>
              <p:cNvSpPr txBox="1"/>
              <p:nvPr/>
            </p:nvSpPr>
            <p:spPr>
              <a:xfrm>
                <a:off x="920256" y="3429000"/>
                <a:ext cx="2546338" cy="546175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3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sz="13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sz="13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b="0" i="1" baseline="-2500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(3)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1300" b="0" i="1" baseline="-25000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9A28AAC2-B60F-4FC5-B743-E53BBE58F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56" y="3429000"/>
                <a:ext cx="2546338" cy="5461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81945AC3-9511-47F5-A78C-D30D6FF68614}"/>
                  </a:ext>
                </a:extLst>
              </p:cNvPr>
              <p:cNvSpPr txBox="1"/>
              <p:nvPr/>
            </p:nvSpPr>
            <p:spPr>
              <a:xfrm>
                <a:off x="-432294" y="4057865"/>
                <a:ext cx="4596624" cy="585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6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de-DE" sz="16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</m:e>
                            <m:sup>
                              <m:r>
                                <a:rPr lang="de-DE" sz="1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</m:den>
                      </m:f>
                      <m:r>
                        <a:rPr lang="de-DE" sz="16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𝑗</m:t>
                          </m:r>
                        </m:num>
                        <m:den>
                          <m:sSup>
                            <m:sSupPr>
                              <m:ctrlPr>
                                <a:rPr lang="de-DE" sz="16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de-DE" sz="16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</m:e>
                            <m:sup>
                              <m:r>
                                <a:rPr lang="de-DE" sz="1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81945AC3-9511-47F5-A78C-D30D6FF68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2294" y="4057865"/>
                <a:ext cx="4596624" cy="5850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501800C2-D866-4629-AAA8-BE823A30E4C7}"/>
              </a:ext>
            </a:extLst>
          </p:cNvPr>
          <p:cNvGrpSpPr/>
          <p:nvPr/>
        </p:nvGrpSpPr>
        <p:grpSpPr>
          <a:xfrm>
            <a:off x="832909" y="1468251"/>
            <a:ext cx="1781193" cy="832577"/>
            <a:chOff x="890059" y="1468251"/>
            <a:chExt cx="989541" cy="832577"/>
          </a:xfrm>
        </p:grpSpPr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F0369401-CF96-4752-B82D-0D7A01675899}"/>
                </a:ext>
              </a:extLst>
            </p:cNvPr>
            <p:cNvSpPr/>
            <p:nvPr/>
          </p:nvSpPr>
          <p:spPr>
            <a:xfrm>
              <a:off x="1416803" y="1474896"/>
              <a:ext cx="351162" cy="8259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C2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D3E1CBD-3C2B-4A62-96E8-E91DF34D0B25}"/>
                </a:ext>
              </a:extLst>
            </p:cNvPr>
            <p:cNvSpPr/>
            <p:nvPr/>
          </p:nvSpPr>
          <p:spPr>
            <a:xfrm>
              <a:off x="890059" y="1468251"/>
              <a:ext cx="351162" cy="8259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C1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290FF47B-1919-426D-8660-A0679A843275}"/>
                </a:ext>
              </a:extLst>
            </p:cNvPr>
            <p:cNvCxnSpPr>
              <a:stCxn id="23" idx="3"/>
              <a:endCxn id="90" idx="1"/>
            </p:cNvCxnSpPr>
            <p:nvPr/>
          </p:nvCxnSpPr>
          <p:spPr>
            <a:xfrm>
              <a:off x="1241221" y="1881217"/>
              <a:ext cx="175582" cy="6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EF83AF3C-8751-438E-ACE8-60C7F14C224C}"/>
                </a:ext>
              </a:extLst>
            </p:cNvPr>
            <p:cNvCxnSpPr>
              <a:stCxn id="90" idx="3"/>
            </p:cNvCxnSpPr>
            <p:nvPr/>
          </p:nvCxnSpPr>
          <p:spPr>
            <a:xfrm flipV="1">
              <a:off x="1767965" y="1881217"/>
              <a:ext cx="111635" cy="6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9C85426-2191-421E-BBE1-7B6FFEC27103}"/>
              </a:ext>
            </a:extLst>
          </p:cNvPr>
          <p:cNvGrpSpPr/>
          <p:nvPr/>
        </p:nvGrpSpPr>
        <p:grpSpPr>
          <a:xfrm>
            <a:off x="1161152" y="5103347"/>
            <a:ext cx="357634" cy="1498732"/>
            <a:chOff x="3108960" y="4843620"/>
            <a:chExt cx="357634" cy="1498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hteck 2">
                  <a:extLst>
                    <a:ext uri="{FF2B5EF4-FFF2-40B4-BE49-F238E27FC236}">
                      <a16:creationId xmlns:a16="http://schemas.microsoft.com/office/drawing/2014/main" id="{574B8761-3B2D-412F-B97C-2C16C31FD225}"/>
                    </a:ext>
                  </a:extLst>
                </p:cNvPr>
                <p:cNvSpPr/>
                <p:nvPr/>
              </p:nvSpPr>
              <p:spPr>
                <a:xfrm>
                  <a:off x="3108960" y="5219700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hteck 2">
                  <a:extLst>
                    <a:ext uri="{FF2B5EF4-FFF2-40B4-BE49-F238E27FC236}">
                      <a16:creationId xmlns:a16="http://schemas.microsoft.com/office/drawing/2014/main" id="{574B8761-3B2D-412F-B97C-2C16C31FD2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5219700"/>
                  <a:ext cx="357634" cy="374650"/>
                </a:xfrm>
                <a:prstGeom prst="rect">
                  <a:avLst/>
                </a:prstGeom>
                <a:blipFill>
                  <a:blip r:embed="rId9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C798BEBE-AE06-470A-8398-12A216CD2E5D}"/>
                    </a:ext>
                  </a:extLst>
                </p:cNvPr>
                <p:cNvSpPr/>
                <p:nvPr/>
              </p:nvSpPr>
              <p:spPr>
                <a:xfrm>
                  <a:off x="3108960" y="5594350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C798BEBE-AE06-470A-8398-12A216CD2E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5594350"/>
                  <a:ext cx="357634" cy="374650"/>
                </a:xfrm>
                <a:prstGeom prst="rect">
                  <a:avLst/>
                </a:prstGeom>
                <a:blipFill>
                  <a:blip r:embed="rId10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8ED2019C-BD30-426D-9636-D914E2136343}"/>
                    </a:ext>
                  </a:extLst>
                </p:cNvPr>
                <p:cNvSpPr/>
                <p:nvPr/>
              </p:nvSpPr>
              <p:spPr>
                <a:xfrm>
                  <a:off x="3108960" y="596770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8ED2019C-BD30-426D-9636-D914E21363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5967702"/>
                  <a:ext cx="357634" cy="374650"/>
                </a:xfrm>
                <a:prstGeom prst="rect">
                  <a:avLst/>
                </a:prstGeom>
                <a:blipFill>
                  <a:blip r:embed="rId11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hteck 19">
                  <a:extLst>
                    <a:ext uri="{FF2B5EF4-FFF2-40B4-BE49-F238E27FC236}">
                      <a16:creationId xmlns:a16="http://schemas.microsoft.com/office/drawing/2014/main" id="{4FC889A7-7714-49E7-A3F1-71F80568E30A}"/>
                    </a:ext>
                  </a:extLst>
                </p:cNvPr>
                <p:cNvSpPr/>
                <p:nvPr/>
              </p:nvSpPr>
              <p:spPr>
                <a:xfrm>
                  <a:off x="3108960" y="4843620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hteck 19">
                  <a:extLst>
                    <a:ext uri="{FF2B5EF4-FFF2-40B4-BE49-F238E27FC236}">
                      <a16:creationId xmlns:a16="http://schemas.microsoft.com/office/drawing/2014/main" id="{4FC889A7-7714-49E7-A3F1-71F80568E3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4843620"/>
                  <a:ext cx="357634" cy="374650"/>
                </a:xfrm>
                <a:prstGeom prst="rect">
                  <a:avLst/>
                </a:prstGeom>
                <a:blipFill>
                  <a:blip r:embed="rId12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6D875B5-4C02-40C0-A00C-1CA655A1FC8B}"/>
              </a:ext>
            </a:extLst>
          </p:cNvPr>
          <p:cNvGrpSpPr/>
          <p:nvPr/>
        </p:nvGrpSpPr>
        <p:grpSpPr>
          <a:xfrm>
            <a:off x="1774691" y="5477997"/>
            <a:ext cx="715268" cy="749300"/>
            <a:chOff x="1329567" y="5410089"/>
            <a:chExt cx="715268" cy="749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hteck 21">
                  <a:extLst>
                    <a:ext uri="{FF2B5EF4-FFF2-40B4-BE49-F238E27FC236}">
                      <a16:creationId xmlns:a16="http://schemas.microsoft.com/office/drawing/2014/main" id="{0925F13B-3F7C-4CB9-AE87-652D8930E2E1}"/>
                    </a:ext>
                  </a:extLst>
                </p:cNvPr>
                <p:cNvSpPr/>
                <p:nvPr/>
              </p:nvSpPr>
              <p:spPr>
                <a:xfrm>
                  <a:off x="1687201" y="5410788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hteck 21">
                  <a:extLst>
                    <a:ext uri="{FF2B5EF4-FFF2-40B4-BE49-F238E27FC236}">
                      <a16:creationId xmlns:a16="http://schemas.microsoft.com/office/drawing/2014/main" id="{0925F13B-3F7C-4CB9-AE87-652D8930E2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201" y="5410788"/>
                  <a:ext cx="357634" cy="374650"/>
                </a:xfrm>
                <a:prstGeom prst="rect">
                  <a:avLst/>
                </a:prstGeom>
                <a:blipFill>
                  <a:blip r:embed="rId13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40AF0766-B146-4CE4-8C78-96BF902D4EA3}"/>
                    </a:ext>
                  </a:extLst>
                </p:cNvPr>
                <p:cNvSpPr/>
                <p:nvPr/>
              </p:nvSpPr>
              <p:spPr>
                <a:xfrm>
                  <a:off x="1329567" y="541008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40AF0766-B146-4CE4-8C78-96BF902D4E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567" y="5410089"/>
                  <a:ext cx="357634" cy="374650"/>
                </a:xfrm>
                <a:prstGeom prst="rect">
                  <a:avLst/>
                </a:prstGeom>
                <a:blipFill>
                  <a:blip r:embed="rId14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hteck 24">
                  <a:extLst>
                    <a:ext uri="{FF2B5EF4-FFF2-40B4-BE49-F238E27FC236}">
                      <a16:creationId xmlns:a16="http://schemas.microsoft.com/office/drawing/2014/main" id="{6B7BD7A2-B5D9-46A3-9F26-04A3657479D6}"/>
                    </a:ext>
                  </a:extLst>
                </p:cNvPr>
                <p:cNvSpPr/>
                <p:nvPr/>
              </p:nvSpPr>
              <p:spPr>
                <a:xfrm>
                  <a:off x="1687201" y="578473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hteck 24">
                  <a:extLst>
                    <a:ext uri="{FF2B5EF4-FFF2-40B4-BE49-F238E27FC236}">
                      <a16:creationId xmlns:a16="http://schemas.microsoft.com/office/drawing/2014/main" id="{6B7BD7A2-B5D9-46A3-9F26-04A3657479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201" y="5784739"/>
                  <a:ext cx="357634" cy="374650"/>
                </a:xfrm>
                <a:prstGeom prst="rect">
                  <a:avLst/>
                </a:prstGeom>
                <a:blipFill>
                  <a:blip r:embed="rId15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F329C786-7A3E-43F1-84A5-FA4594342CF8}"/>
                    </a:ext>
                  </a:extLst>
                </p:cNvPr>
                <p:cNvSpPr/>
                <p:nvPr/>
              </p:nvSpPr>
              <p:spPr>
                <a:xfrm>
                  <a:off x="1329567" y="5784040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F329C786-7A3E-43F1-84A5-FA4594342C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567" y="5784040"/>
                  <a:ext cx="357634" cy="374650"/>
                </a:xfrm>
                <a:prstGeom prst="rect">
                  <a:avLst/>
                </a:prstGeom>
                <a:blipFill>
                  <a:blip r:embed="rId16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4063B81-51A9-4C17-897E-C2EFFC8FB9C5}"/>
              </a:ext>
            </a:extLst>
          </p:cNvPr>
          <p:cNvGrpSpPr/>
          <p:nvPr/>
        </p:nvGrpSpPr>
        <p:grpSpPr>
          <a:xfrm>
            <a:off x="2688059" y="5109992"/>
            <a:ext cx="1079662" cy="1121523"/>
            <a:chOff x="3456593" y="5036929"/>
            <a:chExt cx="1079662" cy="11215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hteck 26">
                  <a:extLst>
                    <a:ext uri="{FF2B5EF4-FFF2-40B4-BE49-F238E27FC236}">
                      <a16:creationId xmlns:a16="http://schemas.microsoft.com/office/drawing/2014/main" id="{4A1A3EBE-862B-46C9-B7EC-62525C83376C}"/>
                    </a:ext>
                  </a:extLst>
                </p:cNvPr>
                <p:cNvSpPr/>
                <p:nvPr/>
              </p:nvSpPr>
              <p:spPr>
                <a:xfrm>
                  <a:off x="3456593" y="503693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hteck 26">
                  <a:extLst>
                    <a:ext uri="{FF2B5EF4-FFF2-40B4-BE49-F238E27FC236}">
                      <a16:creationId xmlns:a16="http://schemas.microsoft.com/office/drawing/2014/main" id="{4A1A3EBE-862B-46C9-B7EC-62525C8337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593" y="5036939"/>
                  <a:ext cx="357634" cy="374650"/>
                </a:xfrm>
                <a:prstGeom prst="rect">
                  <a:avLst/>
                </a:prstGeom>
                <a:blipFill>
                  <a:blip r:embed="rId17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24F3636E-6146-41D7-B6CA-BC07D710524A}"/>
                    </a:ext>
                  </a:extLst>
                </p:cNvPr>
                <p:cNvSpPr/>
                <p:nvPr/>
              </p:nvSpPr>
              <p:spPr>
                <a:xfrm>
                  <a:off x="3456597" y="540883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24F3636E-6146-41D7-B6CA-BC07D71052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597" y="5408832"/>
                  <a:ext cx="357634" cy="37465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32D8B0DA-6A3B-4D0D-82CC-D242E0C183B4}"/>
                    </a:ext>
                  </a:extLst>
                </p:cNvPr>
                <p:cNvSpPr/>
                <p:nvPr/>
              </p:nvSpPr>
              <p:spPr>
                <a:xfrm>
                  <a:off x="3456597" y="578380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32D8B0DA-6A3B-4D0D-82CC-D242E0C183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597" y="5783802"/>
                  <a:ext cx="357634" cy="374650"/>
                </a:xfrm>
                <a:prstGeom prst="rect">
                  <a:avLst/>
                </a:prstGeom>
                <a:blipFill>
                  <a:blip r:embed="rId19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8EDAAF19-C33C-469E-9F51-391399FAD2CE}"/>
                    </a:ext>
                  </a:extLst>
                </p:cNvPr>
                <p:cNvSpPr/>
                <p:nvPr/>
              </p:nvSpPr>
              <p:spPr>
                <a:xfrm>
                  <a:off x="3821416" y="5036935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8EDAAF19-C33C-469E-9F51-391399FAD2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416" y="5036935"/>
                  <a:ext cx="357634" cy="37465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D1831984-7B32-4026-8B9D-575762595C1C}"/>
                    </a:ext>
                  </a:extLst>
                </p:cNvPr>
                <p:cNvSpPr/>
                <p:nvPr/>
              </p:nvSpPr>
              <p:spPr>
                <a:xfrm>
                  <a:off x="3821420" y="5408828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D1831984-7B32-4026-8B9D-575762595C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420" y="5408828"/>
                  <a:ext cx="357634" cy="37465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hteck 31">
                  <a:extLst>
                    <a:ext uri="{FF2B5EF4-FFF2-40B4-BE49-F238E27FC236}">
                      <a16:creationId xmlns:a16="http://schemas.microsoft.com/office/drawing/2014/main" id="{1DAE602C-71D3-409B-92B1-B1C58CB3971A}"/>
                    </a:ext>
                  </a:extLst>
                </p:cNvPr>
                <p:cNvSpPr/>
                <p:nvPr/>
              </p:nvSpPr>
              <p:spPr>
                <a:xfrm>
                  <a:off x="3821420" y="5783798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hteck 31">
                  <a:extLst>
                    <a:ext uri="{FF2B5EF4-FFF2-40B4-BE49-F238E27FC236}">
                      <a16:creationId xmlns:a16="http://schemas.microsoft.com/office/drawing/2014/main" id="{1DAE602C-71D3-409B-92B1-B1C58CB397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420" y="5783798"/>
                  <a:ext cx="357634" cy="374650"/>
                </a:xfrm>
                <a:prstGeom prst="rect">
                  <a:avLst/>
                </a:prstGeom>
                <a:blipFill>
                  <a:blip r:embed="rId20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96887948-E870-48E3-8551-63D0B7622265}"/>
                    </a:ext>
                  </a:extLst>
                </p:cNvPr>
                <p:cNvSpPr/>
                <p:nvPr/>
              </p:nvSpPr>
              <p:spPr>
                <a:xfrm>
                  <a:off x="4178617" y="503692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96887948-E870-48E3-8551-63D0B76222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617" y="5036929"/>
                  <a:ext cx="357634" cy="374650"/>
                </a:xfrm>
                <a:prstGeom prst="rect">
                  <a:avLst/>
                </a:prstGeom>
                <a:blipFill>
                  <a:blip r:embed="rId13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791181ED-4584-4A11-BFB5-FFC3CF646749}"/>
                    </a:ext>
                  </a:extLst>
                </p:cNvPr>
                <p:cNvSpPr/>
                <p:nvPr/>
              </p:nvSpPr>
              <p:spPr>
                <a:xfrm>
                  <a:off x="4178621" y="540882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791181ED-4584-4A11-BFB5-FFC3CF6467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621" y="5408822"/>
                  <a:ext cx="357634" cy="37465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hteck 34">
                  <a:extLst>
                    <a:ext uri="{FF2B5EF4-FFF2-40B4-BE49-F238E27FC236}">
                      <a16:creationId xmlns:a16="http://schemas.microsoft.com/office/drawing/2014/main" id="{B9263F16-3A19-4DCA-8BDD-0BAE1B64FC93}"/>
                    </a:ext>
                  </a:extLst>
                </p:cNvPr>
                <p:cNvSpPr/>
                <p:nvPr/>
              </p:nvSpPr>
              <p:spPr>
                <a:xfrm>
                  <a:off x="4178621" y="578379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hteck 34">
                  <a:extLst>
                    <a:ext uri="{FF2B5EF4-FFF2-40B4-BE49-F238E27FC236}">
                      <a16:creationId xmlns:a16="http://schemas.microsoft.com/office/drawing/2014/main" id="{B9263F16-3A19-4DCA-8BDD-0BAE1B64FC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621" y="5783792"/>
                  <a:ext cx="357634" cy="37465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E6FE6C3B-349F-42DF-9419-76F5F2279438}"/>
              </a:ext>
            </a:extLst>
          </p:cNvPr>
          <p:cNvGrpSpPr/>
          <p:nvPr/>
        </p:nvGrpSpPr>
        <p:grpSpPr>
          <a:xfrm>
            <a:off x="6054661" y="3358673"/>
            <a:ext cx="1079662" cy="1121523"/>
            <a:chOff x="3456593" y="5036929"/>
            <a:chExt cx="1079662" cy="11215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103B97DE-2AFB-4762-842D-3520F2E27D4F}"/>
                    </a:ext>
                  </a:extLst>
                </p:cNvPr>
                <p:cNvSpPr/>
                <p:nvPr/>
              </p:nvSpPr>
              <p:spPr>
                <a:xfrm>
                  <a:off x="3456593" y="503693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103B97DE-2AFB-4762-842D-3520F2E27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593" y="5036939"/>
                  <a:ext cx="357634" cy="374650"/>
                </a:xfrm>
                <a:prstGeom prst="rect">
                  <a:avLst/>
                </a:prstGeom>
                <a:blipFill>
                  <a:blip r:embed="rId14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BAEFE323-1CD0-4C0A-A3D7-49293D3F30B9}"/>
                    </a:ext>
                  </a:extLst>
                </p:cNvPr>
                <p:cNvSpPr/>
                <p:nvPr/>
              </p:nvSpPr>
              <p:spPr>
                <a:xfrm>
                  <a:off x="3456597" y="540883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BAEFE323-1CD0-4C0A-A3D7-49293D3F30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597" y="5408832"/>
                  <a:ext cx="357634" cy="37465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2DF7F732-06C4-4850-8735-9A70D5C7A087}"/>
                    </a:ext>
                  </a:extLst>
                </p:cNvPr>
                <p:cNvSpPr/>
                <p:nvPr/>
              </p:nvSpPr>
              <p:spPr>
                <a:xfrm>
                  <a:off x="3456597" y="578380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2DF7F732-06C4-4850-8735-9A70D5C7A0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597" y="5783802"/>
                  <a:ext cx="357634" cy="374650"/>
                </a:xfrm>
                <a:prstGeom prst="rect">
                  <a:avLst/>
                </a:prstGeom>
                <a:blipFill>
                  <a:blip r:embed="rId24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DA7C6526-7E34-438F-9FA1-C60D8AE491C9}"/>
                    </a:ext>
                  </a:extLst>
                </p:cNvPr>
                <p:cNvSpPr/>
                <p:nvPr/>
              </p:nvSpPr>
              <p:spPr>
                <a:xfrm>
                  <a:off x="3821416" y="5036935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DA7C6526-7E34-438F-9FA1-C60D8AE49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416" y="5036935"/>
                  <a:ext cx="357634" cy="37465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5559CD94-303F-49FE-B990-5BBD8D3B7F3B}"/>
                    </a:ext>
                  </a:extLst>
                </p:cNvPr>
                <p:cNvSpPr/>
                <p:nvPr/>
              </p:nvSpPr>
              <p:spPr>
                <a:xfrm>
                  <a:off x="3821420" y="5408828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5559CD94-303F-49FE-B990-5BBD8D3B7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420" y="5408828"/>
                  <a:ext cx="357634" cy="37465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hteck 42">
                  <a:extLst>
                    <a:ext uri="{FF2B5EF4-FFF2-40B4-BE49-F238E27FC236}">
                      <a16:creationId xmlns:a16="http://schemas.microsoft.com/office/drawing/2014/main" id="{512FECD2-CE88-44AE-AE86-809610C8A352}"/>
                    </a:ext>
                  </a:extLst>
                </p:cNvPr>
                <p:cNvSpPr/>
                <p:nvPr/>
              </p:nvSpPr>
              <p:spPr>
                <a:xfrm>
                  <a:off x="3821420" y="5783798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hteck 42">
                  <a:extLst>
                    <a:ext uri="{FF2B5EF4-FFF2-40B4-BE49-F238E27FC236}">
                      <a16:creationId xmlns:a16="http://schemas.microsoft.com/office/drawing/2014/main" id="{512FECD2-CE88-44AE-AE86-809610C8A3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420" y="5783798"/>
                  <a:ext cx="357634" cy="37465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hteck 43">
                  <a:extLst>
                    <a:ext uri="{FF2B5EF4-FFF2-40B4-BE49-F238E27FC236}">
                      <a16:creationId xmlns:a16="http://schemas.microsoft.com/office/drawing/2014/main" id="{E3673DB6-FAF8-44D8-AB90-821A0DDC6D76}"/>
                    </a:ext>
                  </a:extLst>
                </p:cNvPr>
                <p:cNvSpPr/>
                <p:nvPr/>
              </p:nvSpPr>
              <p:spPr>
                <a:xfrm>
                  <a:off x="4178617" y="503692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hteck 43">
                  <a:extLst>
                    <a:ext uri="{FF2B5EF4-FFF2-40B4-BE49-F238E27FC236}">
                      <a16:creationId xmlns:a16="http://schemas.microsoft.com/office/drawing/2014/main" id="{E3673DB6-FAF8-44D8-AB90-821A0DDC6D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617" y="5036929"/>
                  <a:ext cx="357634" cy="374650"/>
                </a:xfrm>
                <a:prstGeom prst="rect">
                  <a:avLst/>
                </a:prstGeom>
                <a:blipFill>
                  <a:blip r:embed="rId25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EF8F0560-F0FF-4D11-8960-B83BA8CE98C1}"/>
                    </a:ext>
                  </a:extLst>
                </p:cNvPr>
                <p:cNvSpPr/>
                <p:nvPr/>
              </p:nvSpPr>
              <p:spPr>
                <a:xfrm>
                  <a:off x="4178621" y="540882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EF8F0560-F0FF-4D11-8960-B83BA8CE98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621" y="5408822"/>
                  <a:ext cx="357634" cy="37465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hteck 45">
                  <a:extLst>
                    <a:ext uri="{FF2B5EF4-FFF2-40B4-BE49-F238E27FC236}">
                      <a16:creationId xmlns:a16="http://schemas.microsoft.com/office/drawing/2014/main" id="{36353201-3E75-4392-8EBD-B2C2FBA27D0C}"/>
                    </a:ext>
                  </a:extLst>
                </p:cNvPr>
                <p:cNvSpPr/>
                <p:nvPr/>
              </p:nvSpPr>
              <p:spPr>
                <a:xfrm>
                  <a:off x="4178621" y="578379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hteck 45">
                  <a:extLst>
                    <a:ext uri="{FF2B5EF4-FFF2-40B4-BE49-F238E27FC236}">
                      <a16:creationId xmlns:a16="http://schemas.microsoft.com/office/drawing/2014/main" id="{36353201-3E75-4392-8EBD-B2C2FBA27D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621" y="5783792"/>
                  <a:ext cx="357634" cy="37465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DC97119A-31F5-49DD-9939-C09E6F27FBCF}"/>
              </a:ext>
            </a:extLst>
          </p:cNvPr>
          <p:cNvGrpSpPr/>
          <p:nvPr/>
        </p:nvGrpSpPr>
        <p:grpSpPr>
          <a:xfrm rot="10800000">
            <a:off x="8073426" y="3508228"/>
            <a:ext cx="715268" cy="749300"/>
            <a:chOff x="1329567" y="5410089"/>
            <a:chExt cx="715268" cy="749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hteck 64">
                  <a:extLst>
                    <a:ext uri="{FF2B5EF4-FFF2-40B4-BE49-F238E27FC236}">
                      <a16:creationId xmlns:a16="http://schemas.microsoft.com/office/drawing/2014/main" id="{7274182C-4D46-470C-8B93-D00E27C35538}"/>
                    </a:ext>
                  </a:extLst>
                </p:cNvPr>
                <p:cNvSpPr/>
                <p:nvPr/>
              </p:nvSpPr>
              <p:spPr>
                <a:xfrm>
                  <a:off x="1687201" y="5410788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sup>
                            <m: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Rechteck 64">
                  <a:extLst>
                    <a:ext uri="{FF2B5EF4-FFF2-40B4-BE49-F238E27FC236}">
                      <a16:creationId xmlns:a16="http://schemas.microsoft.com/office/drawing/2014/main" id="{7274182C-4D46-470C-8B93-D00E27C355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201" y="5410788"/>
                  <a:ext cx="357634" cy="374650"/>
                </a:xfrm>
                <a:prstGeom prst="rect">
                  <a:avLst/>
                </a:prstGeom>
                <a:blipFill>
                  <a:blip r:embed="rId43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hteck 65">
                  <a:extLst>
                    <a:ext uri="{FF2B5EF4-FFF2-40B4-BE49-F238E27FC236}">
                      <a16:creationId xmlns:a16="http://schemas.microsoft.com/office/drawing/2014/main" id="{1493E7AC-7BF5-424B-A5C5-CECF3A480B7E}"/>
                    </a:ext>
                  </a:extLst>
                </p:cNvPr>
                <p:cNvSpPr/>
                <p:nvPr/>
              </p:nvSpPr>
              <p:spPr>
                <a:xfrm>
                  <a:off x="1329567" y="541008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Rechteck 65">
                  <a:extLst>
                    <a:ext uri="{FF2B5EF4-FFF2-40B4-BE49-F238E27FC236}">
                      <a16:creationId xmlns:a16="http://schemas.microsoft.com/office/drawing/2014/main" id="{1493E7AC-7BF5-424B-A5C5-CECF3A480B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567" y="5410089"/>
                  <a:ext cx="357634" cy="374650"/>
                </a:xfrm>
                <a:prstGeom prst="rect">
                  <a:avLst/>
                </a:prstGeom>
                <a:blipFill>
                  <a:blip r:embed="rId44"/>
                  <a:stretch>
                    <a:fillRect l="-1667" r="-8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BCF6DB62-5ACF-4AB9-B90B-DFAE7B9F915F}"/>
                    </a:ext>
                  </a:extLst>
                </p:cNvPr>
                <p:cNvSpPr/>
                <p:nvPr/>
              </p:nvSpPr>
              <p:spPr>
                <a:xfrm>
                  <a:off x="1687201" y="578473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BCF6DB62-5ACF-4AB9-B90B-DFAE7B9F91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201" y="5784739"/>
                  <a:ext cx="357634" cy="374650"/>
                </a:xfrm>
                <a:prstGeom prst="rect">
                  <a:avLst/>
                </a:prstGeom>
                <a:blipFill>
                  <a:blip r:embed="rId45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hteck 67">
                  <a:extLst>
                    <a:ext uri="{FF2B5EF4-FFF2-40B4-BE49-F238E27FC236}">
                      <a16:creationId xmlns:a16="http://schemas.microsoft.com/office/drawing/2014/main" id="{00DB4C14-03F9-4757-ADF9-1619E5583323}"/>
                    </a:ext>
                  </a:extLst>
                </p:cNvPr>
                <p:cNvSpPr/>
                <p:nvPr/>
              </p:nvSpPr>
              <p:spPr>
                <a:xfrm>
                  <a:off x="1329567" y="5784040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  <m:sup>
                            <m: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Rechteck 67">
                  <a:extLst>
                    <a:ext uri="{FF2B5EF4-FFF2-40B4-BE49-F238E27FC236}">
                      <a16:creationId xmlns:a16="http://schemas.microsoft.com/office/drawing/2014/main" id="{00DB4C14-03F9-4757-ADF9-1619E55833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567" y="5784040"/>
                  <a:ext cx="357634" cy="374650"/>
                </a:xfrm>
                <a:prstGeom prst="rect">
                  <a:avLst/>
                </a:prstGeom>
                <a:blipFill>
                  <a:blip r:embed="rId46"/>
                  <a:stretch>
                    <a:fillRect l="-1667" r="-8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E8BF2E71-318C-4797-BCB9-E4D732757211}"/>
              </a:ext>
            </a:extLst>
          </p:cNvPr>
          <p:cNvSpPr txBox="1"/>
          <p:nvPr/>
        </p:nvSpPr>
        <p:spPr>
          <a:xfrm>
            <a:off x="6673041" y="5941712"/>
            <a:ext cx="1671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Summe für 1 w: 3x3 </a:t>
            </a:r>
            <a:r>
              <a:rPr lang="de-DE" dirty="0" err="1"/>
              <a:t>gradient</a:t>
            </a:r>
            <a:endParaRPr lang="de-DE" dirty="0"/>
          </a:p>
        </p:txBody>
      </p: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648F48AA-8E9B-40F4-804E-608B9333A2A2}"/>
              </a:ext>
            </a:extLst>
          </p:cNvPr>
          <p:cNvGrpSpPr/>
          <p:nvPr/>
        </p:nvGrpSpPr>
        <p:grpSpPr>
          <a:xfrm rot="10800000">
            <a:off x="8082267" y="4467773"/>
            <a:ext cx="715268" cy="749300"/>
            <a:chOff x="1329567" y="5410089"/>
            <a:chExt cx="715268" cy="749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hteck 70">
                  <a:extLst>
                    <a:ext uri="{FF2B5EF4-FFF2-40B4-BE49-F238E27FC236}">
                      <a16:creationId xmlns:a16="http://schemas.microsoft.com/office/drawing/2014/main" id="{C2C48078-0BDD-48D9-B01F-86F3DE86BF1B}"/>
                    </a:ext>
                  </a:extLst>
                </p:cNvPr>
                <p:cNvSpPr/>
                <p:nvPr/>
              </p:nvSpPr>
              <p:spPr>
                <a:xfrm>
                  <a:off x="1687201" y="5410788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sup>
                            <m: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Rechteck 64">
                  <a:extLst>
                    <a:ext uri="{FF2B5EF4-FFF2-40B4-BE49-F238E27FC236}">
                      <a16:creationId xmlns:a16="http://schemas.microsoft.com/office/drawing/2014/main" id="{7274182C-4D46-470C-8B93-D00E27C355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201" y="5410788"/>
                  <a:ext cx="357634" cy="374650"/>
                </a:xfrm>
                <a:prstGeom prst="rect">
                  <a:avLst/>
                </a:prstGeom>
                <a:blipFill>
                  <a:blip r:embed="rId43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hteck 71">
                  <a:extLst>
                    <a:ext uri="{FF2B5EF4-FFF2-40B4-BE49-F238E27FC236}">
                      <a16:creationId xmlns:a16="http://schemas.microsoft.com/office/drawing/2014/main" id="{30D8CC95-3918-4458-95EC-F17B99133BDA}"/>
                    </a:ext>
                  </a:extLst>
                </p:cNvPr>
                <p:cNvSpPr/>
                <p:nvPr/>
              </p:nvSpPr>
              <p:spPr>
                <a:xfrm>
                  <a:off x="1329567" y="541008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Rechteck 65">
                  <a:extLst>
                    <a:ext uri="{FF2B5EF4-FFF2-40B4-BE49-F238E27FC236}">
                      <a16:creationId xmlns:a16="http://schemas.microsoft.com/office/drawing/2014/main" id="{1493E7AC-7BF5-424B-A5C5-CECF3A480B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567" y="5410089"/>
                  <a:ext cx="357634" cy="374650"/>
                </a:xfrm>
                <a:prstGeom prst="rect">
                  <a:avLst/>
                </a:prstGeom>
                <a:blipFill>
                  <a:blip r:embed="rId44"/>
                  <a:stretch>
                    <a:fillRect l="-1667" r="-8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hteck 72">
                  <a:extLst>
                    <a:ext uri="{FF2B5EF4-FFF2-40B4-BE49-F238E27FC236}">
                      <a16:creationId xmlns:a16="http://schemas.microsoft.com/office/drawing/2014/main" id="{2E2A43FC-7BDB-49B2-A06C-568487376B6D}"/>
                    </a:ext>
                  </a:extLst>
                </p:cNvPr>
                <p:cNvSpPr/>
                <p:nvPr/>
              </p:nvSpPr>
              <p:spPr>
                <a:xfrm>
                  <a:off x="1687201" y="578473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BCF6DB62-5ACF-4AB9-B90B-DFAE7B9F91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201" y="5784739"/>
                  <a:ext cx="357634" cy="374650"/>
                </a:xfrm>
                <a:prstGeom prst="rect">
                  <a:avLst/>
                </a:prstGeom>
                <a:blipFill>
                  <a:blip r:embed="rId45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hteck 73">
                  <a:extLst>
                    <a:ext uri="{FF2B5EF4-FFF2-40B4-BE49-F238E27FC236}">
                      <a16:creationId xmlns:a16="http://schemas.microsoft.com/office/drawing/2014/main" id="{F3A8CA3A-3460-4A1F-8630-BE43AB57B439}"/>
                    </a:ext>
                  </a:extLst>
                </p:cNvPr>
                <p:cNvSpPr/>
                <p:nvPr/>
              </p:nvSpPr>
              <p:spPr>
                <a:xfrm>
                  <a:off x="1329567" y="5784040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  <m:sup>
                            <m: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Rechteck 67">
                  <a:extLst>
                    <a:ext uri="{FF2B5EF4-FFF2-40B4-BE49-F238E27FC236}">
                      <a16:creationId xmlns:a16="http://schemas.microsoft.com/office/drawing/2014/main" id="{00DB4C14-03F9-4757-ADF9-1619E55833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567" y="5784040"/>
                  <a:ext cx="357634" cy="374650"/>
                </a:xfrm>
                <a:prstGeom prst="rect">
                  <a:avLst/>
                </a:prstGeom>
                <a:blipFill>
                  <a:blip r:embed="rId46"/>
                  <a:stretch>
                    <a:fillRect l="-1667" r="-8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FAC4A9D4-20A1-4421-A058-1117612EAB8C}"/>
              </a:ext>
            </a:extLst>
          </p:cNvPr>
          <p:cNvGrpSpPr/>
          <p:nvPr/>
        </p:nvGrpSpPr>
        <p:grpSpPr>
          <a:xfrm>
            <a:off x="6134176" y="4631110"/>
            <a:ext cx="1079662" cy="1121523"/>
            <a:chOff x="3456593" y="5036929"/>
            <a:chExt cx="1079662" cy="11215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hteck 78">
                  <a:extLst>
                    <a:ext uri="{FF2B5EF4-FFF2-40B4-BE49-F238E27FC236}">
                      <a16:creationId xmlns:a16="http://schemas.microsoft.com/office/drawing/2014/main" id="{0DA59833-D30B-4DAD-9E2D-B73E0273A203}"/>
                    </a:ext>
                  </a:extLst>
                </p:cNvPr>
                <p:cNvSpPr/>
                <p:nvPr/>
              </p:nvSpPr>
              <p:spPr>
                <a:xfrm>
                  <a:off x="3456593" y="503693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103B97DE-2AFB-4762-842D-3520F2E27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593" y="5036939"/>
                  <a:ext cx="357634" cy="374650"/>
                </a:xfrm>
                <a:prstGeom prst="rect">
                  <a:avLst/>
                </a:prstGeom>
                <a:blipFill>
                  <a:blip r:embed="rId14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hteck 79">
                  <a:extLst>
                    <a:ext uri="{FF2B5EF4-FFF2-40B4-BE49-F238E27FC236}">
                      <a16:creationId xmlns:a16="http://schemas.microsoft.com/office/drawing/2014/main" id="{303CE1E2-2798-4929-A799-FEED956EC313}"/>
                    </a:ext>
                  </a:extLst>
                </p:cNvPr>
                <p:cNvSpPr/>
                <p:nvPr/>
              </p:nvSpPr>
              <p:spPr>
                <a:xfrm>
                  <a:off x="3456597" y="540883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BAEFE323-1CD0-4C0A-A3D7-49293D3F30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597" y="5408832"/>
                  <a:ext cx="357634" cy="37465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hteck 80">
                  <a:extLst>
                    <a:ext uri="{FF2B5EF4-FFF2-40B4-BE49-F238E27FC236}">
                      <a16:creationId xmlns:a16="http://schemas.microsoft.com/office/drawing/2014/main" id="{0DDC984C-4E1F-46BE-8FC8-9A45199B04F7}"/>
                    </a:ext>
                  </a:extLst>
                </p:cNvPr>
                <p:cNvSpPr/>
                <p:nvPr/>
              </p:nvSpPr>
              <p:spPr>
                <a:xfrm>
                  <a:off x="3456597" y="578380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2DF7F732-06C4-4850-8735-9A70D5C7A0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597" y="5783802"/>
                  <a:ext cx="357634" cy="374650"/>
                </a:xfrm>
                <a:prstGeom prst="rect">
                  <a:avLst/>
                </a:prstGeom>
                <a:blipFill>
                  <a:blip r:embed="rId24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hteck 81">
                  <a:extLst>
                    <a:ext uri="{FF2B5EF4-FFF2-40B4-BE49-F238E27FC236}">
                      <a16:creationId xmlns:a16="http://schemas.microsoft.com/office/drawing/2014/main" id="{F03EF873-D14E-42EE-8B9D-7BC075F5793D}"/>
                    </a:ext>
                  </a:extLst>
                </p:cNvPr>
                <p:cNvSpPr/>
                <p:nvPr/>
              </p:nvSpPr>
              <p:spPr>
                <a:xfrm>
                  <a:off x="3821416" y="5036935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DA7C6526-7E34-438F-9FA1-C60D8AE49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416" y="5036935"/>
                  <a:ext cx="357634" cy="37465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hteck 83">
                  <a:extLst>
                    <a:ext uri="{FF2B5EF4-FFF2-40B4-BE49-F238E27FC236}">
                      <a16:creationId xmlns:a16="http://schemas.microsoft.com/office/drawing/2014/main" id="{B8A16855-9074-4B73-ABF0-D3F874C4DF55}"/>
                    </a:ext>
                  </a:extLst>
                </p:cNvPr>
                <p:cNvSpPr/>
                <p:nvPr/>
              </p:nvSpPr>
              <p:spPr>
                <a:xfrm>
                  <a:off x="3821420" y="5408828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5559CD94-303F-49FE-B990-5BBD8D3B7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420" y="5408828"/>
                  <a:ext cx="357634" cy="37465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hteck 84">
                  <a:extLst>
                    <a:ext uri="{FF2B5EF4-FFF2-40B4-BE49-F238E27FC236}">
                      <a16:creationId xmlns:a16="http://schemas.microsoft.com/office/drawing/2014/main" id="{BEC2E1DC-4445-4627-A64C-2422D3C49744}"/>
                    </a:ext>
                  </a:extLst>
                </p:cNvPr>
                <p:cNvSpPr/>
                <p:nvPr/>
              </p:nvSpPr>
              <p:spPr>
                <a:xfrm>
                  <a:off x="3821420" y="5783798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hteck 42">
                  <a:extLst>
                    <a:ext uri="{FF2B5EF4-FFF2-40B4-BE49-F238E27FC236}">
                      <a16:creationId xmlns:a16="http://schemas.microsoft.com/office/drawing/2014/main" id="{512FECD2-CE88-44AE-AE86-809610C8A3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420" y="5783798"/>
                  <a:ext cx="357634" cy="37465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hteck 85">
                  <a:extLst>
                    <a:ext uri="{FF2B5EF4-FFF2-40B4-BE49-F238E27FC236}">
                      <a16:creationId xmlns:a16="http://schemas.microsoft.com/office/drawing/2014/main" id="{19283FB3-773C-412C-A59C-632690B45432}"/>
                    </a:ext>
                  </a:extLst>
                </p:cNvPr>
                <p:cNvSpPr/>
                <p:nvPr/>
              </p:nvSpPr>
              <p:spPr>
                <a:xfrm>
                  <a:off x="4178617" y="503692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hteck 43">
                  <a:extLst>
                    <a:ext uri="{FF2B5EF4-FFF2-40B4-BE49-F238E27FC236}">
                      <a16:creationId xmlns:a16="http://schemas.microsoft.com/office/drawing/2014/main" id="{E3673DB6-FAF8-44D8-AB90-821A0DDC6D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617" y="5036929"/>
                  <a:ext cx="357634" cy="374650"/>
                </a:xfrm>
                <a:prstGeom prst="rect">
                  <a:avLst/>
                </a:prstGeom>
                <a:blipFill>
                  <a:blip r:embed="rId25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hteck 86">
                  <a:extLst>
                    <a:ext uri="{FF2B5EF4-FFF2-40B4-BE49-F238E27FC236}">
                      <a16:creationId xmlns:a16="http://schemas.microsoft.com/office/drawing/2014/main" id="{C85F5834-403A-4C46-A6B0-8604FEDAD6D7}"/>
                    </a:ext>
                  </a:extLst>
                </p:cNvPr>
                <p:cNvSpPr/>
                <p:nvPr/>
              </p:nvSpPr>
              <p:spPr>
                <a:xfrm>
                  <a:off x="4178621" y="540882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EF8F0560-F0FF-4D11-8960-B83BA8CE98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621" y="5408822"/>
                  <a:ext cx="357634" cy="37465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hteck 87">
                  <a:extLst>
                    <a:ext uri="{FF2B5EF4-FFF2-40B4-BE49-F238E27FC236}">
                      <a16:creationId xmlns:a16="http://schemas.microsoft.com/office/drawing/2014/main" id="{08743353-BE66-4E96-B2C1-B630C9FB07A3}"/>
                    </a:ext>
                  </a:extLst>
                </p:cNvPr>
                <p:cNvSpPr/>
                <p:nvPr/>
              </p:nvSpPr>
              <p:spPr>
                <a:xfrm>
                  <a:off x="4178621" y="578379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hteck 45">
                  <a:extLst>
                    <a:ext uri="{FF2B5EF4-FFF2-40B4-BE49-F238E27FC236}">
                      <a16:creationId xmlns:a16="http://schemas.microsoft.com/office/drawing/2014/main" id="{36353201-3E75-4392-8EBD-B2C2FBA27D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621" y="5783792"/>
                  <a:ext cx="357634" cy="37465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09D8DE57-C677-4012-B670-E6D855152AB8}"/>
              </a:ext>
            </a:extLst>
          </p:cNvPr>
          <p:cNvGrpSpPr/>
          <p:nvPr/>
        </p:nvGrpSpPr>
        <p:grpSpPr>
          <a:xfrm>
            <a:off x="9916941" y="3514160"/>
            <a:ext cx="1436859" cy="1492998"/>
            <a:chOff x="6512060" y="4608216"/>
            <a:chExt cx="1436859" cy="1492998"/>
          </a:xfrm>
        </p:grpSpPr>
        <p:grpSp>
          <p:nvGrpSpPr>
            <p:cNvPr id="110" name="Gruppieren 109">
              <a:extLst>
                <a:ext uri="{FF2B5EF4-FFF2-40B4-BE49-F238E27FC236}">
                  <a16:creationId xmlns:a16="http://schemas.microsoft.com/office/drawing/2014/main" id="{DF9E4913-F312-444F-A1F9-DA8003E8F852}"/>
                </a:ext>
              </a:extLst>
            </p:cNvPr>
            <p:cNvGrpSpPr/>
            <p:nvPr/>
          </p:nvGrpSpPr>
          <p:grpSpPr>
            <a:xfrm>
              <a:off x="6512060" y="4608216"/>
              <a:ext cx="1079662" cy="1492998"/>
              <a:chOff x="6512060" y="4608216"/>
              <a:chExt cx="1079662" cy="1492998"/>
            </a:xfrm>
          </p:grpSpPr>
          <p:grpSp>
            <p:nvGrpSpPr>
              <p:cNvPr id="118" name="Gruppieren 117">
                <a:extLst>
                  <a:ext uri="{FF2B5EF4-FFF2-40B4-BE49-F238E27FC236}">
                    <a16:creationId xmlns:a16="http://schemas.microsoft.com/office/drawing/2014/main" id="{4D396E57-C31E-4E45-9748-E76BC2F03C2F}"/>
                  </a:ext>
                </a:extLst>
              </p:cNvPr>
              <p:cNvGrpSpPr/>
              <p:nvPr/>
            </p:nvGrpSpPr>
            <p:grpSpPr>
              <a:xfrm>
                <a:off x="6512060" y="4979691"/>
                <a:ext cx="1079662" cy="1121523"/>
                <a:chOff x="3456593" y="5036929"/>
                <a:chExt cx="1079662" cy="112152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hteck 121">
                      <a:extLst>
                        <a:ext uri="{FF2B5EF4-FFF2-40B4-BE49-F238E27FC236}">
                          <a16:creationId xmlns:a16="http://schemas.microsoft.com/office/drawing/2014/main" id="{553A4AC8-2DD0-4496-BEEA-EEA2EF8F94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56593" y="5036939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000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Rechteck 47">
                      <a:extLst>
                        <a:ext uri="{FF2B5EF4-FFF2-40B4-BE49-F238E27FC236}">
                          <a16:creationId xmlns:a16="http://schemas.microsoft.com/office/drawing/2014/main" id="{607FF5CF-E1A6-4830-941C-964E0601AC3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56593" y="5036939"/>
                      <a:ext cx="357634" cy="37465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Rechteck 122">
                      <a:extLst>
                        <a:ext uri="{FF2B5EF4-FFF2-40B4-BE49-F238E27FC236}">
                          <a16:creationId xmlns:a16="http://schemas.microsoft.com/office/drawing/2014/main" id="{FCEBBE2C-E66F-41EC-8463-BBE8366DD4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56597" y="5408832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de-DE" sz="1000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Rechteck 48">
                      <a:extLst>
                        <a:ext uri="{FF2B5EF4-FFF2-40B4-BE49-F238E27FC236}">
                          <a16:creationId xmlns:a16="http://schemas.microsoft.com/office/drawing/2014/main" id="{8F8C0291-7CD9-42F2-AA22-51B5F4C7051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56597" y="5408832"/>
                      <a:ext cx="357634" cy="37465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Rechteck 123">
                      <a:extLst>
                        <a:ext uri="{FF2B5EF4-FFF2-40B4-BE49-F238E27FC236}">
                          <a16:creationId xmlns:a16="http://schemas.microsoft.com/office/drawing/2014/main" id="{AFAA6D25-0B6F-48B6-AC9B-EF5C1476D9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56597" y="5783802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sz="1000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Rechteck 49">
                      <a:extLst>
                        <a:ext uri="{FF2B5EF4-FFF2-40B4-BE49-F238E27FC236}">
                          <a16:creationId xmlns:a16="http://schemas.microsoft.com/office/drawing/2014/main" id="{CAC9C992-CF60-412B-B904-2C479116347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56597" y="5783802"/>
                      <a:ext cx="357634" cy="37465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Rechteck 124">
                      <a:extLst>
                        <a:ext uri="{FF2B5EF4-FFF2-40B4-BE49-F238E27FC236}">
                          <a16:creationId xmlns:a16="http://schemas.microsoft.com/office/drawing/2014/main" id="{65B90543-E2E6-47A7-88D5-BFEC440261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1416" y="5036935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Rechteck 50">
                      <a:extLst>
                        <a:ext uri="{FF2B5EF4-FFF2-40B4-BE49-F238E27FC236}">
                          <a16:creationId xmlns:a16="http://schemas.microsoft.com/office/drawing/2014/main" id="{D5FD0D83-8313-4FCA-A649-A210D15D194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1416" y="5036935"/>
                      <a:ext cx="357634" cy="374650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Rechteck 125">
                      <a:extLst>
                        <a:ext uri="{FF2B5EF4-FFF2-40B4-BE49-F238E27FC236}">
                          <a16:creationId xmlns:a16="http://schemas.microsoft.com/office/drawing/2014/main" id="{E29F03A1-15FB-40D3-9FDF-B75E18C085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1420" y="5408828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Rechteck 51">
                      <a:extLst>
                        <a:ext uri="{FF2B5EF4-FFF2-40B4-BE49-F238E27FC236}">
                          <a16:creationId xmlns:a16="http://schemas.microsoft.com/office/drawing/2014/main" id="{53D0E6A8-766A-4AE2-9BAA-1ED09A267FB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1420" y="5408828"/>
                      <a:ext cx="357634" cy="374650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Rechteck 126">
                      <a:extLst>
                        <a:ext uri="{FF2B5EF4-FFF2-40B4-BE49-F238E27FC236}">
                          <a16:creationId xmlns:a16="http://schemas.microsoft.com/office/drawing/2014/main" id="{1027ECAD-C963-44BE-BA00-29C5E62A4D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1420" y="5783798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42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Rechteck 52">
                      <a:extLst>
                        <a:ext uri="{FF2B5EF4-FFF2-40B4-BE49-F238E27FC236}">
                          <a16:creationId xmlns:a16="http://schemas.microsoft.com/office/drawing/2014/main" id="{69697738-FEED-420F-809C-1677D863237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1420" y="5783798"/>
                      <a:ext cx="357634" cy="374650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Rechteck 127">
                      <a:extLst>
                        <a:ext uri="{FF2B5EF4-FFF2-40B4-BE49-F238E27FC236}">
                          <a16:creationId xmlns:a16="http://schemas.microsoft.com/office/drawing/2014/main" id="{BFD24C41-85B0-4A41-9F62-FE37EF3495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78617" y="5036929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000" b="0" i="0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Rechteck 53">
                      <a:extLst>
                        <a:ext uri="{FF2B5EF4-FFF2-40B4-BE49-F238E27FC236}">
                          <a16:creationId xmlns:a16="http://schemas.microsoft.com/office/drawing/2014/main" id="{7A8E1C79-674A-4B81-BA64-F5343CA4727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78617" y="5036929"/>
                      <a:ext cx="357634" cy="374650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Rechteck 128">
                      <a:extLst>
                        <a:ext uri="{FF2B5EF4-FFF2-40B4-BE49-F238E27FC236}">
                          <a16:creationId xmlns:a16="http://schemas.microsoft.com/office/drawing/2014/main" id="{D2946E7C-4BC5-4E0D-9B18-345F618326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78621" y="5408822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de-DE" sz="1000" b="0" i="0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Rechteck 54">
                      <a:extLst>
                        <a:ext uri="{FF2B5EF4-FFF2-40B4-BE49-F238E27FC236}">
                          <a16:creationId xmlns:a16="http://schemas.microsoft.com/office/drawing/2014/main" id="{9B7ACA2B-5D73-4102-BA2D-803466C9C7E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78621" y="5408822"/>
                      <a:ext cx="357634" cy="374650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Rechteck 129">
                      <a:extLst>
                        <a:ext uri="{FF2B5EF4-FFF2-40B4-BE49-F238E27FC236}">
                          <a16:creationId xmlns:a16="http://schemas.microsoft.com/office/drawing/2014/main" id="{BE5EADC5-9F2F-4FB8-90C0-EED5338893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78621" y="5783792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sz="1000" b="0" i="0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Rechteck 55">
                      <a:extLst>
                        <a:ext uri="{FF2B5EF4-FFF2-40B4-BE49-F238E27FC236}">
                          <a16:creationId xmlns:a16="http://schemas.microsoft.com/office/drawing/2014/main" id="{A2C8DB5E-49C2-44F7-BF0A-751C265DFEC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78621" y="5783792"/>
                      <a:ext cx="357634" cy="374650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8C98DAEA-0AC3-4A1E-9855-007CC01D6ECC}"/>
                      </a:ext>
                    </a:extLst>
                  </p:cNvPr>
                  <p:cNvSpPr/>
                  <p:nvPr/>
                </p:nvSpPr>
                <p:spPr>
                  <a:xfrm>
                    <a:off x="6512060" y="4608226"/>
                    <a:ext cx="357634" cy="37465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0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oMath>
                      </m:oMathPara>
                    </a14:m>
                    <a:endParaRPr lang="de-DE" sz="1000" baseline="-25000" dirty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Rechteck 56">
                    <a:extLst>
                      <a:ext uri="{FF2B5EF4-FFF2-40B4-BE49-F238E27FC236}">
                        <a16:creationId xmlns:a16="http://schemas.microsoft.com/office/drawing/2014/main" id="{3FB944FB-57A3-40AF-ADE3-3505AAAAEF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2060" y="4608226"/>
                    <a:ext cx="357634" cy="374650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2DAF4467-8A04-4666-970B-03BEA3400E5C}"/>
                      </a:ext>
                    </a:extLst>
                  </p:cNvPr>
                  <p:cNvSpPr/>
                  <p:nvPr/>
                </p:nvSpPr>
                <p:spPr>
                  <a:xfrm>
                    <a:off x="6876883" y="4608222"/>
                    <a:ext cx="357634" cy="37465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000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0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de-DE" sz="1000" baseline="-25000" dirty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Rechteck 57">
                    <a:extLst>
                      <a:ext uri="{FF2B5EF4-FFF2-40B4-BE49-F238E27FC236}">
                        <a16:creationId xmlns:a16="http://schemas.microsoft.com/office/drawing/2014/main" id="{91F65E05-46A9-4D69-9A4B-0EE1B4925D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6883" y="4608222"/>
                    <a:ext cx="357634" cy="374650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Rechteck 120">
                    <a:extLst>
                      <a:ext uri="{FF2B5EF4-FFF2-40B4-BE49-F238E27FC236}">
                        <a16:creationId xmlns:a16="http://schemas.microsoft.com/office/drawing/2014/main" id="{60895B6C-9267-40CA-A349-94848C30C015}"/>
                      </a:ext>
                    </a:extLst>
                  </p:cNvPr>
                  <p:cNvSpPr/>
                  <p:nvPr/>
                </p:nvSpPr>
                <p:spPr>
                  <a:xfrm>
                    <a:off x="7234084" y="4608216"/>
                    <a:ext cx="357634" cy="37465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0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oMath>
                      </m:oMathPara>
                    </a14:m>
                    <a:endParaRPr lang="de-DE" sz="1000" baseline="-25000" dirty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Rechteck 58">
                    <a:extLst>
                      <a:ext uri="{FF2B5EF4-FFF2-40B4-BE49-F238E27FC236}">
                        <a16:creationId xmlns:a16="http://schemas.microsoft.com/office/drawing/2014/main" id="{D3B5559A-1634-4117-B9D5-2DB78ABDAED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4084" y="4608216"/>
                    <a:ext cx="357634" cy="374650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hteck 110">
                  <a:extLst>
                    <a:ext uri="{FF2B5EF4-FFF2-40B4-BE49-F238E27FC236}">
                      <a16:creationId xmlns:a16="http://schemas.microsoft.com/office/drawing/2014/main" id="{87E43AE2-1607-4015-A7BA-07B2ACB64C36}"/>
                    </a:ext>
                  </a:extLst>
                </p:cNvPr>
                <p:cNvSpPr/>
                <p:nvPr/>
              </p:nvSpPr>
              <p:spPr>
                <a:xfrm>
                  <a:off x="7591281" y="4979691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000" b="0" i="0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oMath>
                    </m:oMathPara>
                  </a14:m>
                  <a:endParaRPr lang="de-DE" sz="1000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hteck 59">
                  <a:extLst>
                    <a:ext uri="{FF2B5EF4-FFF2-40B4-BE49-F238E27FC236}">
                      <a16:creationId xmlns:a16="http://schemas.microsoft.com/office/drawing/2014/main" id="{538A4622-3D07-41C1-B3CA-F163BCED99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1281" y="4979691"/>
                  <a:ext cx="357634" cy="374650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hteck 111">
                  <a:extLst>
                    <a:ext uri="{FF2B5EF4-FFF2-40B4-BE49-F238E27FC236}">
                      <a16:creationId xmlns:a16="http://schemas.microsoft.com/office/drawing/2014/main" id="{3B8F4C8F-90C0-4D8D-AB17-7379CCA98908}"/>
                    </a:ext>
                  </a:extLst>
                </p:cNvPr>
                <p:cNvSpPr/>
                <p:nvPr/>
              </p:nvSpPr>
              <p:spPr>
                <a:xfrm>
                  <a:off x="7591285" y="5351584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</m:oMath>
                    </m:oMathPara>
                  </a14:m>
                  <a:endParaRPr lang="de-DE" sz="1000" baseline="-25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hteck 60">
                  <a:extLst>
                    <a:ext uri="{FF2B5EF4-FFF2-40B4-BE49-F238E27FC236}">
                      <a16:creationId xmlns:a16="http://schemas.microsoft.com/office/drawing/2014/main" id="{8913697A-BB05-46FB-9D79-AD423AD043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1285" y="5351584"/>
                  <a:ext cx="357634" cy="374650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hteck 115">
                  <a:extLst>
                    <a:ext uri="{FF2B5EF4-FFF2-40B4-BE49-F238E27FC236}">
                      <a16:creationId xmlns:a16="http://schemas.microsoft.com/office/drawing/2014/main" id="{9E0C82B3-ED7F-44BE-A23D-DD9E81F35307}"/>
                    </a:ext>
                  </a:extLst>
                </p:cNvPr>
                <p:cNvSpPr/>
                <p:nvPr/>
              </p:nvSpPr>
              <p:spPr>
                <a:xfrm>
                  <a:off x="7591285" y="5726554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44</m:t>
                        </m:r>
                      </m:oMath>
                    </m:oMathPara>
                  </a14:m>
                  <a:endParaRPr lang="de-DE" sz="1000" baseline="-25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chteck 61">
                  <a:extLst>
                    <a:ext uri="{FF2B5EF4-FFF2-40B4-BE49-F238E27FC236}">
                      <a16:creationId xmlns:a16="http://schemas.microsoft.com/office/drawing/2014/main" id="{8A8C7543-82AB-4D4D-B17C-DB28F571B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1285" y="5726554"/>
                  <a:ext cx="357634" cy="374650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hteck 116">
                  <a:extLst>
                    <a:ext uri="{FF2B5EF4-FFF2-40B4-BE49-F238E27FC236}">
                      <a16:creationId xmlns:a16="http://schemas.microsoft.com/office/drawing/2014/main" id="{E75067CD-1C60-4B3B-AEF6-EA1850101673}"/>
                    </a:ext>
                  </a:extLst>
                </p:cNvPr>
                <p:cNvSpPr/>
                <p:nvPr/>
              </p:nvSpPr>
              <p:spPr>
                <a:xfrm>
                  <a:off x="7591281" y="4608216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sz="1000" b="0" i="0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de-DE" sz="1000" baseline="-25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hteck 62">
                  <a:extLst>
                    <a:ext uri="{FF2B5EF4-FFF2-40B4-BE49-F238E27FC236}">
                      <a16:creationId xmlns:a16="http://schemas.microsoft.com/office/drawing/2014/main" id="{592AAB58-68E1-4FB5-AECD-ADA2FAFF46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1281" y="4608216"/>
                  <a:ext cx="357634" cy="374650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21058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C69690-D338-4760-9034-330C8727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10" y="401056"/>
            <a:ext cx="10515600" cy="776288"/>
          </a:xfrm>
        </p:spPr>
        <p:txBody>
          <a:bodyPr>
            <a:normAutofit/>
          </a:bodyPr>
          <a:lstStyle/>
          <a:p>
            <a:r>
              <a:rPr lang="de-DE" sz="4000" dirty="0"/>
              <a:t>Funktionsweise faltender neuronaler Netze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2B0C590-D711-4950-B63E-9294D14B3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453" flipV="1">
            <a:off x="6139772" y="2155220"/>
            <a:ext cx="3061756" cy="136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177D94F6-9443-4875-8B65-F23083D62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7" y="1411551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B54B4E5C-4D10-408B-9821-39DF70940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599" y="3953933"/>
            <a:ext cx="2402882" cy="120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312EAE70-9008-4AF7-9145-7479D004F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810" y="1521617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EAEA0F6A-D6E3-4741-B62B-F7E2E78A6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3983">
            <a:off x="1428208" y="2819794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D4656831-2B47-45AF-95C9-54FC3E996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759" y="4796227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5E1993B6-39C2-432A-AC46-4313CF512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453" y="5146510"/>
            <a:ext cx="3022948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1BA6308B-B120-423A-8AA1-7C0FE3660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538" y="3034529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ADD98E19-FE6C-4D50-977D-0FAD7347A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4291">
            <a:off x="6815442" y="4684699"/>
            <a:ext cx="2898757" cy="130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E8612CD9-D75C-4A10-A483-991FFE258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953" y="3091118"/>
            <a:ext cx="3061756" cy="153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E8790F80-C4FB-42D6-BF94-F02FE8048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194933" y="4458644"/>
            <a:ext cx="2402882" cy="98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771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76BAB25-DE82-4C3D-B2EF-1545348FD1F9}"/>
              </a:ext>
            </a:extLst>
          </p:cNvPr>
          <p:cNvGrpSpPr/>
          <p:nvPr/>
        </p:nvGrpSpPr>
        <p:grpSpPr>
          <a:xfrm>
            <a:off x="3111947" y="1657305"/>
            <a:ext cx="5968106" cy="3490711"/>
            <a:chOff x="3575279" y="1676721"/>
            <a:chExt cx="5968106" cy="3490711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8690EE75-B21A-4591-BBA9-BA9395696118}"/>
                </a:ext>
              </a:extLst>
            </p:cNvPr>
            <p:cNvGrpSpPr/>
            <p:nvPr/>
          </p:nvGrpSpPr>
          <p:grpSpPr>
            <a:xfrm>
              <a:off x="3575279" y="2550299"/>
              <a:ext cx="5968106" cy="2617133"/>
              <a:chOff x="2911045" y="2533046"/>
              <a:chExt cx="5968106" cy="2617133"/>
            </a:xfrm>
          </p:grpSpPr>
          <p:sp>
            <p:nvSpPr>
              <p:cNvPr id="5" name="Flussdiagramm: Verbinder 4">
                <a:extLst>
                  <a:ext uri="{FF2B5EF4-FFF2-40B4-BE49-F238E27FC236}">
                    <a16:creationId xmlns:a16="http://schemas.microsoft.com/office/drawing/2014/main" id="{21D0FAE3-4CA2-4FD6-B403-FC170DE250BA}"/>
                  </a:ext>
                </a:extLst>
              </p:cNvPr>
              <p:cNvSpPr/>
              <p:nvPr/>
            </p:nvSpPr>
            <p:spPr>
              <a:xfrm>
                <a:off x="4845049" y="2538071"/>
                <a:ext cx="2501901" cy="2439402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z =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 +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 + … + </a:t>
                </a:r>
                <a:r>
                  <a:rPr lang="de-DE" dirty="0" err="1">
                    <a:solidFill>
                      <a:schemeClr val="tx2"/>
                    </a:solidFill>
                  </a:rPr>
                  <a:t>X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*</a:t>
                </a:r>
                <a:r>
                  <a:rPr lang="de-DE" dirty="0" err="1">
                    <a:solidFill>
                      <a:schemeClr val="tx2"/>
                    </a:solidFill>
                  </a:rPr>
                  <a:t>w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 </a:t>
                </a:r>
                <a:br>
                  <a:rPr lang="de-DE" dirty="0">
                    <a:solidFill>
                      <a:schemeClr val="tx2"/>
                    </a:solidFill>
                  </a:rPr>
                </a:br>
                <a:endParaRPr lang="de-DE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Y = f(z)</a:t>
                </a:r>
              </a:p>
            </p:txBody>
          </p:sp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8FE372A0-F9D1-4609-8B4A-0BFACAEC53B1}"/>
                  </a:ext>
                </a:extLst>
              </p:cNvPr>
              <p:cNvCxnSpPr>
                <a:cxnSpLocks/>
                <a:endCxn id="5" idx="1"/>
              </p:cNvCxnSpPr>
              <p:nvPr/>
            </p:nvCxnSpPr>
            <p:spPr>
              <a:xfrm>
                <a:off x="3544971" y="2895313"/>
                <a:ext cx="1666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mit Pfeil 7">
                <a:extLst>
                  <a:ext uri="{FF2B5EF4-FFF2-40B4-BE49-F238E27FC236}">
                    <a16:creationId xmlns:a16="http://schemas.microsoft.com/office/drawing/2014/main" id="{FD98BF1A-D7D5-4DA1-9263-E645B4A443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971" y="3629436"/>
                <a:ext cx="13000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2D7BD307-C162-453D-92CE-7575F87284AF}"/>
                  </a:ext>
                </a:extLst>
              </p:cNvPr>
              <p:cNvSpPr txBox="1"/>
              <p:nvPr/>
            </p:nvSpPr>
            <p:spPr>
              <a:xfrm>
                <a:off x="2940859" y="2710647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B1CECA73-A38A-4FD9-A0A7-1C778000E9FF}"/>
                  </a:ext>
                </a:extLst>
              </p:cNvPr>
              <p:cNvSpPr txBox="1"/>
              <p:nvPr/>
            </p:nvSpPr>
            <p:spPr>
              <a:xfrm>
                <a:off x="2940859" y="3444770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2</a:t>
                </a:r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9C95E644-9711-492B-9009-00E6293BD127}"/>
                  </a:ext>
                </a:extLst>
              </p:cNvPr>
              <p:cNvSpPr txBox="1"/>
              <p:nvPr/>
            </p:nvSpPr>
            <p:spPr>
              <a:xfrm>
                <a:off x="4017479" y="2533046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FBB1CBC7-52EE-4460-AA8F-C29EF65B8BB4}"/>
                  </a:ext>
                </a:extLst>
              </p:cNvPr>
              <p:cNvSpPr txBox="1"/>
              <p:nvPr/>
            </p:nvSpPr>
            <p:spPr>
              <a:xfrm>
                <a:off x="4017479" y="3267168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2</a:t>
                </a: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B965E46D-6E53-4D92-8C90-1EF0945EAE28}"/>
                  </a:ext>
                </a:extLst>
              </p:cNvPr>
              <p:cNvCxnSpPr>
                <a:cxnSpLocks/>
                <a:stCxn id="5" idx="6"/>
              </p:cNvCxnSpPr>
              <p:nvPr/>
            </p:nvCxnSpPr>
            <p:spPr>
              <a:xfrm>
                <a:off x="7346950" y="3757772"/>
                <a:ext cx="1235242" cy="7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81412FFA-A8C7-4E70-82FE-C83901F3B38D}"/>
                  </a:ext>
                </a:extLst>
              </p:cNvPr>
              <p:cNvSpPr txBox="1"/>
              <p:nvPr/>
            </p:nvSpPr>
            <p:spPr>
              <a:xfrm>
                <a:off x="8540597" y="358506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  <p:pic>
            <p:nvPicPr>
              <p:cNvPr id="49" name="Grafik 48">
                <a:extLst>
                  <a:ext uri="{FF2B5EF4-FFF2-40B4-BE49-F238E27FC236}">
                    <a16:creationId xmlns:a16="http://schemas.microsoft.com/office/drawing/2014/main" id="{6080C22F-A038-4FF3-AEED-2B86DACE48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60920" y="4078014"/>
                <a:ext cx="1530844" cy="1072165"/>
              </a:xfrm>
              <a:prstGeom prst="rect">
                <a:avLst/>
              </a:prstGeom>
            </p:spPr>
          </p:pic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F04B11D5-5D42-4DD4-9ED4-8F2323AED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292" y="4670948"/>
                <a:ext cx="16387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6714F1CC-7783-4980-99E0-A9840F0F5937}"/>
                  </a:ext>
                </a:extLst>
              </p:cNvPr>
              <p:cNvSpPr txBox="1"/>
              <p:nvPr/>
            </p:nvSpPr>
            <p:spPr>
              <a:xfrm>
                <a:off x="2911045" y="4486282"/>
                <a:ext cx="531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X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5869C93B-0919-4DE6-8457-CB0F8A8D2971}"/>
                  </a:ext>
                </a:extLst>
              </p:cNvPr>
              <p:cNvSpPr txBox="1"/>
              <p:nvPr/>
            </p:nvSpPr>
            <p:spPr>
              <a:xfrm>
                <a:off x="4192439" y="4276375"/>
                <a:ext cx="70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w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9EAA02E1-225F-4DE8-AF68-6EA214EEE569}"/>
                  </a:ext>
                </a:extLst>
              </p:cNvPr>
              <p:cNvSpPr txBox="1"/>
              <p:nvPr/>
            </p:nvSpPr>
            <p:spPr>
              <a:xfrm>
                <a:off x="4029807" y="3769732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  <a:endParaRPr lang="de-DE" baseline="-25000" dirty="0"/>
              </a:p>
            </p:txBody>
          </p:sp>
        </p:grpSp>
        <p:sp>
          <p:nvSpPr>
            <p:cNvPr id="12" name="Geschweifte Klammer rechts 11">
              <a:extLst>
                <a:ext uri="{FF2B5EF4-FFF2-40B4-BE49-F238E27FC236}">
                  <a16:creationId xmlns:a16="http://schemas.microsoft.com/office/drawing/2014/main" id="{3A20C4AF-4D8E-4631-AFB2-39844FD400E8}"/>
                </a:ext>
              </a:extLst>
            </p:cNvPr>
            <p:cNvSpPr/>
            <p:nvPr/>
          </p:nvSpPr>
          <p:spPr>
            <a:xfrm rot="16200000">
              <a:off x="6564290" y="1192178"/>
              <a:ext cx="391886" cy="213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CD3C555-8C3A-4B50-B586-35DCE3C6B0FF}"/>
                </a:ext>
              </a:extLst>
            </p:cNvPr>
            <p:cNvSpPr txBox="1"/>
            <p:nvPr/>
          </p:nvSpPr>
          <p:spPr>
            <a:xfrm>
              <a:off x="6456303" y="167672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p(x)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991863D-F3EF-45EC-9444-96EF660966C3}"/>
              </a:ext>
            </a:extLst>
          </p:cNvPr>
          <p:cNvGrpSpPr/>
          <p:nvPr/>
        </p:nvGrpSpPr>
        <p:grpSpPr>
          <a:xfrm>
            <a:off x="7410380" y="1730139"/>
            <a:ext cx="4573702" cy="3000983"/>
            <a:chOff x="7830114" y="1722439"/>
            <a:chExt cx="4573702" cy="30009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848E8B48-273E-42D3-92B3-5EA05902D4FA}"/>
                    </a:ext>
                  </a:extLst>
                </p:cNvPr>
                <p:cNvSpPr txBox="1"/>
                <p:nvPr/>
              </p:nvSpPr>
              <p:spPr>
                <a:xfrm>
                  <a:off x="7947596" y="3967189"/>
                  <a:ext cx="4456220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848E8B48-273E-42D3-92B3-5EA05902D4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596" y="3967189"/>
                  <a:ext cx="4456220" cy="7562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03DAD259-9D49-4517-8835-C40114295DAB}"/>
                </a:ext>
              </a:extLst>
            </p:cNvPr>
            <p:cNvSpPr txBox="1"/>
            <p:nvPr/>
          </p:nvSpPr>
          <p:spPr>
            <a:xfrm>
              <a:off x="7830114" y="1722439"/>
              <a:ext cx="4166525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Die Fehlerfunktion</a:t>
              </a:r>
            </a:p>
            <a:p>
              <a:endParaRPr lang="de-DE" dirty="0"/>
            </a:p>
            <a:p>
              <a:pPr marL="285750" indent="-285750">
                <a:buFontTx/>
                <a:buChar char="-"/>
              </a:pPr>
              <a:r>
                <a:rPr lang="de-DE" dirty="0"/>
                <a:t>Parameter von Model als Eingabe</a:t>
              </a:r>
            </a:p>
            <a:p>
              <a:pPr marL="285750" indent="-285750">
                <a:buFontTx/>
                <a:buChar char="-"/>
              </a:pPr>
              <a:r>
                <a:rPr lang="de-DE" dirty="0"/>
                <a:t>Gibt Abweichung des Models von</a:t>
              </a:r>
              <a:br>
                <a:rPr lang="de-DE" dirty="0"/>
              </a:br>
              <a:r>
                <a:rPr lang="de-DE" dirty="0"/>
                <a:t>Wahrheitswerten zurück</a:t>
              </a:r>
            </a:p>
            <a:p>
              <a:pPr marL="285750" indent="-285750">
                <a:buFontTx/>
                <a:buChar char="-"/>
              </a:pPr>
              <a:endParaRPr lang="de-DE" dirty="0"/>
            </a:p>
            <a:p>
              <a:r>
                <a:rPr lang="de-DE" dirty="0"/>
                <a:t>Mean </a:t>
              </a:r>
              <a:r>
                <a:rPr lang="de-DE" dirty="0" err="1"/>
                <a:t>Squared</a:t>
              </a:r>
              <a:r>
                <a:rPr lang="de-DE" dirty="0"/>
                <a:t> Error Funktion:</a:t>
              </a:r>
            </a:p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09742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76 0.00788 L 0.01172 0.00556 L -0.18945 0.00093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60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B8CDE2B7-7723-469D-BFE1-AD56ECA291F1}"/>
                  </a:ext>
                </a:extLst>
              </p:cNvPr>
              <p:cNvSpPr txBox="1"/>
              <p:nvPr/>
            </p:nvSpPr>
            <p:spPr>
              <a:xfrm>
                <a:off x="7191920" y="1671299"/>
                <a:ext cx="4369658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B8CDE2B7-7723-469D-BFE1-AD56ECA29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920" y="1671299"/>
                <a:ext cx="4369658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>
            <a:extLst>
              <a:ext uri="{FF2B5EF4-FFF2-40B4-BE49-F238E27FC236}">
                <a16:creationId xmlns:a16="http://schemas.microsoft.com/office/drawing/2014/main" id="{0E3D9C58-524F-44BC-8AF2-42039FE07104}"/>
              </a:ext>
            </a:extLst>
          </p:cNvPr>
          <p:cNvSpPr txBox="1"/>
          <p:nvPr/>
        </p:nvSpPr>
        <p:spPr>
          <a:xfrm>
            <a:off x="7137666" y="2484119"/>
            <a:ext cx="40895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Das </a:t>
            </a:r>
            <a:r>
              <a:rPr lang="de-DE" sz="2400" b="1" dirty="0" err="1"/>
              <a:t>Gradientenverfahren</a:t>
            </a:r>
            <a:endParaRPr lang="de-DE" sz="2400" b="1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Iterativer Algorithmus, um </a:t>
            </a:r>
            <a:br>
              <a:rPr lang="de-DE" dirty="0"/>
            </a:br>
            <a:r>
              <a:rPr lang="de-DE" dirty="0"/>
              <a:t>differenzierbare Funktion zu </a:t>
            </a:r>
            <a:br>
              <a:rPr lang="de-DE" dirty="0"/>
            </a:br>
            <a:r>
              <a:rPr lang="de-DE" dirty="0"/>
              <a:t>minimieren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Hilfsmittel, um Fehlerfunktion zu </a:t>
            </a:r>
            <a:br>
              <a:rPr lang="de-DE" dirty="0"/>
            </a:br>
            <a:r>
              <a:rPr lang="de-DE" dirty="0"/>
              <a:t>optimieren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6C17E33-A3C5-43CD-9C6E-2B2FAF0E16E1}"/>
              </a:ext>
            </a:extLst>
          </p:cNvPr>
          <p:cNvGrpSpPr/>
          <p:nvPr/>
        </p:nvGrpSpPr>
        <p:grpSpPr>
          <a:xfrm>
            <a:off x="801883" y="1657305"/>
            <a:ext cx="5968106" cy="3490711"/>
            <a:chOff x="3575279" y="1676721"/>
            <a:chExt cx="5968106" cy="3490711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922D834F-A957-4C1F-9469-66B79ED90FF8}"/>
                </a:ext>
              </a:extLst>
            </p:cNvPr>
            <p:cNvGrpSpPr/>
            <p:nvPr/>
          </p:nvGrpSpPr>
          <p:grpSpPr>
            <a:xfrm>
              <a:off x="3575279" y="2550299"/>
              <a:ext cx="5968106" cy="2617133"/>
              <a:chOff x="2911045" y="2533046"/>
              <a:chExt cx="5968106" cy="2617133"/>
            </a:xfrm>
          </p:grpSpPr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1D08CBDC-2F7A-40CF-88D4-453CC1652E2A}"/>
                  </a:ext>
                </a:extLst>
              </p:cNvPr>
              <p:cNvSpPr/>
              <p:nvPr/>
            </p:nvSpPr>
            <p:spPr>
              <a:xfrm>
                <a:off x="4845049" y="2538071"/>
                <a:ext cx="2501901" cy="2439402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z =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 +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 + … + </a:t>
                </a:r>
                <a:r>
                  <a:rPr lang="de-DE" dirty="0" err="1">
                    <a:solidFill>
                      <a:schemeClr val="tx2"/>
                    </a:solidFill>
                  </a:rPr>
                  <a:t>X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*</a:t>
                </a:r>
                <a:r>
                  <a:rPr lang="de-DE" dirty="0" err="1">
                    <a:solidFill>
                      <a:schemeClr val="tx2"/>
                    </a:solidFill>
                  </a:rPr>
                  <a:t>w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 </a:t>
                </a:r>
                <a:br>
                  <a:rPr lang="de-DE" dirty="0">
                    <a:solidFill>
                      <a:schemeClr val="tx2"/>
                    </a:solidFill>
                  </a:rPr>
                </a:br>
                <a:endParaRPr lang="de-DE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Y = f(z)</a:t>
                </a:r>
              </a:p>
            </p:txBody>
          </p: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FB9385C3-109F-445F-9E6D-1D566206D618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>
                <a:off x="3544971" y="2895313"/>
                <a:ext cx="1666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66267ED6-3028-454C-ADF5-CFE9C9930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971" y="3629436"/>
                <a:ext cx="13000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8B672BE0-3AFC-4161-9E24-AE69DCE5039B}"/>
                  </a:ext>
                </a:extLst>
              </p:cNvPr>
              <p:cNvSpPr txBox="1"/>
              <p:nvPr/>
            </p:nvSpPr>
            <p:spPr>
              <a:xfrm>
                <a:off x="2940859" y="2710647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BD9AD85C-F772-47FF-8AD5-9E01BB092903}"/>
                  </a:ext>
                </a:extLst>
              </p:cNvPr>
              <p:cNvSpPr txBox="1"/>
              <p:nvPr/>
            </p:nvSpPr>
            <p:spPr>
              <a:xfrm>
                <a:off x="2940859" y="3444770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2</a:t>
                </a:r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E80D13F3-BB6D-4495-87C6-E231A3CF92F5}"/>
                  </a:ext>
                </a:extLst>
              </p:cNvPr>
              <p:cNvSpPr txBox="1"/>
              <p:nvPr/>
            </p:nvSpPr>
            <p:spPr>
              <a:xfrm>
                <a:off x="4017479" y="2533046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9AA6C948-5F4C-4C36-BF2D-D745EF911E64}"/>
                  </a:ext>
                </a:extLst>
              </p:cNvPr>
              <p:cNvSpPr txBox="1"/>
              <p:nvPr/>
            </p:nvSpPr>
            <p:spPr>
              <a:xfrm>
                <a:off x="4017479" y="3267168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2</a:t>
                </a:r>
              </a:p>
            </p:txBody>
          </p: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C2712335-C02C-4F56-BBD2-2406453C6A21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7346950" y="3757772"/>
                <a:ext cx="1235242" cy="7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29B9E2BB-20DD-4082-B64C-65D65F351DC9}"/>
                  </a:ext>
                </a:extLst>
              </p:cNvPr>
              <p:cNvSpPr txBox="1"/>
              <p:nvPr/>
            </p:nvSpPr>
            <p:spPr>
              <a:xfrm>
                <a:off x="8540597" y="358506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  <p:pic>
            <p:nvPicPr>
              <p:cNvPr id="43" name="Grafik 42">
                <a:extLst>
                  <a:ext uri="{FF2B5EF4-FFF2-40B4-BE49-F238E27FC236}">
                    <a16:creationId xmlns:a16="http://schemas.microsoft.com/office/drawing/2014/main" id="{DB3E5032-E3D8-4AFE-9C4A-E439E03CF3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60920" y="4078014"/>
                <a:ext cx="1530844" cy="1072165"/>
              </a:xfrm>
              <a:prstGeom prst="rect">
                <a:avLst/>
              </a:prstGeom>
            </p:spPr>
          </p:pic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C0A136CD-F0B5-4ECD-8086-50760E0DE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292" y="4670948"/>
                <a:ext cx="16387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BDE6FF44-2818-4018-8AAA-267859E09982}"/>
                  </a:ext>
                </a:extLst>
              </p:cNvPr>
              <p:cNvSpPr txBox="1"/>
              <p:nvPr/>
            </p:nvSpPr>
            <p:spPr>
              <a:xfrm>
                <a:off x="2911045" y="4486282"/>
                <a:ext cx="531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X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186F39CC-29A7-4C9F-9AFE-EC8C52C4FBBB}"/>
                  </a:ext>
                </a:extLst>
              </p:cNvPr>
              <p:cNvSpPr txBox="1"/>
              <p:nvPr/>
            </p:nvSpPr>
            <p:spPr>
              <a:xfrm>
                <a:off x="4192439" y="4276375"/>
                <a:ext cx="70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w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F858871F-F2CE-46C9-A60B-B68A81841069}"/>
                  </a:ext>
                </a:extLst>
              </p:cNvPr>
              <p:cNvSpPr txBox="1"/>
              <p:nvPr/>
            </p:nvSpPr>
            <p:spPr>
              <a:xfrm>
                <a:off x="4029807" y="3769732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  <a:endParaRPr lang="de-DE" baseline="-25000" dirty="0"/>
              </a:p>
            </p:txBody>
          </p:sp>
        </p:grpSp>
        <p:sp>
          <p:nvSpPr>
            <p:cNvPr id="31" name="Geschweifte Klammer rechts 30">
              <a:extLst>
                <a:ext uri="{FF2B5EF4-FFF2-40B4-BE49-F238E27FC236}">
                  <a16:creationId xmlns:a16="http://schemas.microsoft.com/office/drawing/2014/main" id="{307C25A1-07F6-42FA-BF65-E3BB39649234}"/>
                </a:ext>
              </a:extLst>
            </p:cNvPr>
            <p:cNvSpPr/>
            <p:nvPr/>
          </p:nvSpPr>
          <p:spPr>
            <a:xfrm rot="16200000">
              <a:off x="6564290" y="1192178"/>
              <a:ext cx="391886" cy="213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CCC60BE2-CB75-47D7-95C7-76049333BCB7}"/>
                </a:ext>
              </a:extLst>
            </p:cNvPr>
            <p:cNvSpPr txBox="1"/>
            <p:nvPr/>
          </p:nvSpPr>
          <p:spPr>
            <a:xfrm>
              <a:off x="6456303" y="167672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p(x)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9718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E3D9C58-524F-44BC-8AF2-42039FE07104}"/>
              </a:ext>
            </a:extLst>
          </p:cNvPr>
          <p:cNvSpPr txBox="1"/>
          <p:nvPr/>
        </p:nvSpPr>
        <p:spPr>
          <a:xfrm>
            <a:off x="7137666" y="2484119"/>
            <a:ext cx="40895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Das </a:t>
            </a:r>
            <a:r>
              <a:rPr lang="de-DE" sz="2400" b="1" dirty="0" err="1"/>
              <a:t>Gradientenverfahren</a:t>
            </a:r>
            <a:endParaRPr lang="de-DE" sz="2400" b="1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Iterativer Algorithmus, um </a:t>
            </a:r>
            <a:br>
              <a:rPr lang="de-DE" dirty="0"/>
            </a:br>
            <a:r>
              <a:rPr lang="de-DE" dirty="0"/>
              <a:t>differenzierbare Funktion zu </a:t>
            </a:r>
            <a:br>
              <a:rPr lang="de-DE" dirty="0"/>
            </a:br>
            <a:r>
              <a:rPr lang="de-DE" dirty="0"/>
              <a:t>minimieren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Hilfsmittel, um Fehlerfunktion zu </a:t>
            </a:r>
            <a:br>
              <a:rPr lang="de-DE" dirty="0"/>
            </a:br>
            <a:r>
              <a:rPr lang="de-DE" dirty="0"/>
              <a:t>optimieren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6C17E33-A3C5-43CD-9C6E-2B2FAF0E16E1}"/>
              </a:ext>
            </a:extLst>
          </p:cNvPr>
          <p:cNvGrpSpPr/>
          <p:nvPr/>
        </p:nvGrpSpPr>
        <p:grpSpPr>
          <a:xfrm>
            <a:off x="801883" y="1657305"/>
            <a:ext cx="5968106" cy="3318005"/>
            <a:chOff x="3575279" y="1676721"/>
            <a:chExt cx="5968106" cy="3318005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922D834F-A957-4C1F-9469-66B79ED90FF8}"/>
                </a:ext>
              </a:extLst>
            </p:cNvPr>
            <p:cNvGrpSpPr/>
            <p:nvPr/>
          </p:nvGrpSpPr>
          <p:grpSpPr>
            <a:xfrm>
              <a:off x="3575279" y="2550299"/>
              <a:ext cx="5968106" cy="2444427"/>
              <a:chOff x="2911045" y="2533046"/>
              <a:chExt cx="5968106" cy="2444427"/>
            </a:xfrm>
          </p:grpSpPr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1D08CBDC-2F7A-40CF-88D4-453CC1652E2A}"/>
                  </a:ext>
                </a:extLst>
              </p:cNvPr>
              <p:cNvSpPr/>
              <p:nvPr/>
            </p:nvSpPr>
            <p:spPr>
              <a:xfrm>
                <a:off x="4845049" y="2538071"/>
                <a:ext cx="2501901" cy="2439402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z =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 +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 + … + </a:t>
                </a:r>
                <a:r>
                  <a:rPr lang="de-DE" dirty="0" err="1">
                    <a:solidFill>
                      <a:schemeClr val="tx2"/>
                    </a:solidFill>
                  </a:rPr>
                  <a:t>X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*</a:t>
                </a:r>
                <a:r>
                  <a:rPr lang="de-DE" dirty="0" err="1">
                    <a:solidFill>
                      <a:schemeClr val="tx2"/>
                    </a:solidFill>
                  </a:rPr>
                  <a:t>w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br>
                  <a:rPr lang="de-DE" dirty="0">
                    <a:solidFill>
                      <a:schemeClr val="tx2"/>
                    </a:solidFill>
                  </a:rPr>
                </a:br>
                <a:endParaRPr lang="de-DE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Y = z</a:t>
                </a:r>
              </a:p>
            </p:txBody>
          </p: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FB9385C3-109F-445F-9E6D-1D566206D618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>
                <a:off x="3544971" y="2895313"/>
                <a:ext cx="1666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66267ED6-3028-454C-ADF5-CFE9C9930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971" y="3629436"/>
                <a:ext cx="13000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8B672BE0-3AFC-4161-9E24-AE69DCE5039B}"/>
                  </a:ext>
                </a:extLst>
              </p:cNvPr>
              <p:cNvSpPr txBox="1"/>
              <p:nvPr/>
            </p:nvSpPr>
            <p:spPr>
              <a:xfrm>
                <a:off x="2940859" y="2710647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BD9AD85C-F772-47FF-8AD5-9E01BB092903}"/>
                  </a:ext>
                </a:extLst>
              </p:cNvPr>
              <p:cNvSpPr txBox="1"/>
              <p:nvPr/>
            </p:nvSpPr>
            <p:spPr>
              <a:xfrm>
                <a:off x="2940859" y="3444770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2</a:t>
                </a:r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E80D13F3-BB6D-4495-87C6-E231A3CF92F5}"/>
                  </a:ext>
                </a:extLst>
              </p:cNvPr>
              <p:cNvSpPr txBox="1"/>
              <p:nvPr/>
            </p:nvSpPr>
            <p:spPr>
              <a:xfrm>
                <a:off x="4017479" y="2533046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9AA6C948-5F4C-4C36-BF2D-D745EF911E64}"/>
                  </a:ext>
                </a:extLst>
              </p:cNvPr>
              <p:cNvSpPr txBox="1"/>
              <p:nvPr/>
            </p:nvSpPr>
            <p:spPr>
              <a:xfrm>
                <a:off x="4017479" y="3267168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2</a:t>
                </a:r>
              </a:p>
            </p:txBody>
          </p: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C2712335-C02C-4F56-BBD2-2406453C6A21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7346950" y="3757772"/>
                <a:ext cx="1235242" cy="7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29B9E2BB-20DD-4082-B64C-65D65F351DC9}"/>
                  </a:ext>
                </a:extLst>
              </p:cNvPr>
              <p:cNvSpPr txBox="1"/>
              <p:nvPr/>
            </p:nvSpPr>
            <p:spPr>
              <a:xfrm>
                <a:off x="8540597" y="358506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C0A136CD-F0B5-4ECD-8086-50760E0DE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292" y="4670948"/>
                <a:ext cx="16387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BDE6FF44-2818-4018-8AAA-267859E09982}"/>
                  </a:ext>
                </a:extLst>
              </p:cNvPr>
              <p:cNvSpPr txBox="1"/>
              <p:nvPr/>
            </p:nvSpPr>
            <p:spPr>
              <a:xfrm>
                <a:off x="2911045" y="4486282"/>
                <a:ext cx="531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X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186F39CC-29A7-4C9F-9AFE-EC8C52C4FBBB}"/>
                  </a:ext>
                </a:extLst>
              </p:cNvPr>
              <p:cNvSpPr txBox="1"/>
              <p:nvPr/>
            </p:nvSpPr>
            <p:spPr>
              <a:xfrm>
                <a:off x="4192439" y="4276375"/>
                <a:ext cx="70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w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F858871F-F2CE-46C9-A60B-B68A81841069}"/>
                  </a:ext>
                </a:extLst>
              </p:cNvPr>
              <p:cNvSpPr txBox="1"/>
              <p:nvPr/>
            </p:nvSpPr>
            <p:spPr>
              <a:xfrm>
                <a:off x="4029807" y="3769732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  <a:endParaRPr lang="de-DE" baseline="-25000" dirty="0"/>
              </a:p>
            </p:txBody>
          </p:sp>
        </p:grpSp>
        <p:sp>
          <p:nvSpPr>
            <p:cNvPr id="31" name="Geschweifte Klammer rechts 30">
              <a:extLst>
                <a:ext uri="{FF2B5EF4-FFF2-40B4-BE49-F238E27FC236}">
                  <a16:creationId xmlns:a16="http://schemas.microsoft.com/office/drawing/2014/main" id="{307C25A1-07F6-42FA-BF65-E3BB39649234}"/>
                </a:ext>
              </a:extLst>
            </p:cNvPr>
            <p:cNvSpPr/>
            <p:nvPr/>
          </p:nvSpPr>
          <p:spPr>
            <a:xfrm rot="16200000">
              <a:off x="6564290" y="1192178"/>
              <a:ext cx="391886" cy="213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CCC60BE2-CB75-47D7-95C7-76049333BCB7}"/>
                </a:ext>
              </a:extLst>
            </p:cNvPr>
            <p:cNvSpPr txBox="1"/>
            <p:nvPr/>
          </p:nvSpPr>
          <p:spPr>
            <a:xfrm>
              <a:off x="6456303" y="167672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p(x)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A2E9981-2CF9-400E-833F-D6F9F13ACF12}"/>
              </a:ext>
            </a:extLst>
          </p:cNvPr>
          <p:cNvGrpSpPr/>
          <p:nvPr/>
        </p:nvGrpSpPr>
        <p:grpSpPr>
          <a:xfrm>
            <a:off x="3265714" y="5147886"/>
            <a:ext cx="3499323" cy="1600835"/>
            <a:chOff x="3265714" y="5147886"/>
            <a:chExt cx="3499323" cy="1600835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7DA539E-B5E8-45CF-8104-434DC7360F1E}"/>
                </a:ext>
              </a:extLst>
            </p:cNvPr>
            <p:cNvGrpSpPr/>
            <p:nvPr/>
          </p:nvGrpSpPr>
          <p:grpSpPr>
            <a:xfrm>
              <a:off x="4382683" y="5147886"/>
              <a:ext cx="2382354" cy="1600835"/>
              <a:chOff x="3682907" y="5075712"/>
              <a:chExt cx="2451789" cy="1603974"/>
            </a:xfrm>
          </p:grpSpPr>
          <p:pic>
            <p:nvPicPr>
              <p:cNvPr id="24" name="Picture 12">
                <a:extLst>
                  <a:ext uri="{FF2B5EF4-FFF2-40B4-BE49-F238E27FC236}">
                    <a16:creationId xmlns:a16="http://schemas.microsoft.com/office/drawing/2014/main" id="{AF1F49E8-1ABA-4831-BF50-F37B2F9237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81" b="9217"/>
              <a:stretch/>
            </p:blipFill>
            <p:spPr bwMode="auto">
              <a:xfrm>
                <a:off x="3682907" y="5075712"/>
                <a:ext cx="2451789" cy="16039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06D65518-4D35-4F9B-8810-0E14BD1938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3500" y="5200695"/>
                <a:ext cx="1981909" cy="129218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Pfeil: nach rechts 8">
              <a:extLst>
                <a:ext uri="{FF2B5EF4-FFF2-40B4-BE49-F238E27FC236}">
                  <a16:creationId xmlns:a16="http://schemas.microsoft.com/office/drawing/2014/main" id="{6D3F6C57-5A82-46E0-B94C-882CC6D257F4}"/>
                </a:ext>
              </a:extLst>
            </p:cNvPr>
            <p:cNvSpPr/>
            <p:nvPr/>
          </p:nvSpPr>
          <p:spPr>
            <a:xfrm>
              <a:off x="3265714" y="5517218"/>
              <a:ext cx="1018384" cy="6658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C7CB38EB-C4F7-4456-BE6D-B47992832A37}"/>
                  </a:ext>
                </a:extLst>
              </p:cNvPr>
              <p:cNvSpPr txBox="1"/>
              <p:nvPr/>
            </p:nvSpPr>
            <p:spPr>
              <a:xfrm>
                <a:off x="7191920" y="1671299"/>
                <a:ext cx="432477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C7CB38EB-C4F7-4456-BE6D-B47992832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920" y="1671299"/>
                <a:ext cx="4324774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16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E3D9C58-524F-44BC-8AF2-42039FE07104}"/>
              </a:ext>
            </a:extLst>
          </p:cNvPr>
          <p:cNvSpPr txBox="1"/>
          <p:nvPr/>
        </p:nvSpPr>
        <p:spPr>
          <a:xfrm>
            <a:off x="7137666" y="2484119"/>
            <a:ext cx="40895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Das </a:t>
            </a:r>
            <a:r>
              <a:rPr lang="de-DE" sz="2400" b="1" dirty="0" err="1"/>
              <a:t>Gradientenverfahren</a:t>
            </a:r>
            <a:endParaRPr lang="de-DE" sz="2400" b="1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Iterativer Algorithmus, um </a:t>
            </a:r>
            <a:br>
              <a:rPr lang="de-DE" dirty="0"/>
            </a:br>
            <a:r>
              <a:rPr lang="de-DE" dirty="0"/>
              <a:t>differenzierbare Funktion zu </a:t>
            </a:r>
            <a:br>
              <a:rPr lang="de-DE" dirty="0"/>
            </a:br>
            <a:r>
              <a:rPr lang="de-DE" dirty="0"/>
              <a:t>minimieren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Hilfsmittel, um Fehlerfunktion zu </a:t>
            </a:r>
            <a:br>
              <a:rPr lang="de-DE" dirty="0"/>
            </a:br>
            <a:r>
              <a:rPr lang="de-DE" dirty="0"/>
              <a:t>optimieren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6C17E33-A3C5-43CD-9C6E-2B2FAF0E16E1}"/>
              </a:ext>
            </a:extLst>
          </p:cNvPr>
          <p:cNvGrpSpPr/>
          <p:nvPr/>
        </p:nvGrpSpPr>
        <p:grpSpPr>
          <a:xfrm>
            <a:off x="801883" y="1657305"/>
            <a:ext cx="5968106" cy="3318005"/>
            <a:chOff x="3575279" y="1676721"/>
            <a:chExt cx="5968106" cy="3318005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922D834F-A957-4C1F-9469-66B79ED90FF8}"/>
                </a:ext>
              </a:extLst>
            </p:cNvPr>
            <p:cNvGrpSpPr/>
            <p:nvPr/>
          </p:nvGrpSpPr>
          <p:grpSpPr>
            <a:xfrm>
              <a:off x="3575279" y="2550299"/>
              <a:ext cx="5968106" cy="2444427"/>
              <a:chOff x="2911045" y="2533046"/>
              <a:chExt cx="5968106" cy="2444427"/>
            </a:xfrm>
          </p:grpSpPr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1D08CBDC-2F7A-40CF-88D4-453CC1652E2A}"/>
                  </a:ext>
                </a:extLst>
              </p:cNvPr>
              <p:cNvSpPr/>
              <p:nvPr/>
            </p:nvSpPr>
            <p:spPr>
              <a:xfrm>
                <a:off x="4845049" y="2538071"/>
                <a:ext cx="2501901" cy="2439402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z =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 +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 + … + </a:t>
                </a:r>
                <a:r>
                  <a:rPr lang="de-DE" dirty="0" err="1">
                    <a:solidFill>
                      <a:schemeClr val="tx2"/>
                    </a:solidFill>
                  </a:rPr>
                  <a:t>X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*</a:t>
                </a:r>
                <a:r>
                  <a:rPr lang="de-DE" dirty="0" err="1">
                    <a:solidFill>
                      <a:schemeClr val="tx2"/>
                    </a:solidFill>
                  </a:rPr>
                  <a:t>w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 + b</a:t>
                </a:r>
                <a:br>
                  <a:rPr lang="de-DE" dirty="0">
                    <a:solidFill>
                      <a:schemeClr val="tx2"/>
                    </a:solidFill>
                  </a:rPr>
                </a:br>
                <a:endParaRPr lang="de-DE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Y = z</a:t>
                </a:r>
              </a:p>
            </p:txBody>
          </p: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FB9385C3-109F-445F-9E6D-1D566206D618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>
                <a:off x="3544971" y="2895313"/>
                <a:ext cx="1666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66267ED6-3028-454C-ADF5-CFE9C9930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971" y="3629436"/>
                <a:ext cx="13000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8B672BE0-3AFC-4161-9E24-AE69DCE5039B}"/>
                  </a:ext>
                </a:extLst>
              </p:cNvPr>
              <p:cNvSpPr txBox="1"/>
              <p:nvPr/>
            </p:nvSpPr>
            <p:spPr>
              <a:xfrm>
                <a:off x="2940859" y="2710647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BD9AD85C-F772-47FF-8AD5-9E01BB092903}"/>
                  </a:ext>
                </a:extLst>
              </p:cNvPr>
              <p:cNvSpPr txBox="1"/>
              <p:nvPr/>
            </p:nvSpPr>
            <p:spPr>
              <a:xfrm>
                <a:off x="2940859" y="3444770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2</a:t>
                </a:r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E80D13F3-BB6D-4495-87C6-E231A3CF92F5}"/>
                  </a:ext>
                </a:extLst>
              </p:cNvPr>
              <p:cNvSpPr txBox="1"/>
              <p:nvPr/>
            </p:nvSpPr>
            <p:spPr>
              <a:xfrm>
                <a:off x="4017479" y="2533046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9AA6C948-5F4C-4C36-BF2D-D745EF911E64}"/>
                  </a:ext>
                </a:extLst>
              </p:cNvPr>
              <p:cNvSpPr txBox="1"/>
              <p:nvPr/>
            </p:nvSpPr>
            <p:spPr>
              <a:xfrm>
                <a:off x="4017479" y="3267168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2</a:t>
                </a:r>
              </a:p>
            </p:txBody>
          </p: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C2712335-C02C-4F56-BBD2-2406453C6A21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7346950" y="3757772"/>
                <a:ext cx="1235242" cy="7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29B9E2BB-20DD-4082-B64C-65D65F351DC9}"/>
                  </a:ext>
                </a:extLst>
              </p:cNvPr>
              <p:cNvSpPr txBox="1"/>
              <p:nvPr/>
            </p:nvSpPr>
            <p:spPr>
              <a:xfrm>
                <a:off x="8540597" y="358506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C0A136CD-F0B5-4ECD-8086-50760E0DE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292" y="4670948"/>
                <a:ext cx="16387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BDE6FF44-2818-4018-8AAA-267859E09982}"/>
                  </a:ext>
                </a:extLst>
              </p:cNvPr>
              <p:cNvSpPr txBox="1"/>
              <p:nvPr/>
            </p:nvSpPr>
            <p:spPr>
              <a:xfrm>
                <a:off x="2911045" y="4486282"/>
                <a:ext cx="531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X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186F39CC-29A7-4C9F-9AFE-EC8C52C4FBBB}"/>
                  </a:ext>
                </a:extLst>
              </p:cNvPr>
              <p:cNvSpPr txBox="1"/>
              <p:nvPr/>
            </p:nvSpPr>
            <p:spPr>
              <a:xfrm>
                <a:off x="4192439" y="4276375"/>
                <a:ext cx="70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w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F858871F-F2CE-46C9-A60B-B68A81841069}"/>
                  </a:ext>
                </a:extLst>
              </p:cNvPr>
              <p:cNvSpPr txBox="1"/>
              <p:nvPr/>
            </p:nvSpPr>
            <p:spPr>
              <a:xfrm>
                <a:off x="4029807" y="3769732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  <a:endParaRPr lang="de-DE" baseline="-25000" dirty="0"/>
              </a:p>
            </p:txBody>
          </p:sp>
        </p:grpSp>
        <p:sp>
          <p:nvSpPr>
            <p:cNvPr id="31" name="Geschweifte Klammer rechts 30">
              <a:extLst>
                <a:ext uri="{FF2B5EF4-FFF2-40B4-BE49-F238E27FC236}">
                  <a16:creationId xmlns:a16="http://schemas.microsoft.com/office/drawing/2014/main" id="{307C25A1-07F6-42FA-BF65-E3BB39649234}"/>
                </a:ext>
              </a:extLst>
            </p:cNvPr>
            <p:cNvSpPr/>
            <p:nvPr/>
          </p:nvSpPr>
          <p:spPr>
            <a:xfrm rot="16200000">
              <a:off x="6564290" y="1192178"/>
              <a:ext cx="391886" cy="213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CCC60BE2-CB75-47D7-95C7-76049333BCB7}"/>
                </a:ext>
              </a:extLst>
            </p:cNvPr>
            <p:cNvSpPr txBox="1"/>
            <p:nvPr/>
          </p:nvSpPr>
          <p:spPr>
            <a:xfrm>
              <a:off x="6456303" y="167672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p(x)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E00BCCA-43F6-4F12-A92A-96F13F072392}"/>
              </a:ext>
            </a:extLst>
          </p:cNvPr>
          <p:cNvGrpSpPr/>
          <p:nvPr/>
        </p:nvGrpSpPr>
        <p:grpSpPr>
          <a:xfrm>
            <a:off x="1961229" y="4881936"/>
            <a:ext cx="1510931" cy="901232"/>
            <a:chOff x="1961229" y="4881936"/>
            <a:chExt cx="1510931" cy="901232"/>
          </a:xfrm>
        </p:grpSpPr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D351BE8F-27EC-43B4-A511-4A0A314F59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1229" y="4881936"/>
              <a:ext cx="1510931" cy="901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1DF0AED-8BF5-438C-8DAD-BD441A1E626D}"/>
                </a:ext>
              </a:extLst>
            </p:cNvPr>
            <p:cNvSpPr txBox="1"/>
            <p:nvPr/>
          </p:nvSpPr>
          <p:spPr>
            <a:xfrm>
              <a:off x="2202562" y="5147886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b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A2E9981-2CF9-400E-833F-D6F9F13ACF12}"/>
              </a:ext>
            </a:extLst>
          </p:cNvPr>
          <p:cNvGrpSpPr/>
          <p:nvPr/>
        </p:nvGrpSpPr>
        <p:grpSpPr>
          <a:xfrm>
            <a:off x="3265714" y="5147886"/>
            <a:ext cx="3499323" cy="1600835"/>
            <a:chOff x="3265714" y="5147886"/>
            <a:chExt cx="3499323" cy="1600835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7DA539E-B5E8-45CF-8104-434DC7360F1E}"/>
                </a:ext>
              </a:extLst>
            </p:cNvPr>
            <p:cNvGrpSpPr/>
            <p:nvPr/>
          </p:nvGrpSpPr>
          <p:grpSpPr>
            <a:xfrm>
              <a:off x="4382683" y="5147886"/>
              <a:ext cx="2382354" cy="1600835"/>
              <a:chOff x="3682907" y="5075712"/>
              <a:chExt cx="2451789" cy="1603974"/>
            </a:xfrm>
          </p:grpSpPr>
          <p:pic>
            <p:nvPicPr>
              <p:cNvPr id="24" name="Picture 12">
                <a:extLst>
                  <a:ext uri="{FF2B5EF4-FFF2-40B4-BE49-F238E27FC236}">
                    <a16:creationId xmlns:a16="http://schemas.microsoft.com/office/drawing/2014/main" id="{AF1F49E8-1ABA-4831-BF50-F37B2F9237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81" b="9217"/>
              <a:stretch/>
            </p:blipFill>
            <p:spPr bwMode="auto">
              <a:xfrm>
                <a:off x="3682907" y="5075712"/>
                <a:ext cx="2451789" cy="16039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06D65518-4D35-4F9B-8810-0E14BD1938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3500" y="5200695"/>
                <a:ext cx="1981909" cy="129218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Pfeil: nach rechts 8">
              <a:extLst>
                <a:ext uri="{FF2B5EF4-FFF2-40B4-BE49-F238E27FC236}">
                  <a16:creationId xmlns:a16="http://schemas.microsoft.com/office/drawing/2014/main" id="{6D3F6C57-5A82-46E0-B94C-882CC6D257F4}"/>
                </a:ext>
              </a:extLst>
            </p:cNvPr>
            <p:cNvSpPr/>
            <p:nvPr/>
          </p:nvSpPr>
          <p:spPr>
            <a:xfrm>
              <a:off x="3265714" y="5517218"/>
              <a:ext cx="1018384" cy="6658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066FBE2A-9079-420B-AE1E-8913F2D3A718}"/>
                  </a:ext>
                </a:extLst>
              </p:cNvPr>
              <p:cNvSpPr txBox="1"/>
              <p:nvPr/>
            </p:nvSpPr>
            <p:spPr>
              <a:xfrm>
                <a:off x="7191920" y="1671299"/>
                <a:ext cx="4586320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066FBE2A-9079-420B-AE1E-8913F2D3A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920" y="1671299"/>
                <a:ext cx="4586320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883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82DD7B2-68D0-4207-A2BD-3E75D04FFFA5}"/>
              </a:ext>
            </a:extLst>
          </p:cNvPr>
          <p:cNvGrpSpPr/>
          <p:nvPr/>
        </p:nvGrpSpPr>
        <p:grpSpPr>
          <a:xfrm>
            <a:off x="3308605" y="1515411"/>
            <a:ext cx="5968106" cy="4125863"/>
            <a:chOff x="801883" y="1657305"/>
            <a:chExt cx="5968106" cy="4125863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56C17E33-A3C5-43CD-9C6E-2B2FAF0E16E1}"/>
                </a:ext>
              </a:extLst>
            </p:cNvPr>
            <p:cNvGrpSpPr/>
            <p:nvPr/>
          </p:nvGrpSpPr>
          <p:grpSpPr>
            <a:xfrm>
              <a:off x="801883" y="1657305"/>
              <a:ext cx="5968106" cy="3318005"/>
              <a:chOff x="3575279" y="1676721"/>
              <a:chExt cx="5968106" cy="3318005"/>
            </a:xfrm>
          </p:grpSpPr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922D834F-A957-4C1F-9469-66B79ED90FF8}"/>
                  </a:ext>
                </a:extLst>
              </p:cNvPr>
              <p:cNvGrpSpPr/>
              <p:nvPr/>
            </p:nvGrpSpPr>
            <p:grpSpPr>
              <a:xfrm>
                <a:off x="3575279" y="2550299"/>
                <a:ext cx="5968106" cy="2444427"/>
                <a:chOff x="2911045" y="2533046"/>
                <a:chExt cx="5968106" cy="2444427"/>
              </a:xfrm>
            </p:grpSpPr>
            <p:sp>
              <p:nvSpPr>
                <p:cNvPr id="34" name="Flussdiagramm: Verbinder 33">
                  <a:extLst>
                    <a:ext uri="{FF2B5EF4-FFF2-40B4-BE49-F238E27FC236}">
                      <a16:creationId xmlns:a16="http://schemas.microsoft.com/office/drawing/2014/main" id="{1D08CBDC-2F7A-40CF-88D4-453CC1652E2A}"/>
                    </a:ext>
                  </a:extLst>
                </p:cNvPr>
                <p:cNvSpPr/>
                <p:nvPr/>
              </p:nvSpPr>
              <p:spPr>
                <a:xfrm>
                  <a:off x="4845049" y="2538071"/>
                  <a:ext cx="2501901" cy="2439402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>
                      <a:solidFill>
                        <a:schemeClr val="tx2"/>
                      </a:solidFill>
                    </a:rPr>
                    <a:t>z = X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1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*w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1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X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2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*w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2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… + </a:t>
                  </a:r>
                  <a:r>
                    <a:rPr lang="de-DE" dirty="0" err="1">
                      <a:solidFill>
                        <a:schemeClr val="tx2"/>
                      </a:solidFill>
                    </a:rPr>
                    <a:t>X</a:t>
                  </a:r>
                  <a:r>
                    <a:rPr lang="de-DE" baseline="-25000" dirty="0" err="1">
                      <a:solidFill>
                        <a:schemeClr val="tx2"/>
                      </a:solidFill>
                    </a:rPr>
                    <a:t>n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</a:t>
                  </a:r>
                  <a:r>
                    <a:rPr lang="de-DE" dirty="0" err="1">
                      <a:solidFill>
                        <a:schemeClr val="tx2"/>
                      </a:solidFill>
                    </a:rPr>
                    <a:t>w</a:t>
                  </a:r>
                  <a:r>
                    <a:rPr lang="de-DE" baseline="-25000" dirty="0" err="1">
                      <a:solidFill>
                        <a:schemeClr val="tx2"/>
                      </a:solidFill>
                    </a:rPr>
                    <a:t>n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b</a:t>
                  </a:r>
                  <a:br>
                    <a:rPr lang="de-DE" dirty="0">
                      <a:solidFill>
                        <a:schemeClr val="tx2"/>
                      </a:solidFill>
                    </a:rPr>
                  </a:br>
                  <a:endParaRPr lang="de-DE" dirty="0">
                    <a:solidFill>
                      <a:schemeClr val="tx2"/>
                    </a:solidFill>
                  </a:endParaRPr>
                </a:p>
                <a:p>
                  <a:pPr algn="ctr"/>
                  <a:r>
                    <a:rPr lang="de-DE" dirty="0">
                      <a:solidFill>
                        <a:schemeClr val="tx2"/>
                      </a:solidFill>
                    </a:rPr>
                    <a:t>Y = z</a:t>
                  </a:r>
                </a:p>
              </p:txBody>
            </p:sp>
            <p:cxnSp>
              <p:nvCxnSpPr>
                <p:cNvPr id="35" name="Gerade Verbindung mit Pfeil 34">
                  <a:extLst>
                    <a:ext uri="{FF2B5EF4-FFF2-40B4-BE49-F238E27FC236}">
                      <a16:creationId xmlns:a16="http://schemas.microsoft.com/office/drawing/2014/main" id="{FB9385C3-109F-445F-9E6D-1D566206D618}"/>
                    </a:ext>
                  </a:extLst>
                </p:cNvPr>
                <p:cNvCxnSpPr>
                  <a:cxnSpLocks/>
                  <a:endCxn id="34" idx="1"/>
                </p:cNvCxnSpPr>
                <p:nvPr/>
              </p:nvCxnSpPr>
              <p:spPr>
                <a:xfrm>
                  <a:off x="3544971" y="2895313"/>
                  <a:ext cx="166647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 Verbindung mit Pfeil 35">
                  <a:extLst>
                    <a:ext uri="{FF2B5EF4-FFF2-40B4-BE49-F238E27FC236}">
                      <a16:creationId xmlns:a16="http://schemas.microsoft.com/office/drawing/2014/main" id="{66267ED6-3028-454C-ADF5-CFE9C99301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4971" y="3629436"/>
                  <a:ext cx="130007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8B672BE0-3AFC-4161-9E24-AE69DCE5039B}"/>
                    </a:ext>
                  </a:extLst>
                </p:cNvPr>
                <p:cNvSpPr txBox="1"/>
                <p:nvPr/>
              </p:nvSpPr>
              <p:spPr>
                <a:xfrm>
                  <a:off x="2940859" y="2710647"/>
                  <a:ext cx="436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X</a:t>
                  </a:r>
                  <a:r>
                    <a:rPr lang="de-DE" baseline="-25000" dirty="0"/>
                    <a:t>1</a:t>
                  </a:r>
                </a:p>
              </p:txBody>
            </p:sp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BD9AD85C-F772-47FF-8AD5-9E01BB092903}"/>
                    </a:ext>
                  </a:extLst>
                </p:cNvPr>
                <p:cNvSpPr txBox="1"/>
                <p:nvPr/>
              </p:nvSpPr>
              <p:spPr>
                <a:xfrm>
                  <a:off x="2940859" y="3444770"/>
                  <a:ext cx="436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X</a:t>
                  </a:r>
                  <a:r>
                    <a:rPr lang="de-DE" baseline="-25000" dirty="0"/>
                    <a:t>2</a:t>
                  </a: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E80D13F3-BB6D-4495-87C6-E231A3CF92F5}"/>
                    </a:ext>
                  </a:extLst>
                </p:cNvPr>
                <p:cNvSpPr txBox="1"/>
                <p:nvPr/>
              </p:nvSpPr>
              <p:spPr>
                <a:xfrm>
                  <a:off x="4017479" y="2533046"/>
                  <a:ext cx="500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w</a:t>
                  </a:r>
                  <a:r>
                    <a:rPr lang="de-DE" baseline="-25000" dirty="0"/>
                    <a:t>1</a:t>
                  </a:r>
                </a:p>
              </p:txBody>
            </p:sp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AA6C948-5F4C-4C36-BF2D-D745EF911E64}"/>
                    </a:ext>
                  </a:extLst>
                </p:cNvPr>
                <p:cNvSpPr txBox="1"/>
                <p:nvPr/>
              </p:nvSpPr>
              <p:spPr>
                <a:xfrm>
                  <a:off x="4017479" y="3267168"/>
                  <a:ext cx="500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w</a:t>
                  </a:r>
                  <a:r>
                    <a:rPr lang="de-DE" baseline="-25000" dirty="0"/>
                    <a:t>2</a:t>
                  </a:r>
                </a:p>
              </p:txBody>
            </p:sp>
            <p:cxnSp>
              <p:nvCxnSpPr>
                <p:cNvPr id="41" name="Gerade Verbindung mit Pfeil 40">
                  <a:extLst>
                    <a:ext uri="{FF2B5EF4-FFF2-40B4-BE49-F238E27FC236}">
                      <a16:creationId xmlns:a16="http://schemas.microsoft.com/office/drawing/2014/main" id="{C2712335-C02C-4F56-BBD2-2406453C6A21}"/>
                    </a:ext>
                  </a:extLst>
                </p:cNvPr>
                <p:cNvCxnSpPr>
                  <a:cxnSpLocks/>
                  <a:stCxn id="34" idx="6"/>
                </p:cNvCxnSpPr>
                <p:nvPr/>
              </p:nvCxnSpPr>
              <p:spPr>
                <a:xfrm>
                  <a:off x="7346950" y="3757772"/>
                  <a:ext cx="1235242" cy="70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29B9E2BB-20DD-4082-B64C-65D65F351DC9}"/>
                    </a:ext>
                  </a:extLst>
                </p:cNvPr>
                <p:cNvSpPr txBox="1"/>
                <p:nvPr/>
              </p:nvSpPr>
              <p:spPr>
                <a:xfrm>
                  <a:off x="8540597" y="3585066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Y</a:t>
                  </a:r>
                </a:p>
              </p:txBody>
            </p:sp>
            <p:cxnSp>
              <p:nvCxnSpPr>
                <p:cNvPr id="45" name="Gerade Verbindung mit Pfeil 44">
                  <a:extLst>
                    <a:ext uri="{FF2B5EF4-FFF2-40B4-BE49-F238E27FC236}">
                      <a16:creationId xmlns:a16="http://schemas.microsoft.com/office/drawing/2014/main" id="{C0A136CD-F0B5-4ECD-8086-50760E0DE5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54292" y="4670948"/>
                  <a:ext cx="16387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BDE6FF44-2818-4018-8AAA-267859E09982}"/>
                    </a:ext>
                  </a:extLst>
                </p:cNvPr>
                <p:cNvSpPr txBox="1"/>
                <p:nvPr/>
              </p:nvSpPr>
              <p:spPr>
                <a:xfrm>
                  <a:off x="2911045" y="4486282"/>
                  <a:ext cx="5310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/>
                    <a:t>X</a:t>
                  </a:r>
                  <a:r>
                    <a:rPr lang="de-DE" baseline="-25000" dirty="0" err="1"/>
                    <a:t>n</a:t>
                  </a:r>
                  <a:endParaRPr lang="de-DE" baseline="-25000" dirty="0"/>
                </a:p>
              </p:txBody>
            </p:sp>
            <p:sp>
              <p:nvSpPr>
                <p:cNvPr id="48" name="Textfeld 47">
                  <a:extLst>
                    <a:ext uri="{FF2B5EF4-FFF2-40B4-BE49-F238E27FC236}">
                      <a16:creationId xmlns:a16="http://schemas.microsoft.com/office/drawing/2014/main" id="{186F39CC-29A7-4C9F-9AFE-EC8C52C4FBBB}"/>
                    </a:ext>
                  </a:extLst>
                </p:cNvPr>
                <p:cNvSpPr txBox="1"/>
                <p:nvPr/>
              </p:nvSpPr>
              <p:spPr>
                <a:xfrm>
                  <a:off x="4192439" y="4276375"/>
                  <a:ext cx="706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/>
                    <a:t>w</a:t>
                  </a:r>
                  <a:r>
                    <a:rPr lang="de-DE" baseline="-25000" dirty="0" err="1"/>
                    <a:t>n</a:t>
                  </a:r>
                  <a:endParaRPr lang="de-DE" baseline="-25000" dirty="0"/>
                </a:p>
              </p:txBody>
            </p:sp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F858871F-F2CE-46C9-A60B-B68A81841069}"/>
                    </a:ext>
                  </a:extLst>
                </p:cNvPr>
                <p:cNvSpPr txBox="1"/>
                <p:nvPr/>
              </p:nvSpPr>
              <p:spPr>
                <a:xfrm>
                  <a:off x="4029807" y="3769732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…</a:t>
                  </a:r>
                  <a:endParaRPr lang="de-DE" baseline="-25000" dirty="0"/>
                </a:p>
              </p:txBody>
            </p:sp>
          </p:grpSp>
          <p:sp>
            <p:nvSpPr>
              <p:cNvPr id="31" name="Geschweifte Klammer rechts 30">
                <a:extLst>
                  <a:ext uri="{FF2B5EF4-FFF2-40B4-BE49-F238E27FC236}">
                    <a16:creationId xmlns:a16="http://schemas.microsoft.com/office/drawing/2014/main" id="{307C25A1-07F6-42FA-BF65-E3BB39649234}"/>
                  </a:ext>
                </a:extLst>
              </p:cNvPr>
              <p:cNvSpPr/>
              <p:nvPr/>
            </p:nvSpPr>
            <p:spPr>
              <a:xfrm rot="16200000">
                <a:off x="6564290" y="1192178"/>
                <a:ext cx="391886" cy="213360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CCC60BE2-CB75-47D7-95C7-76049333BCB7}"/>
                  </a:ext>
                </a:extLst>
              </p:cNvPr>
              <p:cNvSpPr txBox="1"/>
              <p:nvPr/>
            </p:nvSpPr>
            <p:spPr>
              <a:xfrm>
                <a:off x="6456303" y="1676721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p(x)</a:t>
                </a:r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EE00BCCA-43F6-4F12-A92A-96F13F072392}"/>
                </a:ext>
              </a:extLst>
            </p:cNvPr>
            <p:cNvGrpSpPr/>
            <p:nvPr/>
          </p:nvGrpSpPr>
          <p:grpSpPr>
            <a:xfrm>
              <a:off x="1961229" y="4881936"/>
              <a:ext cx="1510931" cy="901232"/>
              <a:chOff x="1961229" y="4881936"/>
              <a:chExt cx="1510931" cy="901232"/>
            </a:xfrm>
          </p:grpSpPr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D351BE8F-27EC-43B4-A511-4A0A314F59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229" y="4881936"/>
                <a:ext cx="1510931" cy="901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31DF0AED-8BF5-438C-8DAD-BD441A1E626D}"/>
                  </a:ext>
                </a:extLst>
              </p:cNvPr>
              <p:cNvSpPr txBox="1"/>
              <p:nvPr/>
            </p:nvSpPr>
            <p:spPr>
              <a:xfrm>
                <a:off x="2202562" y="5147886"/>
                <a:ext cx="338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b</a:t>
                </a:r>
              </a:p>
            </p:txBody>
          </p:sp>
        </p:grp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A2E9981-2CF9-400E-833F-D6F9F13ACF12}"/>
              </a:ext>
            </a:extLst>
          </p:cNvPr>
          <p:cNvGrpSpPr/>
          <p:nvPr/>
        </p:nvGrpSpPr>
        <p:grpSpPr>
          <a:xfrm>
            <a:off x="5772436" y="4942928"/>
            <a:ext cx="3499323" cy="1600835"/>
            <a:chOff x="3265714" y="5147886"/>
            <a:chExt cx="3499323" cy="1600835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7DA539E-B5E8-45CF-8104-434DC7360F1E}"/>
                </a:ext>
              </a:extLst>
            </p:cNvPr>
            <p:cNvGrpSpPr/>
            <p:nvPr/>
          </p:nvGrpSpPr>
          <p:grpSpPr>
            <a:xfrm>
              <a:off x="4382683" y="5147886"/>
              <a:ext cx="2382354" cy="1600835"/>
              <a:chOff x="3682907" y="5075712"/>
              <a:chExt cx="2451789" cy="1603974"/>
            </a:xfrm>
          </p:grpSpPr>
          <p:pic>
            <p:nvPicPr>
              <p:cNvPr id="24" name="Picture 12">
                <a:extLst>
                  <a:ext uri="{FF2B5EF4-FFF2-40B4-BE49-F238E27FC236}">
                    <a16:creationId xmlns:a16="http://schemas.microsoft.com/office/drawing/2014/main" id="{AF1F49E8-1ABA-4831-BF50-F37B2F9237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81" b="9217"/>
              <a:stretch/>
            </p:blipFill>
            <p:spPr bwMode="auto">
              <a:xfrm>
                <a:off x="3682907" y="5075712"/>
                <a:ext cx="2451789" cy="16039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06D65518-4D35-4F9B-8810-0E14BD1938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3500" y="5200695"/>
                <a:ext cx="1981909" cy="129218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Pfeil: nach rechts 8">
              <a:extLst>
                <a:ext uri="{FF2B5EF4-FFF2-40B4-BE49-F238E27FC236}">
                  <a16:creationId xmlns:a16="http://schemas.microsoft.com/office/drawing/2014/main" id="{6D3F6C57-5A82-46E0-B94C-882CC6D257F4}"/>
                </a:ext>
              </a:extLst>
            </p:cNvPr>
            <p:cNvSpPr/>
            <p:nvPr/>
          </p:nvSpPr>
          <p:spPr>
            <a:xfrm>
              <a:off x="3265714" y="5517218"/>
              <a:ext cx="1018384" cy="6658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5DCAEDDA-2F89-4F53-8D1D-3C6E68820AFD}"/>
              </a:ext>
            </a:extLst>
          </p:cNvPr>
          <p:cNvSpPr txBox="1"/>
          <p:nvPr/>
        </p:nvSpPr>
        <p:spPr>
          <a:xfrm>
            <a:off x="4058971" y="5454670"/>
            <a:ext cx="53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endParaRPr lang="de-DE" baseline="-25000" dirty="0"/>
          </a:p>
        </p:txBody>
      </p:sp>
    </p:spTree>
    <p:extLst>
      <p:ext uri="{BB962C8B-B14F-4D97-AF65-F5344CB8AC3E}">
        <p14:creationId xmlns:p14="http://schemas.microsoft.com/office/powerpoint/2010/main" val="2306150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82DD7B2-68D0-4207-A2BD-3E75D04FFFA5}"/>
              </a:ext>
            </a:extLst>
          </p:cNvPr>
          <p:cNvGrpSpPr/>
          <p:nvPr/>
        </p:nvGrpSpPr>
        <p:grpSpPr>
          <a:xfrm>
            <a:off x="3308605" y="1515411"/>
            <a:ext cx="5968106" cy="4125863"/>
            <a:chOff x="801883" y="1657305"/>
            <a:chExt cx="5968106" cy="4125863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56C17E33-A3C5-43CD-9C6E-2B2FAF0E16E1}"/>
                </a:ext>
              </a:extLst>
            </p:cNvPr>
            <p:cNvGrpSpPr/>
            <p:nvPr/>
          </p:nvGrpSpPr>
          <p:grpSpPr>
            <a:xfrm>
              <a:off x="801883" y="1657305"/>
              <a:ext cx="5968106" cy="3318005"/>
              <a:chOff x="3575279" y="1676721"/>
              <a:chExt cx="5968106" cy="3318005"/>
            </a:xfrm>
          </p:grpSpPr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922D834F-A957-4C1F-9469-66B79ED90FF8}"/>
                  </a:ext>
                </a:extLst>
              </p:cNvPr>
              <p:cNvGrpSpPr/>
              <p:nvPr/>
            </p:nvGrpSpPr>
            <p:grpSpPr>
              <a:xfrm>
                <a:off x="3575279" y="2550299"/>
                <a:ext cx="5968106" cy="2444427"/>
                <a:chOff x="2911045" y="2533046"/>
                <a:chExt cx="5968106" cy="2444427"/>
              </a:xfrm>
            </p:grpSpPr>
            <p:sp>
              <p:nvSpPr>
                <p:cNvPr id="34" name="Flussdiagramm: Verbinder 33">
                  <a:extLst>
                    <a:ext uri="{FF2B5EF4-FFF2-40B4-BE49-F238E27FC236}">
                      <a16:creationId xmlns:a16="http://schemas.microsoft.com/office/drawing/2014/main" id="{1D08CBDC-2F7A-40CF-88D4-453CC1652E2A}"/>
                    </a:ext>
                  </a:extLst>
                </p:cNvPr>
                <p:cNvSpPr/>
                <p:nvPr/>
              </p:nvSpPr>
              <p:spPr>
                <a:xfrm>
                  <a:off x="4845049" y="2538071"/>
                  <a:ext cx="2501901" cy="2439402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>
                      <a:solidFill>
                        <a:schemeClr val="tx2"/>
                      </a:solidFill>
                    </a:rPr>
                    <a:t>z = X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1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*w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1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X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2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*w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2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… + </a:t>
                  </a:r>
                  <a:r>
                    <a:rPr lang="de-DE" dirty="0" err="1">
                      <a:solidFill>
                        <a:schemeClr val="tx2"/>
                      </a:solidFill>
                    </a:rPr>
                    <a:t>X</a:t>
                  </a:r>
                  <a:r>
                    <a:rPr lang="de-DE" baseline="-25000" dirty="0" err="1">
                      <a:solidFill>
                        <a:schemeClr val="tx2"/>
                      </a:solidFill>
                    </a:rPr>
                    <a:t>n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</a:t>
                  </a:r>
                  <a:r>
                    <a:rPr lang="de-DE" dirty="0" err="1">
                      <a:solidFill>
                        <a:schemeClr val="tx2"/>
                      </a:solidFill>
                    </a:rPr>
                    <a:t>w</a:t>
                  </a:r>
                  <a:r>
                    <a:rPr lang="de-DE" baseline="-25000" dirty="0" err="1">
                      <a:solidFill>
                        <a:schemeClr val="tx2"/>
                      </a:solidFill>
                    </a:rPr>
                    <a:t>n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b</a:t>
                  </a:r>
                  <a:br>
                    <a:rPr lang="de-DE" dirty="0">
                      <a:solidFill>
                        <a:schemeClr val="tx2"/>
                      </a:solidFill>
                    </a:rPr>
                  </a:br>
                  <a:endParaRPr lang="de-DE" dirty="0">
                    <a:solidFill>
                      <a:schemeClr val="tx2"/>
                    </a:solidFill>
                  </a:endParaRPr>
                </a:p>
                <a:p>
                  <a:pPr algn="ctr"/>
                  <a:r>
                    <a:rPr lang="de-DE" dirty="0">
                      <a:solidFill>
                        <a:schemeClr val="tx2"/>
                      </a:solidFill>
                    </a:rPr>
                    <a:t>Y = f(z)</a:t>
                  </a:r>
                </a:p>
              </p:txBody>
            </p:sp>
            <p:cxnSp>
              <p:nvCxnSpPr>
                <p:cNvPr id="35" name="Gerade Verbindung mit Pfeil 34">
                  <a:extLst>
                    <a:ext uri="{FF2B5EF4-FFF2-40B4-BE49-F238E27FC236}">
                      <a16:creationId xmlns:a16="http://schemas.microsoft.com/office/drawing/2014/main" id="{FB9385C3-109F-445F-9E6D-1D566206D618}"/>
                    </a:ext>
                  </a:extLst>
                </p:cNvPr>
                <p:cNvCxnSpPr>
                  <a:cxnSpLocks/>
                  <a:endCxn id="34" idx="1"/>
                </p:cNvCxnSpPr>
                <p:nvPr/>
              </p:nvCxnSpPr>
              <p:spPr>
                <a:xfrm>
                  <a:off x="3544971" y="2895313"/>
                  <a:ext cx="166647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 Verbindung mit Pfeil 35">
                  <a:extLst>
                    <a:ext uri="{FF2B5EF4-FFF2-40B4-BE49-F238E27FC236}">
                      <a16:creationId xmlns:a16="http://schemas.microsoft.com/office/drawing/2014/main" id="{66267ED6-3028-454C-ADF5-CFE9C99301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4971" y="3629436"/>
                  <a:ext cx="130007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8B672BE0-3AFC-4161-9E24-AE69DCE5039B}"/>
                    </a:ext>
                  </a:extLst>
                </p:cNvPr>
                <p:cNvSpPr txBox="1"/>
                <p:nvPr/>
              </p:nvSpPr>
              <p:spPr>
                <a:xfrm>
                  <a:off x="2940859" y="2710647"/>
                  <a:ext cx="436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X</a:t>
                  </a:r>
                  <a:r>
                    <a:rPr lang="de-DE" baseline="-25000" dirty="0"/>
                    <a:t>1</a:t>
                  </a:r>
                </a:p>
              </p:txBody>
            </p:sp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BD9AD85C-F772-47FF-8AD5-9E01BB092903}"/>
                    </a:ext>
                  </a:extLst>
                </p:cNvPr>
                <p:cNvSpPr txBox="1"/>
                <p:nvPr/>
              </p:nvSpPr>
              <p:spPr>
                <a:xfrm>
                  <a:off x="2940859" y="3444770"/>
                  <a:ext cx="436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X</a:t>
                  </a:r>
                  <a:r>
                    <a:rPr lang="de-DE" baseline="-25000" dirty="0"/>
                    <a:t>2</a:t>
                  </a: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E80D13F3-BB6D-4495-87C6-E231A3CF92F5}"/>
                    </a:ext>
                  </a:extLst>
                </p:cNvPr>
                <p:cNvSpPr txBox="1"/>
                <p:nvPr/>
              </p:nvSpPr>
              <p:spPr>
                <a:xfrm>
                  <a:off x="4017479" y="2533046"/>
                  <a:ext cx="500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w</a:t>
                  </a:r>
                  <a:r>
                    <a:rPr lang="de-DE" baseline="-25000" dirty="0"/>
                    <a:t>1</a:t>
                  </a:r>
                </a:p>
              </p:txBody>
            </p:sp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AA6C948-5F4C-4C36-BF2D-D745EF911E64}"/>
                    </a:ext>
                  </a:extLst>
                </p:cNvPr>
                <p:cNvSpPr txBox="1"/>
                <p:nvPr/>
              </p:nvSpPr>
              <p:spPr>
                <a:xfrm>
                  <a:off x="4017479" y="3267168"/>
                  <a:ext cx="500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w</a:t>
                  </a:r>
                  <a:r>
                    <a:rPr lang="de-DE" baseline="-25000" dirty="0"/>
                    <a:t>2</a:t>
                  </a:r>
                </a:p>
              </p:txBody>
            </p:sp>
            <p:cxnSp>
              <p:nvCxnSpPr>
                <p:cNvPr id="41" name="Gerade Verbindung mit Pfeil 40">
                  <a:extLst>
                    <a:ext uri="{FF2B5EF4-FFF2-40B4-BE49-F238E27FC236}">
                      <a16:creationId xmlns:a16="http://schemas.microsoft.com/office/drawing/2014/main" id="{C2712335-C02C-4F56-BBD2-2406453C6A21}"/>
                    </a:ext>
                  </a:extLst>
                </p:cNvPr>
                <p:cNvCxnSpPr>
                  <a:cxnSpLocks/>
                  <a:stCxn id="34" idx="6"/>
                </p:cNvCxnSpPr>
                <p:nvPr/>
              </p:nvCxnSpPr>
              <p:spPr>
                <a:xfrm>
                  <a:off x="7346950" y="3757772"/>
                  <a:ext cx="1235242" cy="70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29B9E2BB-20DD-4082-B64C-65D65F351DC9}"/>
                    </a:ext>
                  </a:extLst>
                </p:cNvPr>
                <p:cNvSpPr txBox="1"/>
                <p:nvPr/>
              </p:nvSpPr>
              <p:spPr>
                <a:xfrm>
                  <a:off x="8540597" y="3585066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Y</a:t>
                  </a:r>
                </a:p>
              </p:txBody>
            </p:sp>
            <p:cxnSp>
              <p:nvCxnSpPr>
                <p:cNvPr id="45" name="Gerade Verbindung mit Pfeil 44">
                  <a:extLst>
                    <a:ext uri="{FF2B5EF4-FFF2-40B4-BE49-F238E27FC236}">
                      <a16:creationId xmlns:a16="http://schemas.microsoft.com/office/drawing/2014/main" id="{C0A136CD-F0B5-4ECD-8086-50760E0DE5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54292" y="4670948"/>
                  <a:ext cx="16387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BDE6FF44-2818-4018-8AAA-267859E09982}"/>
                    </a:ext>
                  </a:extLst>
                </p:cNvPr>
                <p:cNvSpPr txBox="1"/>
                <p:nvPr/>
              </p:nvSpPr>
              <p:spPr>
                <a:xfrm>
                  <a:off x="2911045" y="4486282"/>
                  <a:ext cx="5310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/>
                    <a:t>X</a:t>
                  </a:r>
                  <a:r>
                    <a:rPr lang="de-DE" baseline="-25000" dirty="0" err="1"/>
                    <a:t>n</a:t>
                  </a:r>
                  <a:endParaRPr lang="de-DE" baseline="-25000" dirty="0"/>
                </a:p>
              </p:txBody>
            </p:sp>
            <p:sp>
              <p:nvSpPr>
                <p:cNvPr id="48" name="Textfeld 47">
                  <a:extLst>
                    <a:ext uri="{FF2B5EF4-FFF2-40B4-BE49-F238E27FC236}">
                      <a16:creationId xmlns:a16="http://schemas.microsoft.com/office/drawing/2014/main" id="{186F39CC-29A7-4C9F-9AFE-EC8C52C4FBBB}"/>
                    </a:ext>
                  </a:extLst>
                </p:cNvPr>
                <p:cNvSpPr txBox="1"/>
                <p:nvPr/>
              </p:nvSpPr>
              <p:spPr>
                <a:xfrm>
                  <a:off x="4192439" y="4276375"/>
                  <a:ext cx="706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/>
                    <a:t>w</a:t>
                  </a:r>
                  <a:r>
                    <a:rPr lang="de-DE" baseline="-25000" dirty="0" err="1"/>
                    <a:t>n</a:t>
                  </a:r>
                  <a:endParaRPr lang="de-DE" baseline="-25000" dirty="0"/>
                </a:p>
              </p:txBody>
            </p:sp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F858871F-F2CE-46C9-A60B-B68A81841069}"/>
                    </a:ext>
                  </a:extLst>
                </p:cNvPr>
                <p:cNvSpPr txBox="1"/>
                <p:nvPr/>
              </p:nvSpPr>
              <p:spPr>
                <a:xfrm>
                  <a:off x="4029807" y="3769732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…</a:t>
                  </a:r>
                  <a:endParaRPr lang="de-DE" baseline="-25000" dirty="0"/>
                </a:p>
              </p:txBody>
            </p:sp>
          </p:grpSp>
          <p:sp>
            <p:nvSpPr>
              <p:cNvPr id="31" name="Geschweifte Klammer rechts 30">
                <a:extLst>
                  <a:ext uri="{FF2B5EF4-FFF2-40B4-BE49-F238E27FC236}">
                    <a16:creationId xmlns:a16="http://schemas.microsoft.com/office/drawing/2014/main" id="{307C25A1-07F6-42FA-BF65-E3BB39649234}"/>
                  </a:ext>
                </a:extLst>
              </p:cNvPr>
              <p:cNvSpPr/>
              <p:nvPr/>
            </p:nvSpPr>
            <p:spPr>
              <a:xfrm rot="16200000">
                <a:off x="6564290" y="1192178"/>
                <a:ext cx="391886" cy="213360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CCC60BE2-CB75-47D7-95C7-76049333BCB7}"/>
                  </a:ext>
                </a:extLst>
              </p:cNvPr>
              <p:cNvSpPr txBox="1"/>
              <p:nvPr/>
            </p:nvSpPr>
            <p:spPr>
              <a:xfrm>
                <a:off x="6456303" y="1676721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p(x)</a:t>
                </a:r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EE00BCCA-43F6-4F12-A92A-96F13F072392}"/>
                </a:ext>
              </a:extLst>
            </p:cNvPr>
            <p:cNvGrpSpPr/>
            <p:nvPr/>
          </p:nvGrpSpPr>
          <p:grpSpPr>
            <a:xfrm>
              <a:off x="1961229" y="4881936"/>
              <a:ext cx="1510931" cy="901232"/>
              <a:chOff x="1961229" y="4881936"/>
              <a:chExt cx="1510931" cy="901232"/>
            </a:xfrm>
          </p:grpSpPr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D351BE8F-27EC-43B4-A511-4A0A314F59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229" y="4881936"/>
                <a:ext cx="1510931" cy="901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31DF0AED-8BF5-438C-8DAD-BD441A1E626D}"/>
                  </a:ext>
                </a:extLst>
              </p:cNvPr>
              <p:cNvSpPr txBox="1"/>
              <p:nvPr/>
            </p:nvSpPr>
            <p:spPr>
              <a:xfrm>
                <a:off x="2202562" y="5147886"/>
                <a:ext cx="338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b</a:t>
                </a:r>
              </a:p>
            </p:txBody>
          </p:sp>
        </p:grp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3FF6A0F3-8039-467E-9061-07C4ACAE5471}"/>
              </a:ext>
            </a:extLst>
          </p:cNvPr>
          <p:cNvSpPr txBox="1"/>
          <p:nvPr/>
        </p:nvSpPr>
        <p:spPr>
          <a:xfrm>
            <a:off x="4058971" y="5454670"/>
            <a:ext cx="53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endParaRPr lang="de-DE" baseline="-25000" dirty="0"/>
          </a:p>
        </p:txBody>
      </p:sp>
    </p:spTree>
    <p:extLst>
      <p:ext uri="{BB962C8B-B14F-4D97-AF65-F5344CB8AC3E}">
        <p14:creationId xmlns:p14="http://schemas.microsoft.com/office/powerpoint/2010/main" val="160071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C69690-D338-4760-9034-330C8727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10" y="401056"/>
            <a:ext cx="10515600" cy="776288"/>
          </a:xfrm>
        </p:spPr>
        <p:txBody>
          <a:bodyPr>
            <a:normAutofit/>
          </a:bodyPr>
          <a:lstStyle/>
          <a:p>
            <a:r>
              <a:rPr lang="de-DE" sz="4000" dirty="0"/>
              <a:t>Übersicht über Maschinelles Lernen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9E1755A-2608-47BF-AEDF-D0CA9B45D197}"/>
              </a:ext>
            </a:extLst>
          </p:cNvPr>
          <p:cNvSpPr txBox="1"/>
          <p:nvPr/>
        </p:nvSpPr>
        <p:spPr>
          <a:xfrm>
            <a:off x="1564364" y="1556084"/>
            <a:ext cx="42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Algorithmen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F8D2423-CC12-44F5-8F06-31E97743C8DB}"/>
              </a:ext>
            </a:extLst>
          </p:cNvPr>
          <p:cNvSpPr txBox="1"/>
          <p:nvPr/>
        </p:nvSpPr>
        <p:spPr>
          <a:xfrm>
            <a:off x="5823543" y="1564106"/>
            <a:ext cx="423110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Maschinelles Lernen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0E04C59-3E42-4590-ABFC-38881622B687}"/>
              </a:ext>
            </a:extLst>
          </p:cNvPr>
          <p:cNvSpPr/>
          <p:nvPr/>
        </p:nvSpPr>
        <p:spPr>
          <a:xfrm>
            <a:off x="2300295" y="3842081"/>
            <a:ext cx="1004379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f(x)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1A1F618-B54E-4CA4-8E61-49E461B04819}"/>
              </a:ext>
            </a:extLst>
          </p:cNvPr>
          <p:cNvSpPr/>
          <p:nvPr/>
        </p:nvSpPr>
        <p:spPr>
          <a:xfrm>
            <a:off x="2300295" y="2845857"/>
            <a:ext cx="1004379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950D648-EB75-4F34-8C2E-2837227BAC1F}"/>
              </a:ext>
            </a:extLst>
          </p:cNvPr>
          <p:cNvSpPr/>
          <p:nvPr/>
        </p:nvSpPr>
        <p:spPr>
          <a:xfrm>
            <a:off x="2316336" y="4838305"/>
            <a:ext cx="972295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Output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3F4EE18-169F-4968-8706-16999DFAE282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>
            <a:off x="2802485" y="3287015"/>
            <a:ext cx="0" cy="55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615A273-0541-4E08-A64B-3909F3C3E3CC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flipH="1">
            <a:off x="2802484" y="4283239"/>
            <a:ext cx="1" cy="55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67BB7304-5177-46C9-A3F1-FBD9DF47FDE3}"/>
              </a:ext>
            </a:extLst>
          </p:cNvPr>
          <p:cNvSpPr/>
          <p:nvPr/>
        </p:nvSpPr>
        <p:spPr>
          <a:xfrm>
            <a:off x="7367595" y="3842081"/>
            <a:ext cx="1004379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f(x)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AABBECE-990A-491F-A4A7-9AE76DDE0375}"/>
              </a:ext>
            </a:extLst>
          </p:cNvPr>
          <p:cNvSpPr/>
          <p:nvPr/>
        </p:nvSpPr>
        <p:spPr>
          <a:xfrm>
            <a:off x="7367595" y="2845857"/>
            <a:ext cx="1004379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2CF7FB4-3ECA-47C8-96F0-8BDDA55AD8ED}"/>
              </a:ext>
            </a:extLst>
          </p:cNvPr>
          <p:cNvSpPr/>
          <p:nvPr/>
        </p:nvSpPr>
        <p:spPr>
          <a:xfrm>
            <a:off x="7383636" y="4838305"/>
            <a:ext cx="972295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Output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59E4008-FDB0-4DD5-B11B-ED41E2853CC9}"/>
              </a:ext>
            </a:extLst>
          </p:cNvPr>
          <p:cNvCxnSpPr>
            <a:stCxn id="22" idx="2"/>
            <a:endCxn id="21" idx="0"/>
          </p:cNvCxnSpPr>
          <p:nvPr/>
        </p:nvCxnSpPr>
        <p:spPr>
          <a:xfrm>
            <a:off x="7869785" y="3287015"/>
            <a:ext cx="0" cy="55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DB85B32-0C64-4BEE-B926-40B8281AC147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flipH="1">
            <a:off x="7869784" y="4283239"/>
            <a:ext cx="1" cy="55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DA5EB43A-81F0-4F82-953F-1B78836F3AEB}"/>
              </a:ext>
            </a:extLst>
          </p:cNvPr>
          <p:cNvSpPr/>
          <p:nvPr/>
        </p:nvSpPr>
        <p:spPr>
          <a:xfrm>
            <a:off x="5605978" y="3847460"/>
            <a:ext cx="1072422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Zustand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675164E-D93B-4262-B9DD-8A734E606B0D}"/>
              </a:ext>
            </a:extLst>
          </p:cNvPr>
          <p:cNvCxnSpPr>
            <a:stCxn id="26" idx="3"/>
            <a:endCxn id="21" idx="1"/>
          </p:cNvCxnSpPr>
          <p:nvPr/>
        </p:nvCxnSpPr>
        <p:spPr>
          <a:xfrm flipV="1">
            <a:off x="6678400" y="4062660"/>
            <a:ext cx="689195" cy="5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krümmt 18">
            <a:extLst>
              <a:ext uri="{FF2B5EF4-FFF2-40B4-BE49-F238E27FC236}">
                <a16:creationId xmlns:a16="http://schemas.microsoft.com/office/drawing/2014/main" id="{0C127277-AB28-4BFC-B2B1-EB991FA92A0D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6142190" y="4283238"/>
            <a:ext cx="1241447" cy="5379"/>
          </a:xfrm>
          <a:prstGeom prst="curvedConnector4">
            <a:avLst>
              <a:gd name="adj1" fmla="val 25335"/>
              <a:gd name="adj2" fmla="val 60025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35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C69690-D338-4760-9034-330C8727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10" y="197860"/>
            <a:ext cx="10515600" cy="776288"/>
          </a:xfrm>
        </p:spPr>
        <p:txBody>
          <a:bodyPr>
            <a:normAutofit/>
          </a:bodyPr>
          <a:lstStyle/>
          <a:p>
            <a:r>
              <a:rPr lang="de-DE" sz="4000" dirty="0"/>
              <a:t>Übersicht über Maschinelles Lernen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ACF2B10-9E42-453F-B108-CEC476D73750}"/>
              </a:ext>
            </a:extLst>
          </p:cNvPr>
          <p:cNvSpPr/>
          <p:nvPr/>
        </p:nvSpPr>
        <p:spPr>
          <a:xfrm>
            <a:off x="4709356" y="1304602"/>
            <a:ext cx="3336758" cy="77628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Maschinelles Lernen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6E9E705-33A5-4C5D-A382-D8D7958D06FD}"/>
              </a:ext>
            </a:extLst>
          </p:cNvPr>
          <p:cNvSpPr/>
          <p:nvPr/>
        </p:nvSpPr>
        <p:spPr>
          <a:xfrm>
            <a:off x="1093587" y="2809994"/>
            <a:ext cx="3064897" cy="7762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Überwachtes </a:t>
            </a:r>
          </a:p>
          <a:p>
            <a:pPr algn="ctr"/>
            <a:r>
              <a:rPr lang="de-DE" dirty="0"/>
              <a:t>Lernen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19ADF58-2F2B-4565-8C04-A99F54D3D45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626036" y="2080890"/>
            <a:ext cx="3751699" cy="729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111F165-5778-4C68-A303-C4DF1C5CBE89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6377735" y="2080890"/>
            <a:ext cx="0" cy="729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D285D549-F90E-4347-BFE2-BB9E953549EA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>
            <a:off x="6377735" y="2080890"/>
            <a:ext cx="3751699" cy="729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8FD1600E-2ABF-4B94-9554-A1C38E51C77A}"/>
              </a:ext>
            </a:extLst>
          </p:cNvPr>
          <p:cNvSpPr/>
          <p:nvPr/>
        </p:nvSpPr>
        <p:spPr>
          <a:xfrm>
            <a:off x="4845286" y="2809994"/>
            <a:ext cx="3064897" cy="7762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unüberwachtes </a:t>
            </a:r>
          </a:p>
          <a:p>
            <a:pPr algn="ctr"/>
            <a:r>
              <a:rPr lang="de-DE" dirty="0"/>
              <a:t>Lernen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5978164-FB2A-49A7-BCB9-00BD234968C3}"/>
              </a:ext>
            </a:extLst>
          </p:cNvPr>
          <p:cNvSpPr/>
          <p:nvPr/>
        </p:nvSpPr>
        <p:spPr>
          <a:xfrm>
            <a:off x="8596985" y="2809994"/>
            <a:ext cx="3064897" cy="7762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bestärkendes </a:t>
            </a:r>
          </a:p>
          <a:p>
            <a:pPr algn="ctr"/>
            <a:r>
              <a:rPr lang="de-DE" dirty="0"/>
              <a:t>Lernen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49743D6-476D-461F-9393-5248E8E2F0A8}"/>
              </a:ext>
            </a:extLst>
          </p:cNvPr>
          <p:cNvSpPr txBox="1"/>
          <p:nvPr/>
        </p:nvSpPr>
        <p:spPr>
          <a:xfrm>
            <a:off x="1093587" y="3746957"/>
            <a:ext cx="30648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500" dirty="0"/>
              <a:t>Datensatz, Wahrheitswerte als Input</a:t>
            </a:r>
          </a:p>
          <a:p>
            <a:pPr marL="285750" indent="-285750">
              <a:buFontTx/>
              <a:buChar char="-"/>
            </a:pPr>
            <a:r>
              <a:rPr lang="de-DE" sz="1500" dirty="0"/>
              <a:t>Lernen auf Basis von Erfahrung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6604778-B693-4C7F-A29D-42979D0B0691}"/>
              </a:ext>
            </a:extLst>
          </p:cNvPr>
          <p:cNvSpPr txBox="1"/>
          <p:nvPr/>
        </p:nvSpPr>
        <p:spPr>
          <a:xfrm>
            <a:off x="4845286" y="3754330"/>
            <a:ext cx="30648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500" dirty="0"/>
              <a:t>Datensatz als Input</a:t>
            </a:r>
          </a:p>
          <a:p>
            <a:pPr marL="285750" indent="-285750">
              <a:buFontTx/>
              <a:buChar char="-"/>
            </a:pPr>
            <a:r>
              <a:rPr lang="de-DE" sz="1500" dirty="0"/>
              <a:t>Mustererkennung: Daten clustern</a:t>
            </a:r>
          </a:p>
          <a:p>
            <a:pPr marL="285750" indent="-285750">
              <a:buFontTx/>
              <a:buChar char="-"/>
            </a:pPr>
            <a:r>
              <a:rPr lang="de-DE" sz="1500" dirty="0"/>
              <a:t>z.B. Lied-Datenbank 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E5B5147-25AB-465E-94E5-F9550ABBA649}"/>
              </a:ext>
            </a:extLst>
          </p:cNvPr>
          <p:cNvSpPr txBox="1"/>
          <p:nvPr/>
        </p:nvSpPr>
        <p:spPr>
          <a:xfrm>
            <a:off x="8596985" y="3749571"/>
            <a:ext cx="306489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500" dirty="0"/>
              <a:t>KI-System erlernt bestimmtes Verhalten</a:t>
            </a:r>
          </a:p>
          <a:p>
            <a:pPr marL="285750" indent="-285750">
              <a:buFontTx/>
              <a:buChar char="-"/>
            </a:pPr>
            <a:r>
              <a:rPr lang="de-DE" sz="1500" dirty="0"/>
              <a:t>Verhalten zunächst zufällig</a:t>
            </a:r>
          </a:p>
          <a:p>
            <a:pPr marL="285750" indent="-285750">
              <a:buFontTx/>
              <a:buChar char="-"/>
            </a:pPr>
            <a:r>
              <a:rPr lang="de-DE" sz="1500" dirty="0"/>
              <a:t>Gewünschtes Verhalten: Belohnung, unerwünschtes Verhalten: Bestrafung</a:t>
            </a:r>
          </a:p>
          <a:p>
            <a:pPr marL="285750" indent="-285750">
              <a:buFontTx/>
              <a:buChar char="-"/>
            </a:pPr>
            <a:r>
              <a:rPr lang="de-DE" sz="1500" dirty="0"/>
              <a:t>z.B. KI in Computerspiel</a:t>
            </a:r>
          </a:p>
        </p:txBody>
      </p:sp>
      <p:graphicFrame>
        <p:nvGraphicFramePr>
          <p:cNvPr id="37" name="Tabelle 37">
            <a:extLst>
              <a:ext uri="{FF2B5EF4-FFF2-40B4-BE49-F238E27FC236}">
                <a16:creationId xmlns:a16="http://schemas.microsoft.com/office/drawing/2014/main" id="{80D1EEFC-F841-4114-8736-E2DA62B52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868120"/>
              </p:ext>
            </p:extLst>
          </p:nvPr>
        </p:nvGraphicFramePr>
        <p:xfrm>
          <a:off x="1093588" y="4923295"/>
          <a:ext cx="3064896" cy="1371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632">
                  <a:extLst>
                    <a:ext uri="{9D8B030D-6E8A-4147-A177-3AD203B41FA5}">
                      <a16:colId xmlns:a16="http://schemas.microsoft.com/office/drawing/2014/main" val="93774398"/>
                    </a:ext>
                  </a:extLst>
                </a:gridCol>
                <a:gridCol w="1021632">
                  <a:extLst>
                    <a:ext uri="{9D8B030D-6E8A-4147-A177-3AD203B41FA5}">
                      <a16:colId xmlns:a16="http://schemas.microsoft.com/office/drawing/2014/main" val="1682511105"/>
                    </a:ext>
                  </a:extLst>
                </a:gridCol>
                <a:gridCol w="1021632">
                  <a:extLst>
                    <a:ext uri="{9D8B030D-6E8A-4147-A177-3AD203B41FA5}">
                      <a16:colId xmlns:a16="http://schemas.microsoft.com/office/drawing/2014/main" val="2184883872"/>
                    </a:ext>
                  </a:extLst>
                </a:gridCol>
              </a:tblGrid>
              <a:tr h="430428">
                <a:tc>
                  <a:txBody>
                    <a:bodyPr/>
                    <a:lstStyle/>
                    <a:p>
                      <a:r>
                        <a:rPr lang="de-DE" sz="1200" dirty="0"/>
                        <a:t>Schulterhöhe 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Gewicht (kg)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Wahrheitswert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902235"/>
                  </a:ext>
                </a:extLst>
              </a:tr>
              <a:tr h="304667">
                <a:tc>
                  <a:txBody>
                    <a:bodyPr/>
                    <a:lstStyle/>
                    <a:p>
                      <a:r>
                        <a:rPr lang="de-DE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 (Katze)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221311"/>
                  </a:ext>
                </a:extLst>
              </a:tr>
              <a:tr h="304667">
                <a:tc>
                  <a:txBody>
                    <a:bodyPr/>
                    <a:lstStyle/>
                    <a:p>
                      <a:r>
                        <a:rPr lang="de-DE" sz="12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0 (Hund)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169590"/>
                  </a:ext>
                </a:extLst>
              </a:tr>
              <a:tr h="304667">
                <a:tc>
                  <a:txBody>
                    <a:bodyPr/>
                    <a:lstStyle/>
                    <a:p>
                      <a:r>
                        <a:rPr lang="de-DE" sz="12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0 (Hund)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768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7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5D71C734-3984-4F13-9850-5EB462B81F38}"/>
              </a:ext>
            </a:extLst>
          </p:cNvPr>
          <p:cNvGrpSpPr/>
          <p:nvPr/>
        </p:nvGrpSpPr>
        <p:grpSpPr>
          <a:xfrm>
            <a:off x="1532466" y="2082574"/>
            <a:ext cx="10054309" cy="2826709"/>
            <a:chOff x="1532466" y="1690688"/>
            <a:chExt cx="10054309" cy="2826709"/>
          </a:xfrm>
        </p:grpSpPr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466FA02C-8EFE-4FDE-AACC-40B19A6AC98D}"/>
                </a:ext>
              </a:extLst>
            </p:cNvPr>
            <p:cNvGrpSpPr/>
            <p:nvPr/>
          </p:nvGrpSpPr>
          <p:grpSpPr>
            <a:xfrm>
              <a:off x="1532466" y="1690688"/>
              <a:ext cx="10054309" cy="2826709"/>
              <a:chOff x="1800480" y="1690688"/>
              <a:chExt cx="10054309" cy="2826709"/>
            </a:xfrm>
          </p:grpSpPr>
          <p:grpSp>
            <p:nvGrpSpPr>
              <p:cNvPr id="78" name="Gruppieren 77">
                <a:extLst>
                  <a:ext uri="{FF2B5EF4-FFF2-40B4-BE49-F238E27FC236}">
                    <a16:creationId xmlns:a16="http://schemas.microsoft.com/office/drawing/2014/main" id="{60270591-7225-4732-AEDE-C0B6B87F8AC6}"/>
                  </a:ext>
                </a:extLst>
              </p:cNvPr>
              <p:cNvGrpSpPr/>
              <p:nvPr/>
            </p:nvGrpSpPr>
            <p:grpSpPr>
              <a:xfrm>
                <a:off x="1800480" y="1690688"/>
                <a:ext cx="9971125" cy="2826709"/>
                <a:chOff x="1795717" y="1690688"/>
                <a:chExt cx="9971125" cy="2826709"/>
              </a:xfrm>
            </p:grpSpPr>
            <p:sp>
              <p:nvSpPr>
                <p:cNvPr id="4" name="Flussdiagramm: Verbinder 3">
                  <a:extLst>
                    <a:ext uri="{FF2B5EF4-FFF2-40B4-BE49-F238E27FC236}">
                      <a16:creationId xmlns:a16="http://schemas.microsoft.com/office/drawing/2014/main" id="{D80CE8BD-B68E-405A-83AD-C94AB11D47E5}"/>
                    </a:ext>
                  </a:extLst>
                </p:cNvPr>
                <p:cNvSpPr/>
                <p:nvPr/>
              </p:nvSpPr>
              <p:spPr>
                <a:xfrm>
                  <a:off x="1795717" y="2156200"/>
                  <a:ext cx="811354" cy="790617"/>
                </a:xfrm>
                <a:prstGeom prst="flowChartConnector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1" name="Flussdiagramm: Verbinder 10">
                  <a:extLst>
                    <a:ext uri="{FF2B5EF4-FFF2-40B4-BE49-F238E27FC236}">
                      <a16:creationId xmlns:a16="http://schemas.microsoft.com/office/drawing/2014/main" id="{D8A0F55F-069B-4976-9436-82171AA585B4}"/>
                    </a:ext>
                  </a:extLst>
                </p:cNvPr>
                <p:cNvSpPr/>
                <p:nvPr/>
              </p:nvSpPr>
              <p:spPr>
                <a:xfrm>
                  <a:off x="1795717" y="3174246"/>
                  <a:ext cx="811354" cy="790617"/>
                </a:xfrm>
                <a:prstGeom prst="flowChartConnector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3" name="Flussdiagramm: Verbinder 12">
                  <a:extLst>
                    <a:ext uri="{FF2B5EF4-FFF2-40B4-BE49-F238E27FC236}">
                      <a16:creationId xmlns:a16="http://schemas.microsoft.com/office/drawing/2014/main" id="{F2B34D62-33E4-418A-8173-E643061035AF}"/>
                    </a:ext>
                  </a:extLst>
                </p:cNvPr>
                <p:cNvSpPr/>
                <p:nvPr/>
              </p:nvSpPr>
              <p:spPr>
                <a:xfrm>
                  <a:off x="6303277" y="1690688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4" name="Flussdiagramm: Verbinder 13">
                  <a:extLst>
                    <a:ext uri="{FF2B5EF4-FFF2-40B4-BE49-F238E27FC236}">
                      <a16:creationId xmlns:a16="http://schemas.microsoft.com/office/drawing/2014/main" id="{79E595C3-19CD-45D0-9465-0B35B582CD65}"/>
                    </a:ext>
                  </a:extLst>
                </p:cNvPr>
                <p:cNvSpPr/>
                <p:nvPr/>
              </p:nvSpPr>
              <p:spPr>
                <a:xfrm>
                  <a:off x="6303277" y="2708734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5" name="Flussdiagramm: Verbinder 14">
                  <a:extLst>
                    <a:ext uri="{FF2B5EF4-FFF2-40B4-BE49-F238E27FC236}">
                      <a16:creationId xmlns:a16="http://schemas.microsoft.com/office/drawing/2014/main" id="{59A058CC-D9A9-47E9-833D-CF908A0D7A73}"/>
                    </a:ext>
                  </a:extLst>
                </p:cNvPr>
                <p:cNvSpPr/>
                <p:nvPr/>
              </p:nvSpPr>
              <p:spPr>
                <a:xfrm>
                  <a:off x="6303277" y="3726780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7" name="Flussdiagramm: Verbinder 16">
                  <a:extLst>
                    <a:ext uri="{FF2B5EF4-FFF2-40B4-BE49-F238E27FC236}">
                      <a16:creationId xmlns:a16="http://schemas.microsoft.com/office/drawing/2014/main" id="{9F2FA80D-D8A7-4EF0-846B-3DC3BCAEE46E}"/>
                    </a:ext>
                  </a:extLst>
                </p:cNvPr>
                <p:cNvSpPr/>
                <p:nvPr/>
              </p:nvSpPr>
              <p:spPr>
                <a:xfrm>
                  <a:off x="10931673" y="2152474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8" name="Flussdiagramm: Verbinder 17">
                  <a:extLst>
                    <a:ext uri="{FF2B5EF4-FFF2-40B4-BE49-F238E27FC236}">
                      <a16:creationId xmlns:a16="http://schemas.microsoft.com/office/drawing/2014/main" id="{145075B7-858A-4C26-965A-C64CEBB9AF89}"/>
                    </a:ext>
                  </a:extLst>
                </p:cNvPr>
                <p:cNvSpPr/>
                <p:nvPr/>
              </p:nvSpPr>
              <p:spPr>
                <a:xfrm>
                  <a:off x="10955488" y="3170520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cxnSp>
              <p:nvCxnSpPr>
                <p:cNvPr id="20" name="Gerader Verbinder 19">
                  <a:extLst>
                    <a:ext uri="{FF2B5EF4-FFF2-40B4-BE49-F238E27FC236}">
                      <a16:creationId xmlns:a16="http://schemas.microsoft.com/office/drawing/2014/main" id="{DF0C18F0-55C5-42C0-BCBA-F438653D3589}"/>
                    </a:ext>
                  </a:extLst>
                </p:cNvPr>
                <p:cNvCxnSpPr>
                  <a:cxnSpLocks/>
                  <a:stCxn id="4" idx="6"/>
                  <a:endCxn id="13" idx="2"/>
                </p:cNvCxnSpPr>
                <p:nvPr/>
              </p:nvCxnSpPr>
              <p:spPr>
                <a:xfrm flipV="1">
                  <a:off x="2607071" y="2085997"/>
                  <a:ext cx="3696206" cy="465512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Gerader Verbinder 20">
                  <a:extLst>
                    <a:ext uri="{FF2B5EF4-FFF2-40B4-BE49-F238E27FC236}">
                      <a16:creationId xmlns:a16="http://schemas.microsoft.com/office/drawing/2014/main" id="{537815EE-9970-4ABE-B907-266EC6C27AFA}"/>
                    </a:ext>
                  </a:extLst>
                </p:cNvPr>
                <p:cNvCxnSpPr>
                  <a:cxnSpLocks/>
                  <a:stCxn id="4" idx="6"/>
                  <a:endCxn id="14" idx="2"/>
                </p:cNvCxnSpPr>
                <p:nvPr/>
              </p:nvCxnSpPr>
              <p:spPr>
                <a:xfrm>
                  <a:off x="2607071" y="2551509"/>
                  <a:ext cx="3696206" cy="552534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4C43C6DE-D8B8-4F31-81BF-103BC35996FF}"/>
                    </a:ext>
                  </a:extLst>
                </p:cNvPr>
                <p:cNvCxnSpPr>
                  <a:cxnSpLocks/>
                  <a:stCxn id="4" idx="6"/>
                  <a:endCxn id="15" idx="2"/>
                </p:cNvCxnSpPr>
                <p:nvPr/>
              </p:nvCxnSpPr>
              <p:spPr>
                <a:xfrm>
                  <a:off x="2607071" y="2551509"/>
                  <a:ext cx="3696206" cy="157058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Gerader Verbinder 29">
                  <a:extLst>
                    <a:ext uri="{FF2B5EF4-FFF2-40B4-BE49-F238E27FC236}">
                      <a16:creationId xmlns:a16="http://schemas.microsoft.com/office/drawing/2014/main" id="{1560A915-123F-4BBD-879C-A7DFCB40DE22}"/>
                    </a:ext>
                  </a:extLst>
                </p:cNvPr>
                <p:cNvCxnSpPr>
                  <a:cxnSpLocks/>
                  <a:stCxn id="11" idx="6"/>
                  <a:endCxn id="13" idx="2"/>
                </p:cNvCxnSpPr>
                <p:nvPr/>
              </p:nvCxnSpPr>
              <p:spPr>
                <a:xfrm flipV="1">
                  <a:off x="2607071" y="2085997"/>
                  <a:ext cx="3696206" cy="1483558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Gerader Verbinder 32">
                  <a:extLst>
                    <a:ext uri="{FF2B5EF4-FFF2-40B4-BE49-F238E27FC236}">
                      <a16:creationId xmlns:a16="http://schemas.microsoft.com/office/drawing/2014/main" id="{6FBFA77F-C7C8-40F8-A1C7-7A6FC28E628C}"/>
                    </a:ext>
                  </a:extLst>
                </p:cNvPr>
                <p:cNvCxnSpPr>
                  <a:cxnSpLocks/>
                  <a:stCxn id="11" idx="6"/>
                  <a:endCxn id="14" idx="2"/>
                </p:cNvCxnSpPr>
                <p:nvPr/>
              </p:nvCxnSpPr>
              <p:spPr>
                <a:xfrm flipV="1">
                  <a:off x="2607071" y="3104043"/>
                  <a:ext cx="3696206" cy="465512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Gerader Verbinder 49">
                  <a:extLst>
                    <a:ext uri="{FF2B5EF4-FFF2-40B4-BE49-F238E27FC236}">
                      <a16:creationId xmlns:a16="http://schemas.microsoft.com/office/drawing/2014/main" id="{0B9A95E6-89E8-44CE-8E38-FA2695370C37}"/>
                    </a:ext>
                  </a:extLst>
                </p:cNvPr>
                <p:cNvCxnSpPr>
                  <a:cxnSpLocks/>
                  <a:stCxn id="17" idx="2"/>
                  <a:endCxn id="13" idx="6"/>
                </p:cNvCxnSpPr>
                <p:nvPr/>
              </p:nvCxnSpPr>
              <p:spPr>
                <a:xfrm flipH="1" flipV="1">
                  <a:off x="7114631" y="2085997"/>
                  <a:ext cx="3817042" cy="461786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>
                  <a:extLst>
                    <a:ext uri="{FF2B5EF4-FFF2-40B4-BE49-F238E27FC236}">
                      <a16:creationId xmlns:a16="http://schemas.microsoft.com/office/drawing/2014/main" id="{04E7B7E6-5136-46D4-91B0-3AB3B0F14F2D}"/>
                    </a:ext>
                  </a:extLst>
                </p:cNvPr>
                <p:cNvCxnSpPr>
                  <a:cxnSpLocks/>
                  <a:stCxn id="17" idx="2"/>
                  <a:endCxn id="14" idx="6"/>
                </p:cNvCxnSpPr>
                <p:nvPr/>
              </p:nvCxnSpPr>
              <p:spPr>
                <a:xfrm flipH="1">
                  <a:off x="7114631" y="2547783"/>
                  <a:ext cx="3817042" cy="55626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>
                  <a:extLst>
                    <a:ext uri="{FF2B5EF4-FFF2-40B4-BE49-F238E27FC236}">
                      <a16:creationId xmlns:a16="http://schemas.microsoft.com/office/drawing/2014/main" id="{899259C5-906E-4FF7-BD91-E27FB596501A}"/>
                    </a:ext>
                  </a:extLst>
                </p:cNvPr>
                <p:cNvCxnSpPr>
                  <a:cxnSpLocks/>
                  <a:stCxn id="17" idx="2"/>
                  <a:endCxn id="15" idx="6"/>
                </p:cNvCxnSpPr>
                <p:nvPr/>
              </p:nvCxnSpPr>
              <p:spPr>
                <a:xfrm flipH="1">
                  <a:off x="7114631" y="2547783"/>
                  <a:ext cx="3817042" cy="1574306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Gerader Verbinder 61">
                  <a:extLst>
                    <a:ext uri="{FF2B5EF4-FFF2-40B4-BE49-F238E27FC236}">
                      <a16:creationId xmlns:a16="http://schemas.microsoft.com/office/drawing/2014/main" id="{E40DA542-5BDC-4669-BFB3-92344F383863}"/>
                    </a:ext>
                  </a:extLst>
                </p:cNvPr>
                <p:cNvCxnSpPr>
                  <a:cxnSpLocks/>
                  <a:stCxn id="13" idx="6"/>
                  <a:endCxn id="18" idx="2"/>
                </p:cNvCxnSpPr>
                <p:nvPr/>
              </p:nvCxnSpPr>
              <p:spPr>
                <a:xfrm>
                  <a:off x="7114631" y="2085997"/>
                  <a:ext cx="3840857" cy="1479832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Gerader Verbinder 64">
                  <a:extLst>
                    <a:ext uri="{FF2B5EF4-FFF2-40B4-BE49-F238E27FC236}">
                      <a16:creationId xmlns:a16="http://schemas.microsoft.com/office/drawing/2014/main" id="{65389C5D-10D7-4648-BE13-5191B76B6253}"/>
                    </a:ext>
                  </a:extLst>
                </p:cNvPr>
                <p:cNvCxnSpPr>
                  <a:cxnSpLocks/>
                  <a:stCxn id="18" idx="2"/>
                  <a:endCxn id="14" idx="6"/>
                </p:cNvCxnSpPr>
                <p:nvPr/>
              </p:nvCxnSpPr>
              <p:spPr>
                <a:xfrm flipH="1" flipV="1">
                  <a:off x="7114631" y="3104043"/>
                  <a:ext cx="3840857" cy="461786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04977789-8E1A-4A04-92F0-9C397881F2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1690688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r Verbinder 80">
                <a:extLst>
                  <a:ext uri="{FF2B5EF4-FFF2-40B4-BE49-F238E27FC236}">
                    <a16:creationId xmlns:a16="http://schemas.microsoft.com/office/drawing/2014/main" id="{FA917C85-E8C7-4ECC-B603-A88EF6512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2708734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r Verbinder 84">
                <a:extLst>
                  <a:ext uri="{FF2B5EF4-FFF2-40B4-BE49-F238E27FC236}">
                    <a16:creationId xmlns:a16="http://schemas.microsoft.com/office/drawing/2014/main" id="{005B1122-3E5B-45DE-8705-9AE7F59461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3726780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03D458E2-0E08-4971-A6CC-8742CFC04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2113" y="2175334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rader Verbinder 93">
                <a:extLst>
                  <a:ext uri="{FF2B5EF4-FFF2-40B4-BE49-F238E27FC236}">
                    <a16:creationId xmlns:a16="http://schemas.microsoft.com/office/drawing/2014/main" id="{FCF1858F-0171-4589-9F4B-B02AE0F191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1160" y="3193380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4081286E-F2B1-4F02-9783-040F6227AD9F}"/>
                  </a:ext>
                </a:extLst>
              </p:cNvPr>
              <p:cNvSpPr txBox="1"/>
              <p:nvPr/>
            </p:nvSpPr>
            <p:spPr>
              <a:xfrm>
                <a:off x="6257959" y="1907488"/>
                <a:ext cx="11423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solidFill>
                      <a:srgbClr val="7030A0"/>
                    </a:solidFill>
                  </a:rPr>
                  <a:t>z</a:t>
                </a:r>
                <a:r>
                  <a:rPr lang="de-DE" sz="1600" baseline="-25000" dirty="0">
                    <a:solidFill>
                      <a:srgbClr val="7030A0"/>
                    </a:solidFill>
                  </a:rPr>
                  <a:t>1</a:t>
                </a:r>
                <a:r>
                  <a:rPr lang="de-DE" sz="1600" baseline="30000" dirty="0">
                    <a:solidFill>
                      <a:srgbClr val="7030A0"/>
                    </a:solidFill>
                  </a:rPr>
                  <a:t>(2)</a:t>
                </a:r>
                <a:r>
                  <a:rPr lang="de-DE" sz="1600" dirty="0">
                    <a:solidFill>
                      <a:srgbClr val="7030A0"/>
                    </a:solidFill>
                  </a:rPr>
                  <a:t> a</a:t>
                </a:r>
                <a:r>
                  <a:rPr lang="de-DE" sz="1600" baseline="-25000" dirty="0">
                    <a:solidFill>
                      <a:srgbClr val="7030A0"/>
                    </a:solidFill>
                  </a:rPr>
                  <a:t>1</a:t>
                </a:r>
                <a:r>
                  <a:rPr lang="de-DE" sz="1600" baseline="30000" dirty="0">
                    <a:solidFill>
                      <a:srgbClr val="7030A0"/>
                    </a:solidFill>
                  </a:rPr>
                  <a:t>(2)</a:t>
                </a:r>
                <a:endParaRPr lang="de-DE" sz="1600" baseline="-25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4D2382D3-D50C-4C4A-B0EB-DB23F44DB601}"/>
                  </a:ext>
                </a:extLst>
              </p:cNvPr>
              <p:cNvSpPr txBox="1"/>
              <p:nvPr/>
            </p:nvSpPr>
            <p:spPr>
              <a:xfrm>
                <a:off x="6277442" y="2931019"/>
                <a:ext cx="9402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solidFill>
                      <a:srgbClr val="7030A0"/>
                    </a:solidFill>
                  </a:rPr>
                  <a:t>z</a:t>
                </a:r>
                <a:r>
                  <a:rPr lang="de-DE" sz="1600" baseline="-25000" dirty="0">
                    <a:solidFill>
                      <a:srgbClr val="7030A0"/>
                    </a:solidFill>
                  </a:rPr>
                  <a:t>2</a:t>
                </a:r>
                <a:r>
                  <a:rPr lang="de-DE" sz="1600" baseline="30000" dirty="0">
                    <a:solidFill>
                      <a:srgbClr val="7030A0"/>
                    </a:solidFill>
                  </a:rPr>
                  <a:t>(2)</a:t>
                </a:r>
                <a:r>
                  <a:rPr lang="de-DE" sz="1600" dirty="0">
                    <a:solidFill>
                      <a:srgbClr val="7030A0"/>
                    </a:solidFill>
                  </a:rPr>
                  <a:t> a</a:t>
                </a:r>
                <a:r>
                  <a:rPr lang="de-DE" sz="1600" baseline="-25000" dirty="0">
                    <a:solidFill>
                      <a:srgbClr val="7030A0"/>
                    </a:solidFill>
                  </a:rPr>
                  <a:t>2</a:t>
                </a:r>
                <a:r>
                  <a:rPr lang="de-DE" sz="1600" baseline="30000" dirty="0">
                    <a:solidFill>
                      <a:srgbClr val="7030A0"/>
                    </a:solidFill>
                  </a:rPr>
                  <a:t>(2)</a:t>
                </a:r>
                <a:endParaRPr lang="de-DE" sz="1600" baseline="-25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55F01395-7EF4-4869-899B-BD28D97C1F0B}"/>
                  </a:ext>
                </a:extLst>
              </p:cNvPr>
              <p:cNvSpPr txBox="1"/>
              <p:nvPr/>
            </p:nvSpPr>
            <p:spPr>
              <a:xfrm>
                <a:off x="6267912" y="3934939"/>
                <a:ext cx="19344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solidFill>
                      <a:srgbClr val="7030A0"/>
                    </a:solidFill>
                  </a:rPr>
                  <a:t>z</a:t>
                </a:r>
                <a:r>
                  <a:rPr lang="de-DE" sz="1600" baseline="-25000" dirty="0">
                    <a:solidFill>
                      <a:srgbClr val="7030A0"/>
                    </a:solidFill>
                  </a:rPr>
                  <a:t>3</a:t>
                </a:r>
                <a:r>
                  <a:rPr lang="de-DE" sz="1600" baseline="30000" dirty="0">
                    <a:solidFill>
                      <a:srgbClr val="7030A0"/>
                    </a:solidFill>
                  </a:rPr>
                  <a:t>(2)</a:t>
                </a:r>
                <a:r>
                  <a:rPr lang="de-DE" sz="1600" dirty="0">
                    <a:solidFill>
                      <a:srgbClr val="7030A0"/>
                    </a:solidFill>
                  </a:rPr>
                  <a:t> a</a:t>
                </a:r>
                <a:r>
                  <a:rPr lang="de-DE" sz="1600" baseline="-25000" dirty="0">
                    <a:solidFill>
                      <a:srgbClr val="7030A0"/>
                    </a:solidFill>
                  </a:rPr>
                  <a:t>3</a:t>
                </a:r>
                <a:r>
                  <a:rPr lang="de-DE" sz="1600" baseline="30000" dirty="0">
                    <a:solidFill>
                      <a:srgbClr val="7030A0"/>
                    </a:solidFill>
                  </a:rPr>
                  <a:t>(2)</a:t>
                </a:r>
                <a:endParaRPr lang="de-DE" sz="1600" baseline="-25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D379492-4380-46BD-B44F-54CC2D94EF4B}"/>
                  </a:ext>
                </a:extLst>
              </p:cNvPr>
              <p:cNvSpPr txBox="1"/>
              <p:nvPr/>
            </p:nvSpPr>
            <p:spPr>
              <a:xfrm>
                <a:off x="10914523" y="2386317"/>
                <a:ext cx="9402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solidFill>
                      <a:srgbClr val="7030A0"/>
                    </a:solidFill>
                  </a:rPr>
                  <a:t>z</a:t>
                </a:r>
                <a:r>
                  <a:rPr lang="de-DE" sz="1600" baseline="-25000" dirty="0">
                    <a:solidFill>
                      <a:srgbClr val="7030A0"/>
                    </a:solidFill>
                  </a:rPr>
                  <a:t>1</a:t>
                </a:r>
                <a:r>
                  <a:rPr lang="de-DE" sz="1600" baseline="30000" dirty="0">
                    <a:solidFill>
                      <a:srgbClr val="7030A0"/>
                    </a:solidFill>
                  </a:rPr>
                  <a:t>(3)</a:t>
                </a:r>
                <a:r>
                  <a:rPr lang="de-DE" sz="1600" dirty="0">
                    <a:solidFill>
                      <a:srgbClr val="7030A0"/>
                    </a:solidFill>
                  </a:rPr>
                  <a:t> a</a:t>
                </a:r>
                <a:r>
                  <a:rPr lang="de-DE" sz="1600" baseline="-25000" dirty="0">
                    <a:solidFill>
                      <a:srgbClr val="7030A0"/>
                    </a:solidFill>
                  </a:rPr>
                  <a:t>1</a:t>
                </a:r>
                <a:r>
                  <a:rPr lang="de-DE" sz="1600" baseline="30000" dirty="0">
                    <a:solidFill>
                      <a:srgbClr val="7030A0"/>
                    </a:solidFill>
                  </a:rPr>
                  <a:t>(3)</a:t>
                </a:r>
                <a:endParaRPr lang="de-DE" sz="1600" baseline="-25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1F94262B-E4D8-4E09-A95F-36958853F70E}"/>
                  </a:ext>
                </a:extLst>
              </p:cNvPr>
              <p:cNvSpPr txBox="1"/>
              <p:nvPr/>
            </p:nvSpPr>
            <p:spPr>
              <a:xfrm>
                <a:off x="10900226" y="3415017"/>
                <a:ext cx="9402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solidFill>
                      <a:srgbClr val="7030A0"/>
                    </a:solidFill>
                  </a:rPr>
                  <a:t>z</a:t>
                </a:r>
                <a:r>
                  <a:rPr lang="de-DE" sz="1600" baseline="-25000" dirty="0">
                    <a:solidFill>
                      <a:srgbClr val="7030A0"/>
                    </a:solidFill>
                  </a:rPr>
                  <a:t>2</a:t>
                </a:r>
                <a:r>
                  <a:rPr lang="de-DE" sz="1600" baseline="30000" dirty="0">
                    <a:solidFill>
                      <a:srgbClr val="7030A0"/>
                    </a:solidFill>
                  </a:rPr>
                  <a:t>(3)</a:t>
                </a:r>
                <a:r>
                  <a:rPr lang="de-DE" sz="1600" dirty="0">
                    <a:solidFill>
                      <a:srgbClr val="7030A0"/>
                    </a:solidFill>
                  </a:rPr>
                  <a:t> a</a:t>
                </a:r>
                <a:r>
                  <a:rPr lang="de-DE" sz="1600" baseline="-25000" dirty="0">
                    <a:solidFill>
                      <a:srgbClr val="7030A0"/>
                    </a:solidFill>
                  </a:rPr>
                  <a:t>2</a:t>
                </a:r>
                <a:r>
                  <a:rPr lang="de-DE" sz="1600" baseline="30000" dirty="0">
                    <a:solidFill>
                      <a:srgbClr val="7030A0"/>
                    </a:solidFill>
                  </a:rPr>
                  <a:t>(3)</a:t>
                </a:r>
                <a:endParaRPr lang="de-DE" sz="1600" baseline="-2500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647F9C60-6A3E-4979-BFE7-F39C1D602E11}"/>
                  </a:ext>
                </a:extLst>
              </p:cNvPr>
              <p:cNvCxnSpPr>
                <a:cxnSpLocks/>
                <a:stCxn id="11" idx="6"/>
                <a:endCxn id="82" idx="1"/>
              </p:cNvCxnSpPr>
              <p:nvPr/>
            </p:nvCxnSpPr>
            <p:spPr>
              <a:xfrm>
                <a:off x="2611834" y="3569555"/>
                <a:ext cx="3656078" cy="534661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4B731F63-E43E-4EEE-8F97-C862CE08A3CF}"/>
                  </a:ext>
                </a:extLst>
              </p:cNvPr>
              <p:cNvCxnSpPr>
                <a:cxnSpLocks/>
                <a:endCxn id="18" idx="2"/>
              </p:cNvCxnSpPr>
              <p:nvPr/>
            </p:nvCxnSpPr>
            <p:spPr>
              <a:xfrm flipV="1">
                <a:off x="7130611" y="3565829"/>
                <a:ext cx="3829640" cy="55626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F20E87CE-BCD1-412B-9B3D-DEAB751A6965}"/>
                </a:ext>
              </a:extLst>
            </p:cNvPr>
            <p:cNvSpPr txBox="1"/>
            <p:nvPr/>
          </p:nvSpPr>
          <p:spPr>
            <a:xfrm>
              <a:off x="1775528" y="2386317"/>
              <a:ext cx="372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030A0"/>
                  </a:solidFill>
                </a:rPr>
                <a:t>x</a:t>
              </a:r>
              <a:r>
                <a:rPr lang="de-DE" sz="1600" baseline="-25000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D544D3F6-2F2F-4E25-9B10-01FD6AF11C42}"/>
                </a:ext>
              </a:extLst>
            </p:cNvPr>
            <p:cNvSpPr txBox="1"/>
            <p:nvPr/>
          </p:nvSpPr>
          <p:spPr>
            <a:xfrm>
              <a:off x="1746105" y="3388226"/>
              <a:ext cx="372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030A0"/>
                  </a:solidFill>
                </a:rPr>
                <a:t>x</a:t>
              </a:r>
              <a:r>
                <a:rPr lang="de-DE" sz="1600" baseline="-25000" dirty="0">
                  <a:solidFill>
                    <a:srgbClr val="7030A0"/>
                  </a:solidFill>
                </a:rPr>
                <a:t>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C66B9BA3-F344-4AFC-8888-9542A1DFE367}"/>
                    </a:ext>
                  </a:extLst>
                </p:cNvPr>
                <p:cNvSpPr txBox="1"/>
                <p:nvPr/>
              </p:nvSpPr>
              <p:spPr>
                <a:xfrm rot="21132359">
                  <a:off x="2864063" y="220629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sz="1200" i="1" baseline="-2500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C66B9BA3-F344-4AFC-8888-9542A1DFE3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32359">
                  <a:off x="2864063" y="2206291"/>
                  <a:ext cx="647700" cy="28469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feld 60">
                  <a:extLst>
                    <a:ext uri="{FF2B5EF4-FFF2-40B4-BE49-F238E27FC236}">
                      <a16:creationId xmlns:a16="http://schemas.microsoft.com/office/drawing/2014/main" id="{4548EA23-D8A3-4734-A0F4-BB79D7242F3E}"/>
                    </a:ext>
                  </a:extLst>
                </p:cNvPr>
                <p:cNvSpPr txBox="1"/>
                <p:nvPr/>
              </p:nvSpPr>
              <p:spPr>
                <a:xfrm rot="537625">
                  <a:off x="2874462" y="243863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 baseline="-2500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1" name="Textfeld 60">
                  <a:extLst>
                    <a:ext uri="{FF2B5EF4-FFF2-40B4-BE49-F238E27FC236}">
                      <a16:creationId xmlns:a16="http://schemas.microsoft.com/office/drawing/2014/main" id="{4548EA23-D8A3-4734-A0F4-BB79D7242F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37625">
                  <a:off x="2874462" y="2438634"/>
                  <a:ext cx="647700" cy="2846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48CA03BC-C898-4037-B4EA-B1E897E7B522}"/>
                    </a:ext>
                  </a:extLst>
                </p:cNvPr>
                <p:cNvSpPr txBox="1"/>
                <p:nvPr/>
              </p:nvSpPr>
              <p:spPr>
                <a:xfrm rot="1034911">
                  <a:off x="2864062" y="2652730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de-DE" sz="1200" i="1" baseline="-2500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48CA03BC-C898-4037-B4EA-B1E897E7B5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34911">
                  <a:off x="2864062" y="2652730"/>
                  <a:ext cx="647700" cy="2846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83320953-FC17-4000-A119-4F9903F39BA9}"/>
                    </a:ext>
                  </a:extLst>
                </p:cNvPr>
                <p:cNvSpPr txBox="1"/>
                <p:nvPr/>
              </p:nvSpPr>
              <p:spPr>
                <a:xfrm rot="20305657">
                  <a:off x="2774747" y="2998699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83320953-FC17-4000-A119-4F9903F39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05657">
                  <a:off x="2774747" y="2998699"/>
                  <a:ext cx="647700" cy="2846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feld 65">
                  <a:extLst>
                    <a:ext uri="{FF2B5EF4-FFF2-40B4-BE49-F238E27FC236}">
                      <a16:creationId xmlns:a16="http://schemas.microsoft.com/office/drawing/2014/main" id="{90637BFD-A3C9-43E0-AAD3-C13D2438699A}"/>
                    </a:ext>
                  </a:extLst>
                </p:cNvPr>
                <p:cNvSpPr txBox="1"/>
                <p:nvPr/>
              </p:nvSpPr>
              <p:spPr>
                <a:xfrm rot="21244584">
                  <a:off x="2864063" y="3219189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6" name="Textfeld 65">
                  <a:extLst>
                    <a:ext uri="{FF2B5EF4-FFF2-40B4-BE49-F238E27FC236}">
                      <a16:creationId xmlns:a16="http://schemas.microsoft.com/office/drawing/2014/main" id="{90637BFD-A3C9-43E0-AAD3-C13D243869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44584">
                  <a:off x="2864063" y="3219189"/>
                  <a:ext cx="647700" cy="28469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feld 66">
                  <a:extLst>
                    <a:ext uri="{FF2B5EF4-FFF2-40B4-BE49-F238E27FC236}">
                      <a16:creationId xmlns:a16="http://schemas.microsoft.com/office/drawing/2014/main" id="{8826B8FF-5DF8-48DA-8AF8-04B6357FF0AB}"/>
                    </a:ext>
                  </a:extLst>
                </p:cNvPr>
                <p:cNvSpPr txBox="1"/>
                <p:nvPr/>
              </p:nvSpPr>
              <p:spPr>
                <a:xfrm rot="473313">
                  <a:off x="2865161" y="344447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7" name="Textfeld 66">
                  <a:extLst>
                    <a:ext uri="{FF2B5EF4-FFF2-40B4-BE49-F238E27FC236}">
                      <a16:creationId xmlns:a16="http://schemas.microsoft.com/office/drawing/2014/main" id="{8826B8FF-5DF8-48DA-8AF8-04B6357FF0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73313">
                  <a:off x="2865161" y="3444474"/>
                  <a:ext cx="647700" cy="28469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feld 96">
                  <a:extLst>
                    <a:ext uri="{FF2B5EF4-FFF2-40B4-BE49-F238E27FC236}">
                      <a16:creationId xmlns:a16="http://schemas.microsoft.com/office/drawing/2014/main" id="{16B41562-AC7B-41E6-A6B4-A8558E266D62}"/>
                    </a:ext>
                  </a:extLst>
                </p:cNvPr>
                <p:cNvSpPr txBox="1"/>
                <p:nvPr/>
              </p:nvSpPr>
              <p:spPr>
                <a:xfrm rot="20268254">
                  <a:off x="7279404" y="3550992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97" name="Textfeld 96">
                  <a:extLst>
                    <a:ext uri="{FF2B5EF4-FFF2-40B4-BE49-F238E27FC236}">
                      <a16:creationId xmlns:a16="http://schemas.microsoft.com/office/drawing/2014/main" id="{16B41562-AC7B-41E6-A6B4-A8558E266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68254">
                  <a:off x="7279404" y="3550992"/>
                  <a:ext cx="647700" cy="28469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feld 99">
                  <a:extLst>
                    <a:ext uri="{FF2B5EF4-FFF2-40B4-BE49-F238E27FC236}">
                      <a16:creationId xmlns:a16="http://schemas.microsoft.com/office/drawing/2014/main" id="{B9BB9D79-157A-4CA3-907B-57CADD92DB28}"/>
                    </a:ext>
                  </a:extLst>
                </p:cNvPr>
                <p:cNvSpPr txBox="1"/>
                <p:nvPr/>
              </p:nvSpPr>
              <p:spPr>
                <a:xfrm rot="20861327">
                  <a:off x="7380430" y="375012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00" name="Textfeld 99">
                  <a:extLst>
                    <a:ext uri="{FF2B5EF4-FFF2-40B4-BE49-F238E27FC236}">
                      <a16:creationId xmlns:a16="http://schemas.microsoft.com/office/drawing/2014/main" id="{B9BB9D79-157A-4CA3-907B-57CADD92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61327">
                  <a:off x="7380430" y="3750121"/>
                  <a:ext cx="647700" cy="28469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feld 103">
                  <a:extLst>
                    <a:ext uri="{FF2B5EF4-FFF2-40B4-BE49-F238E27FC236}">
                      <a16:creationId xmlns:a16="http://schemas.microsoft.com/office/drawing/2014/main" id="{6129D651-8BF9-4452-9BE7-53EB595E51A0}"/>
                    </a:ext>
                  </a:extLst>
                </p:cNvPr>
                <p:cNvSpPr txBox="1"/>
                <p:nvPr/>
              </p:nvSpPr>
              <p:spPr>
                <a:xfrm rot="21121081">
                  <a:off x="7249871" y="2745308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04" name="Textfeld 103">
                  <a:extLst>
                    <a:ext uri="{FF2B5EF4-FFF2-40B4-BE49-F238E27FC236}">
                      <a16:creationId xmlns:a16="http://schemas.microsoft.com/office/drawing/2014/main" id="{6129D651-8BF9-4452-9BE7-53EB595E5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21081">
                  <a:off x="7249871" y="2745308"/>
                  <a:ext cx="647700" cy="28469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5006FF0F-D10D-4941-8956-00D4990ED2BA}"/>
                    </a:ext>
                  </a:extLst>
                </p:cNvPr>
                <p:cNvSpPr txBox="1"/>
                <p:nvPr/>
              </p:nvSpPr>
              <p:spPr>
                <a:xfrm rot="430678">
                  <a:off x="7300170" y="2949552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5006FF0F-D10D-4941-8956-00D4990ED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30678">
                  <a:off x="7300170" y="2949552"/>
                  <a:ext cx="647700" cy="28469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BA94EB87-DFE3-4304-9560-A5A511EE2324}"/>
                    </a:ext>
                  </a:extLst>
                </p:cNvPr>
                <p:cNvSpPr txBox="1"/>
                <p:nvPr/>
              </p:nvSpPr>
              <p:spPr>
                <a:xfrm rot="406972">
                  <a:off x="7259758" y="192108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BA94EB87-DFE3-4304-9560-A5A511EE2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06972">
                  <a:off x="7259758" y="1921081"/>
                  <a:ext cx="647700" cy="28469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184BF8FA-DC10-4862-A81B-CE20ABD5DE8A}"/>
                    </a:ext>
                  </a:extLst>
                </p:cNvPr>
                <p:cNvSpPr txBox="1"/>
                <p:nvPr/>
              </p:nvSpPr>
              <p:spPr>
                <a:xfrm rot="1348392">
                  <a:off x="7310057" y="2125325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184BF8FA-DC10-4862-A81B-CE20ABD5DE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48392">
                  <a:off x="7310057" y="2125325"/>
                  <a:ext cx="647700" cy="28469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Titel 1">
            <a:extLst>
              <a:ext uri="{FF2B5EF4-FFF2-40B4-BE49-F238E27FC236}">
                <a16:creationId xmlns:a16="http://schemas.microsoft.com/office/drawing/2014/main" id="{001E2DB6-CB1E-484F-932B-2B703856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9326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Ein künstliches neuronales Netz</a:t>
            </a:r>
          </a:p>
        </p:txBody>
      </p:sp>
    </p:spTree>
    <p:extLst>
      <p:ext uri="{BB962C8B-B14F-4D97-AF65-F5344CB8AC3E}">
        <p14:creationId xmlns:p14="http://schemas.microsoft.com/office/powerpoint/2010/main" val="239424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 0.00255 L -0.01068 -0.13935 " pathEditMode="relative" ptsTypes="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9326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Ein künstliches neuronales Netz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D2B02388-CCB4-46B4-9CE1-CA6BD090D803}"/>
              </a:ext>
            </a:extLst>
          </p:cNvPr>
          <p:cNvGrpSpPr/>
          <p:nvPr/>
        </p:nvGrpSpPr>
        <p:grpSpPr>
          <a:xfrm>
            <a:off x="1532466" y="2082574"/>
            <a:ext cx="10054309" cy="2826709"/>
            <a:chOff x="1532466" y="1690688"/>
            <a:chExt cx="10054309" cy="2826709"/>
          </a:xfrm>
        </p:grpSpPr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953CC386-738B-4D26-A02F-A7C6D7404F55}"/>
                </a:ext>
              </a:extLst>
            </p:cNvPr>
            <p:cNvGrpSpPr/>
            <p:nvPr/>
          </p:nvGrpSpPr>
          <p:grpSpPr>
            <a:xfrm>
              <a:off x="1532466" y="1690688"/>
              <a:ext cx="10054309" cy="2826709"/>
              <a:chOff x="1800480" y="1690688"/>
              <a:chExt cx="10054309" cy="2826709"/>
            </a:xfrm>
          </p:grpSpPr>
          <p:grpSp>
            <p:nvGrpSpPr>
              <p:cNvPr id="65" name="Gruppieren 64">
                <a:extLst>
                  <a:ext uri="{FF2B5EF4-FFF2-40B4-BE49-F238E27FC236}">
                    <a16:creationId xmlns:a16="http://schemas.microsoft.com/office/drawing/2014/main" id="{C3326E6D-F546-4090-B1F5-BBD54C45C5E2}"/>
                  </a:ext>
                </a:extLst>
              </p:cNvPr>
              <p:cNvGrpSpPr/>
              <p:nvPr/>
            </p:nvGrpSpPr>
            <p:grpSpPr>
              <a:xfrm>
                <a:off x="1800480" y="1690688"/>
                <a:ext cx="9971125" cy="2826709"/>
                <a:chOff x="1795717" y="1690688"/>
                <a:chExt cx="9971125" cy="2826709"/>
              </a:xfrm>
            </p:grpSpPr>
            <p:sp>
              <p:nvSpPr>
                <p:cNvPr id="78" name="Flussdiagramm: Verbinder 77">
                  <a:extLst>
                    <a:ext uri="{FF2B5EF4-FFF2-40B4-BE49-F238E27FC236}">
                      <a16:creationId xmlns:a16="http://schemas.microsoft.com/office/drawing/2014/main" id="{E007F1A7-9D92-4B62-8E08-6EC66D0B7786}"/>
                    </a:ext>
                  </a:extLst>
                </p:cNvPr>
                <p:cNvSpPr/>
                <p:nvPr/>
              </p:nvSpPr>
              <p:spPr>
                <a:xfrm>
                  <a:off x="1795717" y="2156200"/>
                  <a:ext cx="811354" cy="790617"/>
                </a:xfrm>
                <a:prstGeom prst="flowChartConnector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79" name="Flussdiagramm: Verbinder 78">
                  <a:extLst>
                    <a:ext uri="{FF2B5EF4-FFF2-40B4-BE49-F238E27FC236}">
                      <a16:creationId xmlns:a16="http://schemas.microsoft.com/office/drawing/2014/main" id="{65E56660-349D-43E7-B3B8-D405A8224537}"/>
                    </a:ext>
                  </a:extLst>
                </p:cNvPr>
                <p:cNvSpPr/>
                <p:nvPr/>
              </p:nvSpPr>
              <p:spPr>
                <a:xfrm>
                  <a:off x="1795717" y="3174246"/>
                  <a:ext cx="811354" cy="790617"/>
                </a:xfrm>
                <a:prstGeom prst="flowChartConnector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80" name="Flussdiagramm: Verbinder 79">
                  <a:extLst>
                    <a:ext uri="{FF2B5EF4-FFF2-40B4-BE49-F238E27FC236}">
                      <a16:creationId xmlns:a16="http://schemas.microsoft.com/office/drawing/2014/main" id="{9F3E63D7-BD7C-419C-9F9C-DFEC89E43606}"/>
                    </a:ext>
                  </a:extLst>
                </p:cNvPr>
                <p:cNvSpPr/>
                <p:nvPr/>
              </p:nvSpPr>
              <p:spPr>
                <a:xfrm>
                  <a:off x="6303277" y="1690688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81" name="Flussdiagramm: Verbinder 80">
                  <a:extLst>
                    <a:ext uri="{FF2B5EF4-FFF2-40B4-BE49-F238E27FC236}">
                      <a16:creationId xmlns:a16="http://schemas.microsoft.com/office/drawing/2014/main" id="{A6961EA4-DA96-4234-B47E-AE74A8F52445}"/>
                    </a:ext>
                  </a:extLst>
                </p:cNvPr>
                <p:cNvSpPr/>
                <p:nvPr/>
              </p:nvSpPr>
              <p:spPr>
                <a:xfrm>
                  <a:off x="6303277" y="2708734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82" name="Flussdiagramm: Verbinder 81">
                  <a:extLst>
                    <a:ext uri="{FF2B5EF4-FFF2-40B4-BE49-F238E27FC236}">
                      <a16:creationId xmlns:a16="http://schemas.microsoft.com/office/drawing/2014/main" id="{A8D327BA-02CF-4926-B08A-2E0B6819EF55}"/>
                    </a:ext>
                  </a:extLst>
                </p:cNvPr>
                <p:cNvSpPr/>
                <p:nvPr/>
              </p:nvSpPr>
              <p:spPr>
                <a:xfrm>
                  <a:off x="6303277" y="3726780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83" name="Flussdiagramm: Verbinder 82">
                  <a:extLst>
                    <a:ext uri="{FF2B5EF4-FFF2-40B4-BE49-F238E27FC236}">
                      <a16:creationId xmlns:a16="http://schemas.microsoft.com/office/drawing/2014/main" id="{E58C4672-A358-4DBF-B655-A1D6C5913575}"/>
                    </a:ext>
                  </a:extLst>
                </p:cNvPr>
                <p:cNvSpPr/>
                <p:nvPr/>
              </p:nvSpPr>
              <p:spPr>
                <a:xfrm>
                  <a:off x="10931673" y="2152474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84" name="Flussdiagramm: Verbinder 83">
                  <a:extLst>
                    <a:ext uri="{FF2B5EF4-FFF2-40B4-BE49-F238E27FC236}">
                      <a16:creationId xmlns:a16="http://schemas.microsoft.com/office/drawing/2014/main" id="{14CE5234-3F78-429B-9873-823D83F1E2D5}"/>
                    </a:ext>
                  </a:extLst>
                </p:cNvPr>
                <p:cNvSpPr/>
                <p:nvPr/>
              </p:nvSpPr>
              <p:spPr>
                <a:xfrm>
                  <a:off x="10955488" y="3170520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cxnSp>
              <p:nvCxnSpPr>
                <p:cNvPr id="85" name="Gerader Verbinder 84">
                  <a:extLst>
                    <a:ext uri="{FF2B5EF4-FFF2-40B4-BE49-F238E27FC236}">
                      <a16:creationId xmlns:a16="http://schemas.microsoft.com/office/drawing/2014/main" id="{337B142D-E3D7-41AE-BE8B-C02946D72BBC}"/>
                    </a:ext>
                  </a:extLst>
                </p:cNvPr>
                <p:cNvCxnSpPr>
                  <a:cxnSpLocks/>
                  <a:stCxn id="78" idx="6"/>
                  <a:endCxn id="80" idx="2"/>
                </p:cNvCxnSpPr>
                <p:nvPr/>
              </p:nvCxnSpPr>
              <p:spPr>
                <a:xfrm flipV="1">
                  <a:off x="2607071" y="2085997"/>
                  <a:ext cx="3696206" cy="465512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Gerader Verbinder 85">
                  <a:extLst>
                    <a:ext uri="{FF2B5EF4-FFF2-40B4-BE49-F238E27FC236}">
                      <a16:creationId xmlns:a16="http://schemas.microsoft.com/office/drawing/2014/main" id="{B8570F26-4A5A-4E2A-811C-C9C9AB3B3807}"/>
                    </a:ext>
                  </a:extLst>
                </p:cNvPr>
                <p:cNvCxnSpPr>
                  <a:cxnSpLocks/>
                  <a:stCxn id="78" idx="6"/>
                  <a:endCxn id="81" idx="2"/>
                </p:cNvCxnSpPr>
                <p:nvPr/>
              </p:nvCxnSpPr>
              <p:spPr>
                <a:xfrm>
                  <a:off x="2607071" y="2551509"/>
                  <a:ext cx="3696206" cy="552534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Gerader Verbinder 86">
                  <a:extLst>
                    <a:ext uri="{FF2B5EF4-FFF2-40B4-BE49-F238E27FC236}">
                      <a16:creationId xmlns:a16="http://schemas.microsoft.com/office/drawing/2014/main" id="{25248207-03D0-4B31-A258-D4AB7FDB7133}"/>
                    </a:ext>
                  </a:extLst>
                </p:cNvPr>
                <p:cNvCxnSpPr>
                  <a:cxnSpLocks/>
                  <a:stCxn id="78" idx="6"/>
                  <a:endCxn id="82" idx="2"/>
                </p:cNvCxnSpPr>
                <p:nvPr/>
              </p:nvCxnSpPr>
              <p:spPr>
                <a:xfrm>
                  <a:off x="2607071" y="2551509"/>
                  <a:ext cx="3696206" cy="157058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Gerader Verbinder 87">
                  <a:extLst>
                    <a:ext uri="{FF2B5EF4-FFF2-40B4-BE49-F238E27FC236}">
                      <a16:creationId xmlns:a16="http://schemas.microsoft.com/office/drawing/2014/main" id="{9EE6DA56-FAA1-44B1-8176-100746F838CF}"/>
                    </a:ext>
                  </a:extLst>
                </p:cNvPr>
                <p:cNvCxnSpPr>
                  <a:cxnSpLocks/>
                  <a:stCxn id="79" idx="6"/>
                  <a:endCxn id="80" idx="2"/>
                </p:cNvCxnSpPr>
                <p:nvPr/>
              </p:nvCxnSpPr>
              <p:spPr>
                <a:xfrm flipV="1">
                  <a:off x="2607071" y="2085997"/>
                  <a:ext cx="3696206" cy="1483558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Gerader Verbinder 88">
                  <a:extLst>
                    <a:ext uri="{FF2B5EF4-FFF2-40B4-BE49-F238E27FC236}">
                      <a16:creationId xmlns:a16="http://schemas.microsoft.com/office/drawing/2014/main" id="{945F517D-B204-4640-9C6C-292EE0522769}"/>
                    </a:ext>
                  </a:extLst>
                </p:cNvPr>
                <p:cNvCxnSpPr>
                  <a:cxnSpLocks/>
                  <a:stCxn id="79" idx="6"/>
                  <a:endCxn id="81" idx="2"/>
                </p:cNvCxnSpPr>
                <p:nvPr/>
              </p:nvCxnSpPr>
              <p:spPr>
                <a:xfrm flipV="1">
                  <a:off x="2607071" y="3104043"/>
                  <a:ext cx="3696206" cy="465512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Gerader Verbinder 89">
                  <a:extLst>
                    <a:ext uri="{FF2B5EF4-FFF2-40B4-BE49-F238E27FC236}">
                      <a16:creationId xmlns:a16="http://schemas.microsoft.com/office/drawing/2014/main" id="{0A20CC8E-E5AF-4744-BC3C-F6D2FC049802}"/>
                    </a:ext>
                  </a:extLst>
                </p:cNvPr>
                <p:cNvCxnSpPr>
                  <a:cxnSpLocks/>
                  <a:stCxn id="83" idx="2"/>
                  <a:endCxn id="80" idx="6"/>
                </p:cNvCxnSpPr>
                <p:nvPr/>
              </p:nvCxnSpPr>
              <p:spPr>
                <a:xfrm flipH="1" flipV="1">
                  <a:off x="7114631" y="2085997"/>
                  <a:ext cx="3817042" cy="461786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Gerader Verbinder 90">
                  <a:extLst>
                    <a:ext uri="{FF2B5EF4-FFF2-40B4-BE49-F238E27FC236}">
                      <a16:creationId xmlns:a16="http://schemas.microsoft.com/office/drawing/2014/main" id="{56F68D85-727E-41E8-8585-1AC308C65DFE}"/>
                    </a:ext>
                  </a:extLst>
                </p:cNvPr>
                <p:cNvCxnSpPr>
                  <a:cxnSpLocks/>
                  <a:stCxn id="83" idx="2"/>
                  <a:endCxn id="81" idx="6"/>
                </p:cNvCxnSpPr>
                <p:nvPr/>
              </p:nvCxnSpPr>
              <p:spPr>
                <a:xfrm flipH="1">
                  <a:off x="7114631" y="2547783"/>
                  <a:ext cx="3817042" cy="55626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Gerader Verbinder 91">
                  <a:extLst>
                    <a:ext uri="{FF2B5EF4-FFF2-40B4-BE49-F238E27FC236}">
                      <a16:creationId xmlns:a16="http://schemas.microsoft.com/office/drawing/2014/main" id="{870B398C-BE8A-4EC0-8B79-A3DB815ED30B}"/>
                    </a:ext>
                  </a:extLst>
                </p:cNvPr>
                <p:cNvCxnSpPr>
                  <a:cxnSpLocks/>
                  <a:stCxn id="83" idx="2"/>
                  <a:endCxn id="82" idx="6"/>
                </p:cNvCxnSpPr>
                <p:nvPr/>
              </p:nvCxnSpPr>
              <p:spPr>
                <a:xfrm flipH="1">
                  <a:off x="7114631" y="2547783"/>
                  <a:ext cx="3817042" cy="1574306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Gerader Verbinder 92">
                  <a:extLst>
                    <a:ext uri="{FF2B5EF4-FFF2-40B4-BE49-F238E27FC236}">
                      <a16:creationId xmlns:a16="http://schemas.microsoft.com/office/drawing/2014/main" id="{A6E1E18E-9E6D-4CEF-ADB9-BD494AC932CE}"/>
                    </a:ext>
                  </a:extLst>
                </p:cNvPr>
                <p:cNvCxnSpPr>
                  <a:cxnSpLocks/>
                  <a:stCxn id="80" idx="6"/>
                  <a:endCxn id="84" idx="2"/>
                </p:cNvCxnSpPr>
                <p:nvPr/>
              </p:nvCxnSpPr>
              <p:spPr>
                <a:xfrm>
                  <a:off x="7114631" y="2085997"/>
                  <a:ext cx="3840857" cy="1479832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Gerader Verbinder 93">
                  <a:extLst>
                    <a:ext uri="{FF2B5EF4-FFF2-40B4-BE49-F238E27FC236}">
                      <a16:creationId xmlns:a16="http://schemas.microsoft.com/office/drawing/2014/main" id="{E29F4C6E-0148-4481-95F0-136380E589D4}"/>
                    </a:ext>
                  </a:extLst>
                </p:cNvPr>
                <p:cNvCxnSpPr>
                  <a:cxnSpLocks/>
                  <a:stCxn id="84" idx="2"/>
                  <a:endCxn id="81" idx="6"/>
                </p:cNvCxnSpPr>
                <p:nvPr/>
              </p:nvCxnSpPr>
              <p:spPr>
                <a:xfrm flipH="1" flipV="1">
                  <a:off x="7114631" y="3104043"/>
                  <a:ext cx="3840857" cy="461786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Gerader Verbinder 65">
                <a:extLst>
                  <a:ext uri="{FF2B5EF4-FFF2-40B4-BE49-F238E27FC236}">
                    <a16:creationId xmlns:a16="http://schemas.microsoft.com/office/drawing/2014/main" id="{596EBE27-91F2-4C7C-9EAE-42312D0C93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1690688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r Verbinder 66">
                <a:extLst>
                  <a:ext uri="{FF2B5EF4-FFF2-40B4-BE49-F238E27FC236}">
                    <a16:creationId xmlns:a16="http://schemas.microsoft.com/office/drawing/2014/main" id="{C2778847-A262-4E42-B76B-AD254DAD24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2708734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Gerader Verbinder 67">
                <a:extLst>
                  <a:ext uri="{FF2B5EF4-FFF2-40B4-BE49-F238E27FC236}">
                    <a16:creationId xmlns:a16="http://schemas.microsoft.com/office/drawing/2014/main" id="{7CEE2E2D-2C3D-4A47-829B-B39F0231F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3726780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>
                <a:extLst>
                  <a:ext uri="{FF2B5EF4-FFF2-40B4-BE49-F238E27FC236}">
                    <a16:creationId xmlns:a16="http://schemas.microsoft.com/office/drawing/2014/main" id="{6FEAFF7A-CE7D-413E-AFCB-3FCDAEB00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2113" y="2175334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>
                <a:extLst>
                  <a:ext uri="{FF2B5EF4-FFF2-40B4-BE49-F238E27FC236}">
                    <a16:creationId xmlns:a16="http://schemas.microsoft.com/office/drawing/2014/main" id="{A5A37196-6238-4F4F-8F88-EF8A9C9E77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1160" y="3193380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B0A9DD6D-E8F6-49B2-9B9B-D2017E9E05AA}"/>
                  </a:ext>
                </a:extLst>
              </p:cNvPr>
              <p:cNvSpPr txBox="1"/>
              <p:nvPr/>
            </p:nvSpPr>
            <p:spPr>
              <a:xfrm>
                <a:off x="6257959" y="1907488"/>
                <a:ext cx="11423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solidFill>
                      <a:srgbClr val="7030A0"/>
                    </a:solidFill>
                  </a:rPr>
                  <a:t>z</a:t>
                </a:r>
                <a:r>
                  <a:rPr lang="de-DE" sz="1600" baseline="-25000" dirty="0">
                    <a:solidFill>
                      <a:srgbClr val="7030A0"/>
                    </a:solidFill>
                  </a:rPr>
                  <a:t>1</a:t>
                </a:r>
                <a:r>
                  <a:rPr lang="de-DE" sz="1600" baseline="30000" dirty="0">
                    <a:solidFill>
                      <a:srgbClr val="7030A0"/>
                    </a:solidFill>
                  </a:rPr>
                  <a:t>(2)</a:t>
                </a:r>
                <a:r>
                  <a:rPr lang="de-DE" sz="1600" dirty="0">
                    <a:solidFill>
                      <a:srgbClr val="7030A0"/>
                    </a:solidFill>
                  </a:rPr>
                  <a:t> a</a:t>
                </a:r>
                <a:r>
                  <a:rPr lang="de-DE" sz="1600" baseline="-25000" dirty="0">
                    <a:solidFill>
                      <a:srgbClr val="7030A0"/>
                    </a:solidFill>
                  </a:rPr>
                  <a:t>1</a:t>
                </a:r>
                <a:r>
                  <a:rPr lang="de-DE" sz="1600" baseline="30000" dirty="0">
                    <a:solidFill>
                      <a:srgbClr val="7030A0"/>
                    </a:solidFill>
                  </a:rPr>
                  <a:t>(2)</a:t>
                </a:r>
                <a:endParaRPr lang="de-DE" sz="1600" baseline="-25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FB7C4F54-D2EA-429D-B88D-19AF199FB1F4}"/>
                  </a:ext>
                </a:extLst>
              </p:cNvPr>
              <p:cNvSpPr txBox="1"/>
              <p:nvPr/>
            </p:nvSpPr>
            <p:spPr>
              <a:xfrm>
                <a:off x="6277442" y="2931019"/>
                <a:ext cx="9402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solidFill>
                      <a:srgbClr val="7030A0"/>
                    </a:solidFill>
                  </a:rPr>
                  <a:t>z</a:t>
                </a:r>
                <a:r>
                  <a:rPr lang="de-DE" sz="1600" baseline="-25000" dirty="0">
                    <a:solidFill>
                      <a:srgbClr val="7030A0"/>
                    </a:solidFill>
                  </a:rPr>
                  <a:t>2</a:t>
                </a:r>
                <a:r>
                  <a:rPr lang="de-DE" sz="1600" baseline="30000" dirty="0">
                    <a:solidFill>
                      <a:srgbClr val="7030A0"/>
                    </a:solidFill>
                  </a:rPr>
                  <a:t>(2)</a:t>
                </a:r>
                <a:r>
                  <a:rPr lang="de-DE" sz="1600" dirty="0">
                    <a:solidFill>
                      <a:srgbClr val="7030A0"/>
                    </a:solidFill>
                  </a:rPr>
                  <a:t> a</a:t>
                </a:r>
                <a:r>
                  <a:rPr lang="de-DE" sz="1600" baseline="-25000" dirty="0">
                    <a:solidFill>
                      <a:srgbClr val="7030A0"/>
                    </a:solidFill>
                  </a:rPr>
                  <a:t>2</a:t>
                </a:r>
                <a:r>
                  <a:rPr lang="de-DE" sz="1600" baseline="30000" dirty="0">
                    <a:solidFill>
                      <a:srgbClr val="7030A0"/>
                    </a:solidFill>
                  </a:rPr>
                  <a:t>(2)</a:t>
                </a:r>
                <a:endParaRPr lang="de-DE" sz="1600" baseline="-25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D47BF554-C7E7-43C4-AA0C-C690D7A6DB43}"/>
                  </a:ext>
                </a:extLst>
              </p:cNvPr>
              <p:cNvSpPr txBox="1"/>
              <p:nvPr/>
            </p:nvSpPr>
            <p:spPr>
              <a:xfrm>
                <a:off x="6267912" y="3934939"/>
                <a:ext cx="19344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solidFill>
                      <a:srgbClr val="7030A0"/>
                    </a:solidFill>
                  </a:rPr>
                  <a:t>z</a:t>
                </a:r>
                <a:r>
                  <a:rPr lang="de-DE" sz="1600" baseline="-25000" dirty="0">
                    <a:solidFill>
                      <a:srgbClr val="7030A0"/>
                    </a:solidFill>
                  </a:rPr>
                  <a:t>3</a:t>
                </a:r>
                <a:r>
                  <a:rPr lang="de-DE" sz="1600" baseline="30000" dirty="0">
                    <a:solidFill>
                      <a:srgbClr val="7030A0"/>
                    </a:solidFill>
                  </a:rPr>
                  <a:t>(2)</a:t>
                </a:r>
                <a:r>
                  <a:rPr lang="de-DE" sz="1600" dirty="0">
                    <a:solidFill>
                      <a:srgbClr val="7030A0"/>
                    </a:solidFill>
                  </a:rPr>
                  <a:t> a</a:t>
                </a:r>
                <a:r>
                  <a:rPr lang="de-DE" sz="1600" baseline="-25000" dirty="0">
                    <a:solidFill>
                      <a:srgbClr val="7030A0"/>
                    </a:solidFill>
                  </a:rPr>
                  <a:t>3</a:t>
                </a:r>
                <a:r>
                  <a:rPr lang="de-DE" sz="1600" baseline="30000" dirty="0">
                    <a:solidFill>
                      <a:srgbClr val="7030A0"/>
                    </a:solidFill>
                  </a:rPr>
                  <a:t>(2)</a:t>
                </a:r>
                <a:endParaRPr lang="de-DE" sz="1600" baseline="-25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36589BCC-5742-4DB3-AC69-D28861E01F5F}"/>
                  </a:ext>
                </a:extLst>
              </p:cNvPr>
              <p:cNvSpPr txBox="1"/>
              <p:nvPr/>
            </p:nvSpPr>
            <p:spPr>
              <a:xfrm>
                <a:off x="10914523" y="2386317"/>
                <a:ext cx="9402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solidFill>
                      <a:srgbClr val="7030A0"/>
                    </a:solidFill>
                  </a:rPr>
                  <a:t>z</a:t>
                </a:r>
                <a:r>
                  <a:rPr lang="de-DE" sz="1600" baseline="-25000" dirty="0">
                    <a:solidFill>
                      <a:srgbClr val="7030A0"/>
                    </a:solidFill>
                  </a:rPr>
                  <a:t>1</a:t>
                </a:r>
                <a:r>
                  <a:rPr lang="de-DE" sz="1600" baseline="30000" dirty="0">
                    <a:solidFill>
                      <a:srgbClr val="7030A0"/>
                    </a:solidFill>
                  </a:rPr>
                  <a:t>(3)</a:t>
                </a:r>
                <a:r>
                  <a:rPr lang="de-DE" sz="1600" dirty="0">
                    <a:solidFill>
                      <a:srgbClr val="7030A0"/>
                    </a:solidFill>
                  </a:rPr>
                  <a:t> a</a:t>
                </a:r>
                <a:r>
                  <a:rPr lang="de-DE" sz="1600" baseline="-25000" dirty="0">
                    <a:solidFill>
                      <a:srgbClr val="7030A0"/>
                    </a:solidFill>
                  </a:rPr>
                  <a:t>1</a:t>
                </a:r>
                <a:r>
                  <a:rPr lang="de-DE" sz="1600" baseline="30000" dirty="0">
                    <a:solidFill>
                      <a:srgbClr val="7030A0"/>
                    </a:solidFill>
                  </a:rPr>
                  <a:t>(3)</a:t>
                </a:r>
                <a:endParaRPr lang="de-DE" sz="1600" baseline="-25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8BC83001-DF71-4353-81DE-B7860AFD31BF}"/>
                  </a:ext>
                </a:extLst>
              </p:cNvPr>
              <p:cNvSpPr txBox="1"/>
              <p:nvPr/>
            </p:nvSpPr>
            <p:spPr>
              <a:xfrm>
                <a:off x="10900226" y="3415017"/>
                <a:ext cx="9402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solidFill>
                      <a:srgbClr val="7030A0"/>
                    </a:solidFill>
                  </a:rPr>
                  <a:t>z</a:t>
                </a:r>
                <a:r>
                  <a:rPr lang="de-DE" sz="1600" baseline="-25000" dirty="0">
                    <a:solidFill>
                      <a:srgbClr val="7030A0"/>
                    </a:solidFill>
                  </a:rPr>
                  <a:t>2</a:t>
                </a:r>
                <a:r>
                  <a:rPr lang="de-DE" sz="1600" baseline="30000" dirty="0">
                    <a:solidFill>
                      <a:srgbClr val="7030A0"/>
                    </a:solidFill>
                  </a:rPr>
                  <a:t>(3)</a:t>
                </a:r>
                <a:r>
                  <a:rPr lang="de-DE" sz="1600" dirty="0">
                    <a:solidFill>
                      <a:srgbClr val="7030A0"/>
                    </a:solidFill>
                  </a:rPr>
                  <a:t> a</a:t>
                </a:r>
                <a:r>
                  <a:rPr lang="de-DE" sz="1600" baseline="-25000" dirty="0">
                    <a:solidFill>
                      <a:srgbClr val="7030A0"/>
                    </a:solidFill>
                  </a:rPr>
                  <a:t>2</a:t>
                </a:r>
                <a:r>
                  <a:rPr lang="de-DE" sz="1600" baseline="30000" dirty="0">
                    <a:solidFill>
                      <a:srgbClr val="7030A0"/>
                    </a:solidFill>
                  </a:rPr>
                  <a:t>(3)</a:t>
                </a:r>
                <a:endParaRPr lang="de-DE" sz="1600" baseline="-2500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76" name="Gerader Verbinder 75">
                <a:extLst>
                  <a:ext uri="{FF2B5EF4-FFF2-40B4-BE49-F238E27FC236}">
                    <a16:creationId xmlns:a16="http://schemas.microsoft.com/office/drawing/2014/main" id="{C1BACDA6-ED7A-4532-9D48-011E10B9816D}"/>
                  </a:ext>
                </a:extLst>
              </p:cNvPr>
              <p:cNvCxnSpPr>
                <a:cxnSpLocks/>
                <a:stCxn id="79" idx="6"/>
                <a:endCxn id="73" idx="1"/>
              </p:cNvCxnSpPr>
              <p:nvPr/>
            </p:nvCxnSpPr>
            <p:spPr>
              <a:xfrm>
                <a:off x="2611834" y="3569555"/>
                <a:ext cx="3656078" cy="534661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r Verbinder 76">
                <a:extLst>
                  <a:ext uri="{FF2B5EF4-FFF2-40B4-BE49-F238E27FC236}">
                    <a16:creationId xmlns:a16="http://schemas.microsoft.com/office/drawing/2014/main" id="{666016D6-0A45-4AE2-9764-534D15572218}"/>
                  </a:ext>
                </a:extLst>
              </p:cNvPr>
              <p:cNvCxnSpPr>
                <a:cxnSpLocks/>
                <a:endCxn id="84" idx="2"/>
              </p:cNvCxnSpPr>
              <p:nvPr/>
            </p:nvCxnSpPr>
            <p:spPr>
              <a:xfrm flipV="1">
                <a:off x="7130611" y="3565829"/>
                <a:ext cx="3829640" cy="55626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7C390A09-D662-4032-815D-AD85AB17B016}"/>
                </a:ext>
              </a:extLst>
            </p:cNvPr>
            <p:cNvSpPr txBox="1"/>
            <p:nvPr/>
          </p:nvSpPr>
          <p:spPr>
            <a:xfrm>
              <a:off x="1775528" y="2386317"/>
              <a:ext cx="372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00B050"/>
                  </a:solidFill>
                </a:rPr>
                <a:t>x</a:t>
              </a:r>
              <a:r>
                <a:rPr lang="de-DE" sz="1600" baseline="-250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4D55B049-A52E-43B0-AFB0-C791CC64EA30}"/>
                </a:ext>
              </a:extLst>
            </p:cNvPr>
            <p:cNvSpPr txBox="1"/>
            <p:nvPr/>
          </p:nvSpPr>
          <p:spPr>
            <a:xfrm>
              <a:off x="1746105" y="3388226"/>
              <a:ext cx="372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00B050"/>
                  </a:solidFill>
                </a:rPr>
                <a:t>x</a:t>
              </a:r>
              <a:r>
                <a:rPr lang="de-DE" sz="1600" baseline="-25000" dirty="0">
                  <a:solidFill>
                    <a:srgbClr val="00B050"/>
                  </a:solidFill>
                </a:rPr>
                <a:t>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feld 52">
                  <a:extLst>
                    <a:ext uri="{FF2B5EF4-FFF2-40B4-BE49-F238E27FC236}">
                      <a16:creationId xmlns:a16="http://schemas.microsoft.com/office/drawing/2014/main" id="{7996FCA1-D537-4F2A-9A9C-6DF5FA068B37}"/>
                    </a:ext>
                  </a:extLst>
                </p:cNvPr>
                <p:cNvSpPr txBox="1"/>
                <p:nvPr/>
              </p:nvSpPr>
              <p:spPr>
                <a:xfrm rot="21132359">
                  <a:off x="2864063" y="220629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i="1" baseline="-2500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sz="1200" i="1" baseline="-2500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53" name="Textfeld 52">
                  <a:extLst>
                    <a:ext uri="{FF2B5EF4-FFF2-40B4-BE49-F238E27FC236}">
                      <a16:creationId xmlns:a16="http://schemas.microsoft.com/office/drawing/2014/main" id="{7996FCA1-D537-4F2A-9A9C-6DF5FA068B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32359">
                  <a:off x="2864063" y="2206291"/>
                  <a:ext cx="647700" cy="28469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feld 53">
                  <a:extLst>
                    <a:ext uri="{FF2B5EF4-FFF2-40B4-BE49-F238E27FC236}">
                      <a16:creationId xmlns:a16="http://schemas.microsoft.com/office/drawing/2014/main" id="{B0C968E1-D187-45FD-AAAE-5AD9F718A03D}"/>
                    </a:ext>
                  </a:extLst>
                </p:cNvPr>
                <p:cNvSpPr txBox="1"/>
                <p:nvPr/>
              </p:nvSpPr>
              <p:spPr>
                <a:xfrm rot="537625">
                  <a:off x="2874462" y="243863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 baseline="-2500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4" name="Textfeld 53">
                  <a:extLst>
                    <a:ext uri="{FF2B5EF4-FFF2-40B4-BE49-F238E27FC236}">
                      <a16:creationId xmlns:a16="http://schemas.microsoft.com/office/drawing/2014/main" id="{B0C968E1-D187-45FD-AAAE-5AD9F718A0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37625">
                  <a:off x="2874462" y="2438634"/>
                  <a:ext cx="647700" cy="2846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feld 54">
                  <a:extLst>
                    <a:ext uri="{FF2B5EF4-FFF2-40B4-BE49-F238E27FC236}">
                      <a16:creationId xmlns:a16="http://schemas.microsoft.com/office/drawing/2014/main" id="{DA6FCB84-45CF-4382-8996-5D4470C28A33}"/>
                    </a:ext>
                  </a:extLst>
                </p:cNvPr>
                <p:cNvSpPr txBox="1"/>
                <p:nvPr/>
              </p:nvSpPr>
              <p:spPr>
                <a:xfrm rot="1034911">
                  <a:off x="2864062" y="2652730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de-DE" sz="1200" i="1" baseline="-2500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5" name="Textfeld 54">
                  <a:extLst>
                    <a:ext uri="{FF2B5EF4-FFF2-40B4-BE49-F238E27FC236}">
                      <a16:creationId xmlns:a16="http://schemas.microsoft.com/office/drawing/2014/main" id="{DA6FCB84-45CF-4382-8996-5D4470C28A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34911">
                  <a:off x="2864062" y="2652730"/>
                  <a:ext cx="647700" cy="2846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feld 55">
                  <a:extLst>
                    <a:ext uri="{FF2B5EF4-FFF2-40B4-BE49-F238E27FC236}">
                      <a16:creationId xmlns:a16="http://schemas.microsoft.com/office/drawing/2014/main" id="{508278A0-4A98-45F7-9162-DE2F5A777BC3}"/>
                    </a:ext>
                  </a:extLst>
                </p:cNvPr>
                <p:cNvSpPr txBox="1"/>
                <p:nvPr/>
              </p:nvSpPr>
              <p:spPr>
                <a:xfrm rot="20305657">
                  <a:off x="2774747" y="2998699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56" name="Textfeld 55">
                  <a:extLst>
                    <a:ext uri="{FF2B5EF4-FFF2-40B4-BE49-F238E27FC236}">
                      <a16:creationId xmlns:a16="http://schemas.microsoft.com/office/drawing/2014/main" id="{508278A0-4A98-45F7-9162-DE2F5A777B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05657">
                  <a:off x="2774747" y="2998699"/>
                  <a:ext cx="647700" cy="2846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feld 56">
                  <a:extLst>
                    <a:ext uri="{FF2B5EF4-FFF2-40B4-BE49-F238E27FC236}">
                      <a16:creationId xmlns:a16="http://schemas.microsoft.com/office/drawing/2014/main" id="{8B380192-F511-4969-B933-C4448A6E7A6C}"/>
                    </a:ext>
                  </a:extLst>
                </p:cNvPr>
                <p:cNvSpPr txBox="1"/>
                <p:nvPr/>
              </p:nvSpPr>
              <p:spPr>
                <a:xfrm rot="21244584">
                  <a:off x="2864063" y="3219189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7" name="Textfeld 56">
                  <a:extLst>
                    <a:ext uri="{FF2B5EF4-FFF2-40B4-BE49-F238E27FC236}">
                      <a16:creationId xmlns:a16="http://schemas.microsoft.com/office/drawing/2014/main" id="{8B380192-F511-4969-B933-C4448A6E7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44584">
                  <a:off x="2864063" y="3219189"/>
                  <a:ext cx="647700" cy="28469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feld 57">
                  <a:extLst>
                    <a:ext uri="{FF2B5EF4-FFF2-40B4-BE49-F238E27FC236}">
                      <a16:creationId xmlns:a16="http://schemas.microsoft.com/office/drawing/2014/main" id="{B6557DC2-C202-43F9-BF90-2B79E6D67BE5}"/>
                    </a:ext>
                  </a:extLst>
                </p:cNvPr>
                <p:cNvSpPr txBox="1"/>
                <p:nvPr/>
              </p:nvSpPr>
              <p:spPr>
                <a:xfrm rot="473313">
                  <a:off x="2865161" y="344447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8" name="Textfeld 57">
                  <a:extLst>
                    <a:ext uri="{FF2B5EF4-FFF2-40B4-BE49-F238E27FC236}">
                      <a16:creationId xmlns:a16="http://schemas.microsoft.com/office/drawing/2014/main" id="{B6557DC2-C202-43F9-BF90-2B79E6D67B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73313">
                  <a:off x="2865161" y="3444474"/>
                  <a:ext cx="647700" cy="28469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feld 58">
                  <a:extLst>
                    <a:ext uri="{FF2B5EF4-FFF2-40B4-BE49-F238E27FC236}">
                      <a16:creationId xmlns:a16="http://schemas.microsoft.com/office/drawing/2014/main" id="{16952FEA-A97B-402D-B775-DB4EA5E0EAEE}"/>
                    </a:ext>
                  </a:extLst>
                </p:cNvPr>
                <p:cNvSpPr txBox="1"/>
                <p:nvPr/>
              </p:nvSpPr>
              <p:spPr>
                <a:xfrm rot="20268254">
                  <a:off x="7279404" y="3550992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9" name="Textfeld 58">
                  <a:extLst>
                    <a:ext uri="{FF2B5EF4-FFF2-40B4-BE49-F238E27FC236}">
                      <a16:creationId xmlns:a16="http://schemas.microsoft.com/office/drawing/2014/main" id="{16952FEA-A97B-402D-B775-DB4EA5E0EA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68254">
                  <a:off x="7279404" y="3550992"/>
                  <a:ext cx="647700" cy="28469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737B2E19-1A26-4A0F-A600-1CFBB23A0127}"/>
                    </a:ext>
                  </a:extLst>
                </p:cNvPr>
                <p:cNvSpPr txBox="1"/>
                <p:nvPr/>
              </p:nvSpPr>
              <p:spPr>
                <a:xfrm rot="20861327">
                  <a:off x="7380430" y="375012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737B2E19-1A26-4A0F-A600-1CFBB23A01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61327">
                  <a:off x="7380430" y="3750121"/>
                  <a:ext cx="647700" cy="28469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feld 60">
                  <a:extLst>
                    <a:ext uri="{FF2B5EF4-FFF2-40B4-BE49-F238E27FC236}">
                      <a16:creationId xmlns:a16="http://schemas.microsoft.com/office/drawing/2014/main" id="{C6385A76-77D6-48E4-8B93-85B9743F9270}"/>
                    </a:ext>
                  </a:extLst>
                </p:cNvPr>
                <p:cNvSpPr txBox="1"/>
                <p:nvPr/>
              </p:nvSpPr>
              <p:spPr>
                <a:xfrm rot="21121081">
                  <a:off x="7249871" y="2745308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1" name="Textfeld 60">
                  <a:extLst>
                    <a:ext uri="{FF2B5EF4-FFF2-40B4-BE49-F238E27FC236}">
                      <a16:creationId xmlns:a16="http://schemas.microsoft.com/office/drawing/2014/main" id="{C6385A76-77D6-48E4-8B93-85B9743F92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21081">
                  <a:off x="7249871" y="2745308"/>
                  <a:ext cx="647700" cy="28469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86BC2EC5-BE9D-40F4-A5DA-B42958C10E71}"/>
                    </a:ext>
                  </a:extLst>
                </p:cNvPr>
                <p:cNvSpPr txBox="1"/>
                <p:nvPr/>
              </p:nvSpPr>
              <p:spPr>
                <a:xfrm rot="430678">
                  <a:off x="7300170" y="2949552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86BC2EC5-BE9D-40F4-A5DA-B42958C10E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30678">
                  <a:off x="7300170" y="2949552"/>
                  <a:ext cx="647700" cy="28469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2D8D0F4C-790C-4AE3-830D-425B6B1E2FB0}"/>
                    </a:ext>
                  </a:extLst>
                </p:cNvPr>
                <p:cNvSpPr txBox="1"/>
                <p:nvPr/>
              </p:nvSpPr>
              <p:spPr>
                <a:xfrm rot="406972">
                  <a:off x="7259758" y="192108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2D8D0F4C-790C-4AE3-830D-425B6B1E2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06972">
                  <a:off x="7259758" y="1921081"/>
                  <a:ext cx="647700" cy="28469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7133144E-90DB-4FF9-8380-500200CDBF53}"/>
                    </a:ext>
                  </a:extLst>
                </p:cNvPr>
                <p:cNvSpPr txBox="1"/>
                <p:nvPr/>
              </p:nvSpPr>
              <p:spPr>
                <a:xfrm rot="1348392">
                  <a:off x="7310057" y="2125325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7133144E-90DB-4FF9-8380-500200CDBF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48392">
                  <a:off x="7310057" y="2125325"/>
                  <a:ext cx="647700" cy="28469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Pfeil: nach oben gebogen 3">
            <a:extLst>
              <a:ext uri="{FF2B5EF4-FFF2-40B4-BE49-F238E27FC236}">
                <a16:creationId xmlns:a16="http://schemas.microsoft.com/office/drawing/2014/main" id="{51DACB88-2E22-4BE8-A20C-401114C1FF2B}"/>
              </a:ext>
            </a:extLst>
          </p:cNvPr>
          <p:cNvSpPr/>
          <p:nvPr/>
        </p:nvSpPr>
        <p:spPr>
          <a:xfrm rot="16200000" flipV="1">
            <a:off x="6109069" y="1491958"/>
            <a:ext cx="515212" cy="48496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584B886C-0F95-4DA5-A6E6-9CA6CBDCE055}"/>
                  </a:ext>
                </a:extLst>
              </p:cNvPr>
              <p:cNvSpPr txBox="1"/>
              <p:nvPr/>
            </p:nvSpPr>
            <p:spPr>
              <a:xfrm>
                <a:off x="6718300" y="1377049"/>
                <a:ext cx="6096000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m:rPr>
                              <m:nor/>
                            </m:rPr>
                            <a:rPr lang="de-DE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sSup>
                        <m:sSupPr>
                          <m:ctrlPr>
                            <a:rPr lang="de-DE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7"/>
                            </m:rPr>
                            <a:rPr lang="de-DE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i="1" baseline="-250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de-DE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baseline="-250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de-DE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i="1" baseline="-250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de-DE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baseline="-250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584B886C-0F95-4DA5-A6E6-9CA6CBDCE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300" y="1377049"/>
                <a:ext cx="6096000" cy="3929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feld 99">
                <a:extLst>
                  <a:ext uri="{FF2B5EF4-FFF2-40B4-BE49-F238E27FC236}">
                    <a16:creationId xmlns:a16="http://schemas.microsoft.com/office/drawing/2014/main" id="{6300EB85-79F7-46D9-9F50-0E8D90A61A3E}"/>
                  </a:ext>
                </a:extLst>
              </p:cNvPr>
              <p:cNvSpPr txBox="1"/>
              <p:nvPr/>
            </p:nvSpPr>
            <p:spPr>
              <a:xfrm>
                <a:off x="6723457" y="1820573"/>
                <a:ext cx="6096000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de-DE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m:rPr>
                              <m:nor/>
                            </m:rPr>
                            <a:rPr lang="de-DE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0" name="Textfeld 99">
                <a:extLst>
                  <a:ext uri="{FF2B5EF4-FFF2-40B4-BE49-F238E27FC236}">
                    <a16:creationId xmlns:a16="http://schemas.microsoft.com/office/drawing/2014/main" id="{6300EB85-79F7-46D9-9F50-0E8D90A61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457" y="1820573"/>
                <a:ext cx="6096000" cy="380810"/>
              </a:xfrm>
              <a:prstGeom prst="rect">
                <a:avLst/>
              </a:prstGeom>
              <a:blipFill>
                <a:blip r:embed="rId15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99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 0.00255 L -0.01068 -0.13935 " pathEditMode="relative" ptsTypes="AA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8747FF7C-3541-4613-B0C7-FA8593F921B4}"/>
              </a:ext>
            </a:extLst>
          </p:cNvPr>
          <p:cNvGrpSpPr/>
          <p:nvPr/>
        </p:nvGrpSpPr>
        <p:grpSpPr>
          <a:xfrm>
            <a:off x="1366547" y="4484644"/>
            <a:ext cx="10377960" cy="1671425"/>
            <a:chOff x="1366547" y="4484644"/>
            <a:chExt cx="10377960" cy="167142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feld 50">
                  <a:extLst>
                    <a:ext uri="{FF2B5EF4-FFF2-40B4-BE49-F238E27FC236}">
                      <a16:creationId xmlns:a16="http://schemas.microsoft.com/office/drawing/2014/main" id="{153B84F3-847C-438E-A2B5-74147A017104}"/>
                    </a:ext>
                  </a:extLst>
                </p:cNvPr>
                <p:cNvSpPr txBox="1"/>
                <p:nvPr/>
              </p:nvSpPr>
              <p:spPr>
                <a:xfrm>
                  <a:off x="8265363" y="4553650"/>
                  <a:ext cx="1775743" cy="7430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sz="1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de-DE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15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de-DE" sz="1500" i="1" baseline="-250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de-DE" sz="1500" i="1">
                                              <a:latin typeface="Cambria Math" panose="02040503050406030204" pitchFamily="18" charset="0"/>
                                            </a:rPr>
                                            <m:t>(2)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de-DE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15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de-DE" sz="1500" i="1" baseline="-250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de-DE" sz="1500" i="1">
                                              <a:latin typeface="Cambria Math" panose="02040503050406030204" pitchFamily="18" charset="0"/>
                                            </a:rPr>
                                            <m:t>(2)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de-DE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15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de-DE" sz="1500" i="1" baseline="-2500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de-DE" sz="1500" i="1">
                                              <a:latin typeface="Cambria Math" panose="02040503050406030204" pitchFamily="18" charset="0"/>
                                            </a:rPr>
                                            <m:t>(2)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  <m:r>
                          <a:rPr lang="de-DE" sz="150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sz="15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de-DE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sz="1500" i="1" baseline="-25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de-DE" sz="15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de-DE" sz="15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de-DE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sz="1500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de-DE" sz="15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de-DE" sz="15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de-DE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sz="1500" i="1" baseline="-25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sup>
                                      <m:r>
                                        <a:rPr lang="de-DE" sz="15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de-DE" sz="15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de-DE" sz="1500" dirty="0"/>
                </a:p>
              </p:txBody>
            </p:sp>
          </mc:Choice>
          <mc:Fallback>
            <p:sp>
              <p:nvSpPr>
                <p:cNvPr id="51" name="Textfeld 50">
                  <a:extLst>
                    <a:ext uri="{FF2B5EF4-FFF2-40B4-BE49-F238E27FC236}">
                      <a16:creationId xmlns:a16="http://schemas.microsoft.com/office/drawing/2014/main" id="{153B84F3-847C-438E-A2B5-74147A0171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5363" y="4553650"/>
                  <a:ext cx="1775743" cy="74308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feld 51">
                  <a:extLst>
                    <a:ext uri="{FF2B5EF4-FFF2-40B4-BE49-F238E27FC236}">
                      <a16:creationId xmlns:a16="http://schemas.microsoft.com/office/drawing/2014/main" id="{7EF2C9AF-7098-4727-BA37-8E976125AFF0}"/>
                    </a:ext>
                  </a:extLst>
                </p:cNvPr>
                <p:cNvSpPr txBox="1"/>
                <p:nvPr/>
              </p:nvSpPr>
              <p:spPr>
                <a:xfrm>
                  <a:off x="1376074" y="4484644"/>
                  <a:ext cx="6538126" cy="8259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500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500" i="1" baseline="-25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15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5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de-DE" sz="1500" i="1" baseline="-2500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5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de-DE" sz="1500" i="1" baseline="-2500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5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de-DE" sz="1500" i="1" baseline="-2500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5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de-DE" sz="1500" i="1" baseline="-2500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5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de-DE" sz="1500" i="1" baseline="-2500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5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de-DE" sz="1500" i="1" baseline="-2500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de-DE" sz="1500" dirty="0"/>
                    <a:t> </a:t>
                  </a:r>
                  <a14:m>
                    <m:oMath xmlns:m="http://schemas.openxmlformats.org/officeDocument/2006/math">
                      <m:r>
                        <a:rPr lang="de-DE" sz="15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500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de-DE" sz="150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5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de-DE" sz="1500" i="1" baseline="-2500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de-DE" sz="15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sz="15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500" i="1" baseline="-25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de-DE" sz="150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5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de-DE" sz="1500" i="1" baseline="-2500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500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de-DE" sz="150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5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de-DE" sz="1500" i="1" baseline="-2500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de-DE" sz="15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sz="15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500" i="1" baseline="-25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de-DE" sz="150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5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de-DE" sz="1500" i="1" baseline="-2500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500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p>
                                  <m:sSupPr>
                                    <m:ctrlPr>
                                      <a:rPr lang="de-DE" sz="150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5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de-DE" sz="1500" i="1" baseline="-2500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de-DE" sz="15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sz="15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500" i="1" baseline="-25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de-DE" sz="150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5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de-DE" sz="1500" i="1" baseline="-2500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de-DE" sz="1500" dirty="0"/>
                    <a:t> </a:t>
                  </a:r>
                  <a14:m>
                    <m:oMath xmlns:m="http://schemas.openxmlformats.org/officeDocument/2006/math">
                      <m:r>
                        <a:rPr lang="de-DE" sz="15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a14:m>
                  <a:endParaRPr lang="de-DE" sz="1500" dirty="0"/>
                </a:p>
              </p:txBody>
            </p:sp>
          </mc:Choice>
          <mc:Fallback>
            <p:sp>
              <p:nvSpPr>
                <p:cNvPr id="52" name="Textfeld 51">
                  <a:extLst>
                    <a:ext uri="{FF2B5EF4-FFF2-40B4-BE49-F238E27FC236}">
                      <a16:creationId xmlns:a16="http://schemas.microsoft.com/office/drawing/2014/main" id="{7EF2C9AF-7098-4727-BA37-8E976125AF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6074" y="4484644"/>
                  <a:ext cx="6538126" cy="8259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feld 53">
                  <a:extLst>
                    <a:ext uri="{FF2B5EF4-FFF2-40B4-BE49-F238E27FC236}">
                      <a16:creationId xmlns:a16="http://schemas.microsoft.com/office/drawing/2014/main" id="{78B6CCEB-7A8B-4E81-9CBB-A9F4B16D276F}"/>
                    </a:ext>
                  </a:extLst>
                </p:cNvPr>
                <p:cNvSpPr txBox="1"/>
                <p:nvPr/>
              </p:nvSpPr>
              <p:spPr>
                <a:xfrm>
                  <a:off x="1366547" y="5330137"/>
                  <a:ext cx="9660471" cy="8259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5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5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5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5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de-DE" sz="1500" i="1" baseline="-2500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500" b="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500" b="0" i="1" smtClean="0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de-DE" sz="150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5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de-DE" sz="1500" i="1" baseline="-2500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1500" b="0" i="1" baseline="-25000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de-DE" sz="150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5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de-DE" sz="1500" i="1" baseline="-2500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1500" b="0" i="1" baseline="-25000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5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de-DE" sz="1500" i="1" baseline="-2500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500" b="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500" b="0" i="1" smtClean="0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de-DE" sz="150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5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de-DE" sz="1500" i="1" baseline="-2500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b="0" i="1" baseline="-25000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de-DE" sz="150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5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de-DE" sz="1500" i="1" baseline="-2500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b="0" i="1" baseline="-25000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de-DE" sz="15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5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sSup>
                                  <m:sSupPr>
                                    <m:ctrlPr>
                                      <a:rPr lang="de-DE" sz="150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5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de-DE" sz="1500" i="1" baseline="-2500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de-DE" sz="15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5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sSup>
                                  <m:sSupPr>
                                    <m:ctrlPr>
                                      <a:rPr lang="de-DE" sz="150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5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de-DE" sz="1500" i="1" baseline="-2500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de-DE" sz="15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5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sSup>
                                  <m:sSupPr>
                                    <m:ctrlPr>
                                      <a:rPr lang="de-DE" sz="150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5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de-DE" sz="1500" i="1" baseline="-2500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5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sSup>
                                  <m:sSupPr>
                                    <m:ctrlPr>
                                      <a:rPr lang="de-DE" sz="150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5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de-DE" sz="1500" i="1" baseline="-2500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de-DE" sz="15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5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sSup>
                                  <m:sSupPr>
                                    <m:ctrlPr>
                                      <a:rPr lang="de-DE" sz="150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5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de-DE" sz="1500" i="1" baseline="-2500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de-DE" sz="15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5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sSup>
                                  <m:sSupPr>
                                    <m:ctrlPr>
                                      <a:rPr lang="de-DE" sz="150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5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de-DE" sz="1500" i="1" baseline="-2500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5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de-DE" sz="1500" dirty="0"/>
                    <a:t> </a:t>
                  </a:r>
                  <a14:m>
                    <m:oMath xmlns:m="http://schemas.openxmlformats.org/officeDocument/2006/math">
                      <m:r>
                        <a:rPr lang="de-DE" sz="15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de-DE" sz="1500" b="0" i="1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a14:m>
                  <a:endParaRPr lang="de-DE" sz="1500" dirty="0"/>
                </a:p>
              </p:txBody>
            </p:sp>
          </mc:Choice>
          <mc:Fallback>
            <p:sp>
              <p:nvSpPr>
                <p:cNvPr id="54" name="Textfeld 53">
                  <a:extLst>
                    <a:ext uri="{FF2B5EF4-FFF2-40B4-BE49-F238E27FC236}">
                      <a16:creationId xmlns:a16="http://schemas.microsoft.com/office/drawing/2014/main" id="{78B6CCEB-7A8B-4E81-9CBB-A9F4B16D2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547" y="5330137"/>
                  <a:ext cx="9660471" cy="8259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feld 54">
                  <a:extLst>
                    <a:ext uri="{FF2B5EF4-FFF2-40B4-BE49-F238E27FC236}">
                      <a16:creationId xmlns:a16="http://schemas.microsoft.com/office/drawing/2014/main" id="{2DB1924B-07CA-4BC2-B605-4A2F51279A0D}"/>
                    </a:ext>
                  </a:extLst>
                </p:cNvPr>
                <p:cNvSpPr txBox="1"/>
                <p:nvPr/>
              </p:nvSpPr>
              <p:spPr>
                <a:xfrm>
                  <a:off x="10028268" y="5603799"/>
                  <a:ext cx="1716239" cy="431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sz="1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de-DE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15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de-DE" sz="1500" i="1" baseline="-250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de-DE" sz="15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de-DE" sz="15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de-DE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15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de-DE" sz="1500" b="0" i="1" baseline="-2500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de-DE" sz="15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de-DE" sz="15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  <m:r>
                          <a:rPr lang="de-DE" sz="150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sz="15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de-DE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sz="1500" i="1" baseline="-25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de-DE" sz="15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de-DE" sz="15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de-DE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sz="1500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de-DE" sz="15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de-DE" sz="15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de-DE" sz="1500" dirty="0"/>
                </a:p>
              </p:txBody>
            </p:sp>
          </mc:Choice>
          <mc:Fallback>
            <p:sp>
              <p:nvSpPr>
                <p:cNvPr id="55" name="Textfeld 54">
                  <a:extLst>
                    <a:ext uri="{FF2B5EF4-FFF2-40B4-BE49-F238E27FC236}">
                      <a16:creationId xmlns:a16="http://schemas.microsoft.com/office/drawing/2014/main" id="{2DB1924B-07CA-4BC2-B605-4A2F51279A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8268" y="5603799"/>
                  <a:ext cx="1716239" cy="431593"/>
                </a:xfrm>
                <a:prstGeom prst="rect">
                  <a:avLst/>
                </a:prstGeom>
                <a:blipFill>
                  <a:blip r:embed="rId5"/>
                  <a:stretch>
                    <a:fillRect l="-2128" b="-1971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Titel 1">
            <a:extLst>
              <a:ext uri="{FF2B5EF4-FFF2-40B4-BE49-F238E27FC236}">
                <a16:creationId xmlns:a16="http://schemas.microsoft.com/office/drawing/2014/main" id="{001E2DB6-CB1E-484F-932B-2B703856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9326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Ein künstliches neuronales Netz</a:t>
            </a: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DE2438ED-4DCC-4AE3-BD8A-1AFF01319097}"/>
              </a:ext>
            </a:extLst>
          </p:cNvPr>
          <p:cNvGrpSpPr/>
          <p:nvPr/>
        </p:nvGrpSpPr>
        <p:grpSpPr>
          <a:xfrm>
            <a:off x="1532466" y="2082574"/>
            <a:ext cx="10054309" cy="2826709"/>
            <a:chOff x="1532466" y="1690688"/>
            <a:chExt cx="10054309" cy="2826709"/>
          </a:xfrm>
        </p:grpSpPr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BDA1A8EF-9F15-40D6-8F29-4D946C8612C0}"/>
                </a:ext>
              </a:extLst>
            </p:cNvPr>
            <p:cNvGrpSpPr/>
            <p:nvPr/>
          </p:nvGrpSpPr>
          <p:grpSpPr>
            <a:xfrm>
              <a:off x="1532466" y="1690688"/>
              <a:ext cx="10054309" cy="2826709"/>
              <a:chOff x="1800480" y="1690688"/>
              <a:chExt cx="10054309" cy="2826709"/>
            </a:xfrm>
          </p:grpSpPr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CA6C6AEC-991B-49CA-999A-F5330CCC5DEC}"/>
                  </a:ext>
                </a:extLst>
              </p:cNvPr>
              <p:cNvGrpSpPr/>
              <p:nvPr/>
            </p:nvGrpSpPr>
            <p:grpSpPr>
              <a:xfrm>
                <a:off x="1800480" y="1690688"/>
                <a:ext cx="9971125" cy="2826709"/>
                <a:chOff x="1795717" y="1690688"/>
                <a:chExt cx="9971125" cy="2826709"/>
              </a:xfrm>
            </p:grpSpPr>
            <p:sp>
              <p:nvSpPr>
                <p:cNvPr id="116" name="Flussdiagramm: Verbinder 115">
                  <a:extLst>
                    <a:ext uri="{FF2B5EF4-FFF2-40B4-BE49-F238E27FC236}">
                      <a16:creationId xmlns:a16="http://schemas.microsoft.com/office/drawing/2014/main" id="{4E4F686C-17FD-44FB-A62B-C20A6235839A}"/>
                    </a:ext>
                  </a:extLst>
                </p:cNvPr>
                <p:cNvSpPr/>
                <p:nvPr/>
              </p:nvSpPr>
              <p:spPr>
                <a:xfrm>
                  <a:off x="1795717" y="2156200"/>
                  <a:ext cx="811354" cy="790617"/>
                </a:xfrm>
                <a:prstGeom prst="flowChartConnector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17" name="Flussdiagramm: Verbinder 116">
                  <a:extLst>
                    <a:ext uri="{FF2B5EF4-FFF2-40B4-BE49-F238E27FC236}">
                      <a16:creationId xmlns:a16="http://schemas.microsoft.com/office/drawing/2014/main" id="{E33231A8-F775-4663-9C21-F747AC644065}"/>
                    </a:ext>
                  </a:extLst>
                </p:cNvPr>
                <p:cNvSpPr/>
                <p:nvPr/>
              </p:nvSpPr>
              <p:spPr>
                <a:xfrm>
                  <a:off x="1795717" y="3174246"/>
                  <a:ext cx="811354" cy="790617"/>
                </a:xfrm>
                <a:prstGeom prst="flowChartConnector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18" name="Flussdiagramm: Verbinder 117">
                  <a:extLst>
                    <a:ext uri="{FF2B5EF4-FFF2-40B4-BE49-F238E27FC236}">
                      <a16:creationId xmlns:a16="http://schemas.microsoft.com/office/drawing/2014/main" id="{BD030CC5-98A6-49B7-B4ED-40FB46C5A2E5}"/>
                    </a:ext>
                  </a:extLst>
                </p:cNvPr>
                <p:cNvSpPr/>
                <p:nvPr/>
              </p:nvSpPr>
              <p:spPr>
                <a:xfrm>
                  <a:off x="6303277" y="1690688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19" name="Flussdiagramm: Verbinder 118">
                  <a:extLst>
                    <a:ext uri="{FF2B5EF4-FFF2-40B4-BE49-F238E27FC236}">
                      <a16:creationId xmlns:a16="http://schemas.microsoft.com/office/drawing/2014/main" id="{364141BE-73D4-402D-B66F-C23F902A2E3E}"/>
                    </a:ext>
                  </a:extLst>
                </p:cNvPr>
                <p:cNvSpPr/>
                <p:nvPr/>
              </p:nvSpPr>
              <p:spPr>
                <a:xfrm>
                  <a:off x="6303277" y="2708734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20" name="Flussdiagramm: Verbinder 119">
                  <a:extLst>
                    <a:ext uri="{FF2B5EF4-FFF2-40B4-BE49-F238E27FC236}">
                      <a16:creationId xmlns:a16="http://schemas.microsoft.com/office/drawing/2014/main" id="{EE6E192E-6359-49FF-9BBC-4EC406694A7D}"/>
                    </a:ext>
                  </a:extLst>
                </p:cNvPr>
                <p:cNvSpPr/>
                <p:nvPr/>
              </p:nvSpPr>
              <p:spPr>
                <a:xfrm>
                  <a:off x="6303277" y="3726780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21" name="Flussdiagramm: Verbinder 120">
                  <a:extLst>
                    <a:ext uri="{FF2B5EF4-FFF2-40B4-BE49-F238E27FC236}">
                      <a16:creationId xmlns:a16="http://schemas.microsoft.com/office/drawing/2014/main" id="{7C9DAB08-C71C-437D-8F05-B75DBA947041}"/>
                    </a:ext>
                  </a:extLst>
                </p:cNvPr>
                <p:cNvSpPr/>
                <p:nvPr/>
              </p:nvSpPr>
              <p:spPr>
                <a:xfrm>
                  <a:off x="10931673" y="2152474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22" name="Flussdiagramm: Verbinder 121">
                  <a:extLst>
                    <a:ext uri="{FF2B5EF4-FFF2-40B4-BE49-F238E27FC236}">
                      <a16:creationId xmlns:a16="http://schemas.microsoft.com/office/drawing/2014/main" id="{B63B8952-80F6-4BF0-AE61-B62CC92D009B}"/>
                    </a:ext>
                  </a:extLst>
                </p:cNvPr>
                <p:cNvSpPr/>
                <p:nvPr/>
              </p:nvSpPr>
              <p:spPr>
                <a:xfrm>
                  <a:off x="10955488" y="3170520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cxnSp>
              <p:nvCxnSpPr>
                <p:cNvPr id="123" name="Gerader Verbinder 122">
                  <a:extLst>
                    <a:ext uri="{FF2B5EF4-FFF2-40B4-BE49-F238E27FC236}">
                      <a16:creationId xmlns:a16="http://schemas.microsoft.com/office/drawing/2014/main" id="{2B08CA64-CC19-4C71-BED6-36CBD5E93EA1}"/>
                    </a:ext>
                  </a:extLst>
                </p:cNvPr>
                <p:cNvCxnSpPr>
                  <a:cxnSpLocks/>
                  <a:stCxn id="116" idx="6"/>
                  <a:endCxn id="118" idx="2"/>
                </p:cNvCxnSpPr>
                <p:nvPr/>
              </p:nvCxnSpPr>
              <p:spPr>
                <a:xfrm flipV="1">
                  <a:off x="2607071" y="2085997"/>
                  <a:ext cx="3696206" cy="465512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Gerader Verbinder 123">
                  <a:extLst>
                    <a:ext uri="{FF2B5EF4-FFF2-40B4-BE49-F238E27FC236}">
                      <a16:creationId xmlns:a16="http://schemas.microsoft.com/office/drawing/2014/main" id="{324EBA58-F180-4C61-B179-86570537F264}"/>
                    </a:ext>
                  </a:extLst>
                </p:cNvPr>
                <p:cNvCxnSpPr>
                  <a:cxnSpLocks/>
                  <a:stCxn id="116" idx="6"/>
                  <a:endCxn id="119" idx="2"/>
                </p:cNvCxnSpPr>
                <p:nvPr/>
              </p:nvCxnSpPr>
              <p:spPr>
                <a:xfrm>
                  <a:off x="2607071" y="2551509"/>
                  <a:ext cx="3696206" cy="552534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Gerader Verbinder 124">
                  <a:extLst>
                    <a:ext uri="{FF2B5EF4-FFF2-40B4-BE49-F238E27FC236}">
                      <a16:creationId xmlns:a16="http://schemas.microsoft.com/office/drawing/2014/main" id="{A3EBD67C-7C2A-49BE-8F79-C8042F98D8F5}"/>
                    </a:ext>
                  </a:extLst>
                </p:cNvPr>
                <p:cNvCxnSpPr>
                  <a:cxnSpLocks/>
                  <a:stCxn id="116" idx="6"/>
                  <a:endCxn id="120" idx="2"/>
                </p:cNvCxnSpPr>
                <p:nvPr/>
              </p:nvCxnSpPr>
              <p:spPr>
                <a:xfrm>
                  <a:off x="2607071" y="2551509"/>
                  <a:ext cx="3696206" cy="157058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Gerader Verbinder 125">
                  <a:extLst>
                    <a:ext uri="{FF2B5EF4-FFF2-40B4-BE49-F238E27FC236}">
                      <a16:creationId xmlns:a16="http://schemas.microsoft.com/office/drawing/2014/main" id="{7EA9056F-E8A0-44E7-93EB-97E87FB21CEF}"/>
                    </a:ext>
                  </a:extLst>
                </p:cNvPr>
                <p:cNvCxnSpPr>
                  <a:cxnSpLocks/>
                  <a:stCxn id="117" idx="6"/>
                  <a:endCxn id="118" idx="2"/>
                </p:cNvCxnSpPr>
                <p:nvPr/>
              </p:nvCxnSpPr>
              <p:spPr>
                <a:xfrm flipV="1">
                  <a:off x="2607071" y="2085997"/>
                  <a:ext cx="3696206" cy="1483558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>
                  <a:extLst>
                    <a:ext uri="{FF2B5EF4-FFF2-40B4-BE49-F238E27FC236}">
                      <a16:creationId xmlns:a16="http://schemas.microsoft.com/office/drawing/2014/main" id="{27FCD525-5195-4FE2-A420-4B2BFA097721}"/>
                    </a:ext>
                  </a:extLst>
                </p:cNvPr>
                <p:cNvCxnSpPr>
                  <a:cxnSpLocks/>
                  <a:stCxn id="117" idx="6"/>
                  <a:endCxn id="119" idx="2"/>
                </p:cNvCxnSpPr>
                <p:nvPr/>
              </p:nvCxnSpPr>
              <p:spPr>
                <a:xfrm flipV="1">
                  <a:off x="2607071" y="3104043"/>
                  <a:ext cx="3696206" cy="465512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>
                  <a:extLst>
                    <a:ext uri="{FF2B5EF4-FFF2-40B4-BE49-F238E27FC236}">
                      <a16:creationId xmlns:a16="http://schemas.microsoft.com/office/drawing/2014/main" id="{90610CA2-AC24-4806-B31F-68B7100766DD}"/>
                    </a:ext>
                  </a:extLst>
                </p:cNvPr>
                <p:cNvCxnSpPr>
                  <a:cxnSpLocks/>
                  <a:stCxn id="121" idx="2"/>
                  <a:endCxn id="118" idx="6"/>
                </p:cNvCxnSpPr>
                <p:nvPr/>
              </p:nvCxnSpPr>
              <p:spPr>
                <a:xfrm flipH="1" flipV="1">
                  <a:off x="7114631" y="2085997"/>
                  <a:ext cx="3817042" cy="461786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>
                  <a:extLst>
                    <a:ext uri="{FF2B5EF4-FFF2-40B4-BE49-F238E27FC236}">
                      <a16:creationId xmlns:a16="http://schemas.microsoft.com/office/drawing/2014/main" id="{23A34161-8C5A-4229-8084-75BBF25F02D9}"/>
                    </a:ext>
                  </a:extLst>
                </p:cNvPr>
                <p:cNvCxnSpPr>
                  <a:cxnSpLocks/>
                  <a:stCxn id="121" idx="2"/>
                  <a:endCxn id="119" idx="6"/>
                </p:cNvCxnSpPr>
                <p:nvPr/>
              </p:nvCxnSpPr>
              <p:spPr>
                <a:xfrm flipH="1">
                  <a:off x="7114631" y="2547783"/>
                  <a:ext cx="3817042" cy="55626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29">
                  <a:extLst>
                    <a:ext uri="{FF2B5EF4-FFF2-40B4-BE49-F238E27FC236}">
                      <a16:creationId xmlns:a16="http://schemas.microsoft.com/office/drawing/2014/main" id="{7C5ADD1D-49FA-4E85-A6EC-732A080DF51C}"/>
                    </a:ext>
                  </a:extLst>
                </p:cNvPr>
                <p:cNvCxnSpPr>
                  <a:cxnSpLocks/>
                  <a:stCxn id="121" idx="2"/>
                  <a:endCxn id="120" idx="6"/>
                </p:cNvCxnSpPr>
                <p:nvPr/>
              </p:nvCxnSpPr>
              <p:spPr>
                <a:xfrm flipH="1">
                  <a:off x="7114631" y="2547783"/>
                  <a:ext cx="3817042" cy="1574306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Gerader Verbinder 130">
                  <a:extLst>
                    <a:ext uri="{FF2B5EF4-FFF2-40B4-BE49-F238E27FC236}">
                      <a16:creationId xmlns:a16="http://schemas.microsoft.com/office/drawing/2014/main" id="{7A7A55B4-1B5D-4679-997C-1F40D673512A}"/>
                    </a:ext>
                  </a:extLst>
                </p:cNvPr>
                <p:cNvCxnSpPr>
                  <a:cxnSpLocks/>
                  <a:stCxn id="118" idx="6"/>
                  <a:endCxn id="122" idx="2"/>
                </p:cNvCxnSpPr>
                <p:nvPr/>
              </p:nvCxnSpPr>
              <p:spPr>
                <a:xfrm>
                  <a:off x="7114631" y="2085997"/>
                  <a:ext cx="3840857" cy="1479832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Gerader Verbinder 131">
                  <a:extLst>
                    <a:ext uri="{FF2B5EF4-FFF2-40B4-BE49-F238E27FC236}">
                      <a16:creationId xmlns:a16="http://schemas.microsoft.com/office/drawing/2014/main" id="{9C7A7C23-B0C9-4D5D-944E-DA37AE45AFE6}"/>
                    </a:ext>
                  </a:extLst>
                </p:cNvPr>
                <p:cNvCxnSpPr>
                  <a:cxnSpLocks/>
                  <a:stCxn id="122" idx="2"/>
                  <a:endCxn id="119" idx="6"/>
                </p:cNvCxnSpPr>
                <p:nvPr/>
              </p:nvCxnSpPr>
              <p:spPr>
                <a:xfrm flipH="1" flipV="1">
                  <a:off x="7114631" y="3104043"/>
                  <a:ext cx="3840857" cy="461786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Gerader Verbinder 95">
                <a:extLst>
                  <a:ext uri="{FF2B5EF4-FFF2-40B4-BE49-F238E27FC236}">
                    <a16:creationId xmlns:a16="http://schemas.microsoft.com/office/drawing/2014/main" id="{64CBA091-28FA-430A-8B07-4E89C7B030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1690688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Gerader Verbinder 100">
                <a:extLst>
                  <a:ext uri="{FF2B5EF4-FFF2-40B4-BE49-F238E27FC236}">
                    <a16:creationId xmlns:a16="http://schemas.microsoft.com/office/drawing/2014/main" id="{736183B2-F27F-4602-8E01-DDFAB66C3A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2708734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r Verbinder 101">
                <a:extLst>
                  <a:ext uri="{FF2B5EF4-FFF2-40B4-BE49-F238E27FC236}">
                    <a16:creationId xmlns:a16="http://schemas.microsoft.com/office/drawing/2014/main" id="{014BA6DF-F6E2-4AD0-AAB7-6BEF0A5486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3726780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r Verbinder 102">
                <a:extLst>
                  <a:ext uri="{FF2B5EF4-FFF2-40B4-BE49-F238E27FC236}">
                    <a16:creationId xmlns:a16="http://schemas.microsoft.com/office/drawing/2014/main" id="{D218B2E6-72C0-4230-AE09-265EF9D820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2113" y="2175334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r Verbinder 107">
                <a:extLst>
                  <a:ext uri="{FF2B5EF4-FFF2-40B4-BE49-F238E27FC236}">
                    <a16:creationId xmlns:a16="http://schemas.microsoft.com/office/drawing/2014/main" id="{1364648D-C93F-4BEC-A634-8D7F3A00E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1160" y="3193380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5973EB0A-624B-4FCB-AB38-A7ADD9EF7EC3}"/>
                  </a:ext>
                </a:extLst>
              </p:cNvPr>
              <p:cNvSpPr txBox="1"/>
              <p:nvPr/>
            </p:nvSpPr>
            <p:spPr>
              <a:xfrm>
                <a:off x="6257959" y="1907488"/>
                <a:ext cx="11423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solidFill>
                      <a:srgbClr val="7030A0"/>
                    </a:solidFill>
                  </a:rPr>
                  <a:t>z</a:t>
                </a:r>
                <a:r>
                  <a:rPr lang="de-DE" sz="1600" baseline="-25000" dirty="0">
                    <a:solidFill>
                      <a:srgbClr val="7030A0"/>
                    </a:solidFill>
                  </a:rPr>
                  <a:t>1</a:t>
                </a:r>
                <a:r>
                  <a:rPr lang="de-DE" sz="1600" baseline="30000" dirty="0">
                    <a:solidFill>
                      <a:srgbClr val="7030A0"/>
                    </a:solidFill>
                  </a:rPr>
                  <a:t>(2)</a:t>
                </a:r>
                <a:r>
                  <a:rPr lang="de-DE" sz="1600" dirty="0">
                    <a:solidFill>
                      <a:srgbClr val="7030A0"/>
                    </a:solidFill>
                  </a:rPr>
                  <a:t> a</a:t>
                </a:r>
                <a:r>
                  <a:rPr lang="de-DE" sz="1600" baseline="-25000" dirty="0">
                    <a:solidFill>
                      <a:srgbClr val="7030A0"/>
                    </a:solidFill>
                  </a:rPr>
                  <a:t>1</a:t>
                </a:r>
                <a:r>
                  <a:rPr lang="de-DE" sz="1600" baseline="30000" dirty="0">
                    <a:solidFill>
                      <a:srgbClr val="7030A0"/>
                    </a:solidFill>
                  </a:rPr>
                  <a:t>(2)</a:t>
                </a:r>
                <a:endParaRPr lang="de-DE" sz="1600" baseline="-25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0" name="Textfeld 109">
                <a:extLst>
                  <a:ext uri="{FF2B5EF4-FFF2-40B4-BE49-F238E27FC236}">
                    <a16:creationId xmlns:a16="http://schemas.microsoft.com/office/drawing/2014/main" id="{D001F4A5-1853-4AA0-9593-9AD3BF5F43A1}"/>
                  </a:ext>
                </a:extLst>
              </p:cNvPr>
              <p:cNvSpPr txBox="1"/>
              <p:nvPr/>
            </p:nvSpPr>
            <p:spPr>
              <a:xfrm>
                <a:off x="6277442" y="2931019"/>
                <a:ext cx="9402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solidFill>
                      <a:srgbClr val="7030A0"/>
                    </a:solidFill>
                  </a:rPr>
                  <a:t>z</a:t>
                </a:r>
                <a:r>
                  <a:rPr lang="de-DE" sz="1600" baseline="-25000" dirty="0">
                    <a:solidFill>
                      <a:srgbClr val="7030A0"/>
                    </a:solidFill>
                  </a:rPr>
                  <a:t>2</a:t>
                </a:r>
                <a:r>
                  <a:rPr lang="de-DE" sz="1600" baseline="30000" dirty="0">
                    <a:solidFill>
                      <a:srgbClr val="7030A0"/>
                    </a:solidFill>
                  </a:rPr>
                  <a:t>(2)</a:t>
                </a:r>
                <a:r>
                  <a:rPr lang="de-DE" sz="1600" dirty="0">
                    <a:solidFill>
                      <a:srgbClr val="7030A0"/>
                    </a:solidFill>
                  </a:rPr>
                  <a:t> a</a:t>
                </a:r>
                <a:r>
                  <a:rPr lang="de-DE" sz="1600" baseline="-25000" dirty="0">
                    <a:solidFill>
                      <a:srgbClr val="7030A0"/>
                    </a:solidFill>
                  </a:rPr>
                  <a:t>2</a:t>
                </a:r>
                <a:r>
                  <a:rPr lang="de-DE" sz="1600" baseline="30000" dirty="0">
                    <a:solidFill>
                      <a:srgbClr val="7030A0"/>
                    </a:solidFill>
                  </a:rPr>
                  <a:t>(2)</a:t>
                </a:r>
                <a:endParaRPr lang="de-DE" sz="1600" baseline="-25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1" name="Textfeld 110">
                <a:extLst>
                  <a:ext uri="{FF2B5EF4-FFF2-40B4-BE49-F238E27FC236}">
                    <a16:creationId xmlns:a16="http://schemas.microsoft.com/office/drawing/2014/main" id="{E844BEA6-4ABC-4B83-BE57-E0776457DBF7}"/>
                  </a:ext>
                </a:extLst>
              </p:cNvPr>
              <p:cNvSpPr txBox="1"/>
              <p:nvPr/>
            </p:nvSpPr>
            <p:spPr>
              <a:xfrm>
                <a:off x="6267912" y="3934939"/>
                <a:ext cx="19344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solidFill>
                      <a:srgbClr val="7030A0"/>
                    </a:solidFill>
                  </a:rPr>
                  <a:t>z</a:t>
                </a:r>
                <a:r>
                  <a:rPr lang="de-DE" sz="1600" baseline="-25000" dirty="0">
                    <a:solidFill>
                      <a:srgbClr val="7030A0"/>
                    </a:solidFill>
                  </a:rPr>
                  <a:t>3</a:t>
                </a:r>
                <a:r>
                  <a:rPr lang="de-DE" sz="1600" baseline="30000" dirty="0">
                    <a:solidFill>
                      <a:srgbClr val="7030A0"/>
                    </a:solidFill>
                  </a:rPr>
                  <a:t>(2)</a:t>
                </a:r>
                <a:r>
                  <a:rPr lang="de-DE" sz="1600" dirty="0">
                    <a:solidFill>
                      <a:srgbClr val="7030A0"/>
                    </a:solidFill>
                  </a:rPr>
                  <a:t> a</a:t>
                </a:r>
                <a:r>
                  <a:rPr lang="de-DE" sz="1600" baseline="-25000" dirty="0">
                    <a:solidFill>
                      <a:srgbClr val="7030A0"/>
                    </a:solidFill>
                  </a:rPr>
                  <a:t>3</a:t>
                </a:r>
                <a:r>
                  <a:rPr lang="de-DE" sz="1600" baseline="30000" dirty="0">
                    <a:solidFill>
                      <a:srgbClr val="7030A0"/>
                    </a:solidFill>
                  </a:rPr>
                  <a:t>(2)</a:t>
                </a:r>
                <a:endParaRPr lang="de-DE" sz="1600" baseline="-25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17E4D0DF-7308-4F01-B024-F75A82FEADBA}"/>
                  </a:ext>
                </a:extLst>
              </p:cNvPr>
              <p:cNvSpPr txBox="1"/>
              <p:nvPr/>
            </p:nvSpPr>
            <p:spPr>
              <a:xfrm>
                <a:off x="10914523" y="2386317"/>
                <a:ext cx="9402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solidFill>
                      <a:srgbClr val="7030A0"/>
                    </a:solidFill>
                  </a:rPr>
                  <a:t>z</a:t>
                </a:r>
                <a:r>
                  <a:rPr lang="de-DE" sz="1600" baseline="-25000" dirty="0">
                    <a:solidFill>
                      <a:srgbClr val="7030A0"/>
                    </a:solidFill>
                  </a:rPr>
                  <a:t>1</a:t>
                </a:r>
                <a:r>
                  <a:rPr lang="de-DE" sz="1600" baseline="30000" dirty="0">
                    <a:solidFill>
                      <a:srgbClr val="7030A0"/>
                    </a:solidFill>
                  </a:rPr>
                  <a:t>(3)</a:t>
                </a:r>
                <a:r>
                  <a:rPr lang="de-DE" sz="1600" dirty="0">
                    <a:solidFill>
                      <a:srgbClr val="7030A0"/>
                    </a:solidFill>
                  </a:rPr>
                  <a:t> a</a:t>
                </a:r>
                <a:r>
                  <a:rPr lang="de-DE" sz="1600" baseline="-25000" dirty="0">
                    <a:solidFill>
                      <a:srgbClr val="7030A0"/>
                    </a:solidFill>
                  </a:rPr>
                  <a:t>1</a:t>
                </a:r>
                <a:r>
                  <a:rPr lang="de-DE" sz="1600" baseline="30000" dirty="0">
                    <a:solidFill>
                      <a:srgbClr val="7030A0"/>
                    </a:solidFill>
                  </a:rPr>
                  <a:t>(3)</a:t>
                </a:r>
                <a:endParaRPr lang="de-DE" sz="1600" baseline="-25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70F00F0F-8EF6-438C-B816-0CA409644D51}"/>
                  </a:ext>
                </a:extLst>
              </p:cNvPr>
              <p:cNvSpPr txBox="1"/>
              <p:nvPr/>
            </p:nvSpPr>
            <p:spPr>
              <a:xfrm>
                <a:off x="10900226" y="3415017"/>
                <a:ext cx="9402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solidFill>
                      <a:srgbClr val="7030A0"/>
                    </a:solidFill>
                  </a:rPr>
                  <a:t>z</a:t>
                </a:r>
                <a:r>
                  <a:rPr lang="de-DE" sz="1600" baseline="-25000" dirty="0">
                    <a:solidFill>
                      <a:srgbClr val="7030A0"/>
                    </a:solidFill>
                  </a:rPr>
                  <a:t>2</a:t>
                </a:r>
                <a:r>
                  <a:rPr lang="de-DE" sz="1600" baseline="30000" dirty="0">
                    <a:solidFill>
                      <a:srgbClr val="7030A0"/>
                    </a:solidFill>
                  </a:rPr>
                  <a:t>(3)</a:t>
                </a:r>
                <a:r>
                  <a:rPr lang="de-DE" sz="1600" dirty="0">
                    <a:solidFill>
                      <a:srgbClr val="7030A0"/>
                    </a:solidFill>
                  </a:rPr>
                  <a:t> a</a:t>
                </a:r>
                <a:r>
                  <a:rPr lang="de-DE" sz="1600" baseline="-25000" dirty="0">
                    <a:solidFill>
                      <a:srgbClr val="7030A0"/>
                    </a:solidFill>
                  </a:rPr>
                  <a:t>2</a:t>
                </a:r>
                <a:r>
                  <a:rPr lang="de-DE" sz="1600" baseline="30000" dirty="0">
                    <a:solidFill>
                      <a:srgbClr val="7030A0"/>
                    </a:solidFill>
                  </a:rPr>
                  <a:t>(3)</a:t>
                </a:r>
                <a:endParaRPr lang="de-DE" sz="1600" baseline="-2500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114" name="Gerader Verbinder 113">
                <a:extLst>
                  <a:ext uri="{FF2B5EF4-FFF2-40B4-BE49-F238E27FC236}">
                    <a16:creationId xmlns:a16="http://schemas.microsoft.com/office/drawing/2014/main" id="{A0122800-5810-49A0-8A59-C0374FC979BE}"/>
                  </a:ext>
                </a:extLst>
              </p:cNvPr>
              <p:cNvCxnSpPr>
                <a:cxnSpLocks/>
                <a:stCxn id="117" idx="6"/>
                <a:endCxn id="111" idx="1"/>
              </p:cNvCxnSpPr>
              <p:nvPr/>
            </p:nvCxnSpPr>
            <p:spPr>
              <a:xfrm>
                <a:off x="2611834" y="3569555"/>
                <a:ext cx="3656078" cy="534661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Gerader Verbinder 114">
                <a:extLst>
                  <a:ext uri="{FF2B5EF4-FFF2-40B4-BE49-F238E27FC236}">
                    <a16:creationId xmlns:a16="http://schemas.microsoft.com/office/drawing/2014/main" id="{C22CF47B-D49A-4D3C-9C71-286AD3B9B930}"/>
                  </a:ext>
                </a:extLst>
              </p:cNvPr>
              <p:cNvCxnSpPr>
                <a:cxnSpLocks/>
                <a:endCxn id="122" idx="2"/>
              </p:cNvCxnSpPr>
              <p:nvPr/>
            </p:nvCxnSpPr>
            <p:spPr>
              <a:xfrm flipV="1">
                <a:off x="7130611" y="3565829"/>
                <a:ext cx="3829640" cy="55626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6BE7A1FE-06E8-4B52-AFC2-BAC8B39B4D3B}"/>
                </a:ext>
              </a:extLst>
            </p:cNvPr>
            <p:cNvSpPr txBox="1"/>
            <p:nvPr/>
          </p:nvSpPr>
          <p:spPr>
            <a:xfrm>
              <a:off x="1775528" y="2386317"/>
              <a:ext cx="372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030A0"/>
                  </a:solidFill>
                </a:rPr>
                <a:t>x</a:t>
              </a:r>
              <a:r>
                <a:rPr lang="de-DE" sz="1600" baseline="-25000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053D18A6-6106-4B74-A156-A521F4744A52}"/>
                </a:ext>
              </a:extLst>
            </p:cNvPr>
            <p:cNvSpPr txBox="1"/>
            <p:nvPr/>
          </p:nvSpPr>
          <p:spPr>
            <a:xfrm>
              <a:off x="1746105" y="3388226"/>
              <a:ext cx="372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030A0"/>
                  </a:solidFill>
                </a:rPr>
                <a:t>x</a:t>
              </a:r>
              <a:r>
                <a:rPr lang="de-DE" sz="1600" baseline="-25000" dirty="0">
                  <a:solidFill>
                    <a:srgbClr val="7030A0"/>
                  </a:solidFill>
                </a:rPr>
                <a:t>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E7492D78-91B2-4236-9179-D2357772A378}"/>
                    </a:ext>
                  </a:extLst>
                </p:cNvPr>
                <p:cNvSpPr txBox="1"/>
                <p:nvPr/>
              </p:nvSpPr>
              <p:spPr>
                <a:xfrm rot="21132359">
                  <a:off x="2864063" y="220629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sz="1200" i="1" baseline="-2500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E7492D78-91B2-4236-9179-D2357772A3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32359">
                  <a:off x="2864063" y="2206291"/>
                  <a:ext cx="647700" cy="28469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feld 70">
                  <a:extLst>
                    <a:ext uri="{FF2B5EF4-FFF2-40B4-BE49-F238E27FC236}">
                      <a16:creationId xmlns:a16="http://schemas.microsoft.com/office/drawing/2014/main" id="{EB24DDBC-17FB-455C-B7C2-F7D13EFEF915}"/>
                    </a:ext>
                  </a:extLst>
                </p:cNvPr>
                <p:cNvSpPr txBox="1"/>
                <p:nvPr/>
              </p:nvSpPr>
              <p:spPr>
                <a:xfrm rot="537625">
                  <a:off x="2874462" y="243863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 baseline="-2500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1" name="Textfeld 70">
                  <a:extLst>
                    <a:ext uri="{FF2B5EF4-FFF2-40B4-BE49-F238E27FC236}">
                      <a16:creationId xmlns:a16="http://schemas.microsoft.com/office/drawing/2014/main" id="{EB24DDBC-17FB-455C-B7C2-F7D13EFEF9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37625">
                  <a:off x="2874462" y="2438634"/>
                  <a:ext cx="647700" cy="28469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feld 71">
                  <a:extLst>
                    <a:ext uri="{FF2B5EF4-FFF2-40B4-BE49-F238E27FC236}">
                      <a16:creationId xmlns:a16="http://schemas.microsoft.com/office/drawing/2014/main" id="{F9E86040-C5AE-4467-A9A7-C6397A821507}"/>
                    </a:ext>
                  </a:extLst>
                </p:cNvPr>
                <p:cNvSpPr txBox="1"/>
                <p:nvPr/>
              </p:nvSpPr>
              <p:spPr>
                <a:xfrm rot="1034911">
                  <a:off x="2864062" y="2652730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de-DE" sz="1200" i="1" baseline="-2500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2" name="Textfeld 71">
                  <a:extLst>
                    <a:ext uri="{FF2B5EF4-FFF2-40B4-BE49-F238E27FC236}">
                      <a16:creationId xmlns:a16="http://schemas.microsoft.com/office/drawing/2014/main" id="{F9E86040-C5AE-4467-A9A7-C6397A821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34911">
                  <a:off x="2864062" y="2652730"/>
                  <a:ext cx="647700" cy="28469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feld 72">
                  <a:extLst>
                    <a:ext uri="{FF2B5EF4-FFF2-40B4-BE49-F238E27FC236}">
                      <a16:creationId xmlns:a16="http://schemas.microsoft.com/office/drawing/2014/main" id="{AE14EA9C-55FF-454D-AECC-64306E2270F5}"/>
                    </a:ext>
                  </a:extLst>
                </p:cNvPr>
                <p:cNvSpPr txBox="1"/>
                <p:nvPr/>
              </p:nvSpPr>
              <p:spPr>
                <a:xfrm rot="20305657">
                  <a:off x="2774747" y="2998699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3" name="Textfeld 72">
                  <a:extLst>
                    <a:ext uri="{FF2B5EF4-FFF2-40B4-BE49-F238E27FC236}">
                      <a16:creationId xmlns:a16="http://schemas.microsoft.com/office/drawing/2014/main" id="{AE14EA9C-55FF-454D-AECC-64306E227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05657">
                  <a:off x="2774747" y="2998699"/>
                  <a:ext cx="647700" cy="28469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feld 73">
                  <a:extLst>
                    <a:ext uri="{FF2B5EF4-FFF2-40B4-BE49-F238E27FC236}">
                      <a16:creationId xmlns:a16="http://schemas.microsoft.com/office/drawing/2014/main" id="{B9760FF5-7DEA-4EF4-996A-5047A1624283}"/>
                    </a:ext>
                  </a:extLst>
                </p:cNvPr>
                <p:cNvSpPr txBox="1"/>
                <p:nvPr/>
              </p:nvSpPr>
              <p:spPr>
                <a:xfrm rot="21244584">
                  <a:off x="2864063" y="3219189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4" name="Textfeld 73">
                  <a:extLst>
                    <a:ext uri="{FF2B5EF4-FFF2-40B4-BE49-F238E27FC236}">
                      <a16:creationId xmlns:a16="http://schemas.microsoft.com/office/drawing/2014/main" id="{B9760FF5-7DEA-4EF4-996A-5047A16242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44584">
                  <a:off x="2864063" y="3219189"/>
                  <a:ext cx="647700" cy="28469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feld 74">
                  <a:extLst>
                    <a:ext uri="{FF2B5EF4-FFF2-40B4-BE49-F238E27FC236}">
                      <a16:creationId xmlns:a16="http://schemas.microsoft.com/office/drawing/2014/main" id="{B4EA670A-0CC5-4AED-8486-642295A9F960}"/>
                    </a:ext>
                  </a:extLst>
                </p:cNvPr>
                <p:cNvSpPr txBox="1"/>
                <p:nvPr/>
              </p:nvSpPr>
              <p:spPr>
                <a:xfrm rot="473313">
                  <a:off x="2865161" y="344447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5" name="Textfeld 74">
                  <a:extLst>
                    <a:ext uri="{FF2B5EF4-FFF2-40B4-BE49-F238E27FC236}">
                      <a16:creationId xmlns:a16="http://schemas.microsoft.com/office/drawing/2014/main" id="{B4EA670A-0CC5-4AED-8486-642295A9F9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73313">
                  <a:off x="2865161" y="3444474"/>
                  <a:ext cx="647700" cy="28469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feld 75">
                  <a:extLst>
                    <a:ext uri="{FF2B5EF4-FFF2-40B4-BE49-F238E27FC236}">
                      <a16:creationId xmlns:a16="http://schemas.microsoft.com/office/drawing/2014/main" id="{9DB520F7-830E-4E5E-8978-B9431C4600E7}"/>
                    </a:ext>
                  </a:extLst>
                </p:cNvPr>
                <p:cNvSpPr txBox="1"/>
                <p:nvPr/>
              </p:nvSpPr>
              <p:spPr>
                <a:xfrm rot="20268254">
                  <a:off x="7279404" y="3550992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6" name="Textfeld 75">
                  <a:extLst>
                    <a:ext uri="{FF2B5EF4-FFF2-40B4-BE49-F238E27FC236}">
                      <a16:creationId xmlns:a16="http://schemas.microsoft.com/office/drawing/2014/main" id="{9DB520F7-830E-4E5E-8978-B9431C460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68254">
                  <a:off x="7279404" y="3550992"/>
                  <a:ext cx="647700" cy="28469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feld 76">
                  <a:extLst>
                    <a:ext uri="{FF2B5EF4-FFF2-40B4-BE49-F238E27FC236}">
                      <a16:creationId xmlns:a16="http://schemas.microsoft.com/office/drawing/2014/main" id="{78FB9C51-2394-4121-99FB-049127DCF93F}"/>
                    </a:ext>
                  </a:extLst>
                </p:cNvPr>
                <p:cNvSpPr txBox="1"/>
                <p:nvPr/>
              </p:nvSpPr>
              <p:spPr>
                <a:xfrm rot="20861327">
                  <a:off x="7380430" y="375012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7" name="Textfeld 76">
                  <a:extLst>
                    <a:ext uri="{FF2B5EF4-FFF2-40B4-BE49-F238E27FC236}">
                      <a16:creationId xmlns:a16="http://schemas.microsoft.com/office/drawing/2014/main" id="{78FB9C51-2394-4121-99FB-049127DCF9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61327">
                  <a:off x="7380430" y="3750121"/>
                  <a:ext cx="647700" cy="28469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feld 82">
                  <a:extLst>
                    <a:ext uri="{FF2B5EF4-FFF2-40B4-BE49-F238E27FC236}">
                      <a16:creationId xmlns:a16="http://schemas.microsoft.com/office/drawing/2014/main" id="{E6FEE791-100F-40C2-B990-819639D35A66}"/>
                    </a:ext>
                  </a:extLst>
                </p:cNvPr>
                <p:cNvSpPr txBox="1"/>
                <p:nvPr/>
              </p:nvSpPr>
              <p:spPr>
                <a:xfrm rot="21121081">
                  <a:off x="7249871" y="2745308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3" name="Textfeld 82">
                  <a:extLst>
                    <a:ext uri="{FF2B5EF4-FFF2-40B4-BE49-F238E27FC236}">
                      <a16:creationId xmlns:a16="http://schemas.microsoft.com/office/drawing/2014/main" id="{E6FEE791-100F-40C2-B990-819639D35A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21081">
                  <a:off x="7249871" y="2745308"/>
                  <a:ext cx="647700" cy="28469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feld 86">
                  <a:extLst>
                    <a:ext uri="{FF2B5EF4-FFF2-40B4-BE49-F238E27FC236}">
                      <a16:creationId xmlns:a16="http://schemas.microsoft.com/office/drawing/2014/main" id="{197EC8EB-C3BC-4B3D-B496-27F50D935044}"/>
                    </a:ext>
                  </a:extLst>
                </p:cNvPr>
                <p:cNvSpPr txBox="1"/>
                <p:nvPr/>
              </p:nvSpPr>
              <p:spPr>
                <a:xfrm rot="430678">
                  <a:off x="7300170" y="2949552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7" name="Textfeld 86">
                  <a:extLst>
                    <a:ext uri="{FF2B5EF4-FFF2-40B4-BE49-F238E27FC236}">
                      <a16:creationId xmlns:a16="http://schemas.microsoft.com/office/drawing/2014/main" id="{197EC8EB-C3BC-4B3D-B496-27F50D935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30678">
                  <a:off x="7300170" y="2949552"/>
                  <a:ext cx="647700" cy="28469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feld 87">
                  <a:extLst>
                    <a:ext uri="{FF2B5EF4-FFF2-40B4-BE49-F238E27FC236}">
                      <a16:creationId xmlns:a16="http://schemas.microsoft.com/office/drawing/2014/main" id="{FBC2B79D-6C59-42DD-9187-0E9DB9CDDF2B}"/>
                    </a:ext>
                  </a:extLst>
                </p:cNvPr>
                <p:cNvSpPr txBox="1"/>
                <p:nvPr/>
              </p:nvSpPr>
              <p:spPr>
                <a:xfrm rot="406972">
                  <a:off x="7259758" y="192108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8" name="Textfeld 87">
                  <a:extLst>
                    <a:ext uri="{FF2B5EF4-FFF2-40B4-BE49-F238E27FC236}">
                      <a16:creationId xmlns:a16="http://schemas.microsoft.com/office/drawing/2014/main" id="{FBC2B79D-6C59-42DD-9187-0E9DB9CDDF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06972">
                  <a:off x="7259758" y="1921081"/>
                  <a:ext cx="647700" cy="28469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feld 89">
                  <a:extLst>
                    <a:ext uri="{FF2B5EF4-FFF2-40B4-BE49-F238E27FC236}">
                      <a16:creationId xmlns:a16="http://schemas.microsoft.com/office/drawing/2014/main" id="{7E6F2FED-A0E8-468A-B401-4FAFA162E529}"/>
                    </a:ext>
                  </a:extLst>
                </p:cNvPr>
                <p:cNvSpPr txBox="1"/>
                <p:nvPr/>
              </p:nvSpPr>
              <p:spPr>
                <a:xfrm rot="1348392">
                  <a:off x="7310057" y="2125325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90" name="Textfeld 89">
                  <a:extLst>
                    <a:ext uri="{FF2B5EF4-FFF2-40B4-BE49-F238E27FC236}">
                      <a16:creationId xmlns:a16="http://schemas.microsoft.com/office/drawing/2014/main" id="{7E6F2FED-A0E8-468A-B401-4FAFA162E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48392">
                  <a:off x="7310057" y="2125325"/>
                  <a:ext cx="647700" cy="28469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4703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89 -0.00602 L -0.00781 -0.15972 " pathEditMode="relative" ptsTypes="AA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26D752-DD86-4D7E-B17A-4A0297BA6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36170"/>
            <a:ext cx="10515600" cy="4351338"/>
          </a:xfrm>
        </p:spPr>
        <p:txBody>
          <a:bodyPr>
            <a:normAutofit/>
          </a:bodyPr>
          <a:lstStyle/>
          <a:p>
            <a:r>
              <a:rPr lang="de-DE" sz="2000" dirty="0"/>
              <a:t>mit striktem Ansatz (z.B. lineare Funktion f(x)=</a:t>
            </a:r>
            <a:r>
              <a:rPr lang="de-DE" sz="2000" dirty="0" err="1"/>
              <a:t>ax</a:t>
            </a:r>
            <a:r>
              <a:rPr lang="de-DE" sz="2000" dirty="0"/>
              <a:t> + b) Modellierung sehr eingeschränkt</a:t>
            </a:r>
          </a:p>
          <a:p>
            <a:r>
              <a:rPr lang="de-DE" sz="2000" dirty="0"/>
              <a:t>Neuronale Netze: komplexe Funktion</a:t>
            </a:r>
            <a:br>
              <a:rPr lang="de-DE" sz="2000" dirty="0"/>
            </a:br>
            <a:r>
              <a:rPr lang="de-DE" sz="2000" dirty="0">
                <a:sym typeface="Wingdings" panose="05000000000000000000" pitchFamily="2" charset="2"/>
              </a:rPr>
              <a:t> verschachtelte Funktionen mit einer Vielzahl an Parametern</a:t>
            </a:r>
            <a:br>
              <a:rPr lang="de-DE" sz="2000" dirty="0">
                <a:sym typeface="Wingdings" panose="05000000000000000000" pitchFamily="2" charset="2"/>
              </a:rPr>
            </a:br>
            <a:r>
              <a:rPr lang="de-DE" sz="2000" dirty="0">
                <a:sym typeface="Wingdings" panose="05000000000000000000" pitchFamily="2" charset="2"/>
              </a:rPr>
              <a:t> jede Funktion annähernd darstellbar</a:t>
            </a:r>
            <a:endParaRPr lang="de-DE" sz="2000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9E80932-B6CA-415E-8D71-A2E23BEDC4F8}"/>
              </a:ext>
            </a:extLst>
          </p:cNvPr>
          <p:cNvGrpSpPr/>
          <p:nvPr/>
        </p:nvGrpSpPr>
        <p:grpSpPr>
          <a:xfrm>
            <a:off x="1465942" y="1571290"/>
            <a:ext cx="3555537" cy="2776797"/>
            <a:chOff x="7242501" y="1593878"/>
            <a:chExt cx="3555537" cy="2776797"/>
          </a:xfrm>
        </p:grpSpPr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7BE579D7-3815-4B8D-BC82-AF570B3319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 l="733" t="-2721" r="-3733" b="2721"/>
            <a:stretch/>
          </p:blipFill>
          <p:spPr bwMode="auto">
            <a:xfrm>
              <a:off x="7242501" y="1593878"/>
              <a:ext cx="3555537" cy="2310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1133BC12-02D5-4C0A-AAB5-10CA12F2AD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9958" y="1690688"/>
              <a:ext cx="2772356" cy="2000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CFABC39-06B4-4C78-8E09-864B4BC32823}"/>
                </a:ext>
              </a:extLst>
            </p:cNvPr>
            <p:cNvSpPr txBox="1"/>
            <p:nvPr/>
          </p:nvSpPr>
          <p:spPr>
            <a:xfrm>
              <a:off x="8377212" y="4001343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Regression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915971F-8683-4989-A228-402D72F7000A}"/>
              </a:ext>
            </a:extLst>
          </p:cNvPr>
          <p:cNvGrpSpPr/>
          <p:nvPr/>
        </p:nvGrpSpPr>
        <p:grpSpPr>
          <a:xfrm>
            <a:off x="6563452" y="1693031"/>
            <a:ext cx="3438704" cy="2713932"/>
            <a:chOff x="7223853" y="1656743"/>
            <a:chExt cx="3438704" cy="2713932"/>
          </a:xfrm>
        </p:grpSpPr>
        <p:pic>
          <p:nvPicPr>
            <p:cNvPr id="15" name="Picture 12">
              <a:extLst>
                <a:ext uri="{FF2B5EF4-FFF2-40B4-BE49-F238E27FC236}">
                  <a16:creationId xmlns:a16="http://schemas.microsoft.com/office/drawing/2014/main" id="{D1335F58-9C97-40DC-B2D3-839179C9C8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81" b="9217"/>
            <a:stretch/>
          </p:blipFill>
          <p:spPr bwMode="auto">
            <a:xfrm>
              <a:off x="7223853" y="1656743"/>
              <a:ext cx="3438704" cy="2310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4397B244-E2F6-4E3A-9310-87C527B47E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5059" y="1690688"/>
              <a:ext cx="2547255" cy="21170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F7301F95-36D8-4F81-9D27-2871CC325F96}"/>
                </a:ext>
              </a:extLst>
            </p:cNvPr>
            <p:cNvSpPr txBox="1"/>
            <p:nvPr/>
          </p:nvSpPr>
          <p:spPr>
            <a:xfrm>
              <a:off x="8377212" y="4001343"/>
              <a:ext cx="1774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Klassifizierung</a:t>
              </a:r>
            </a:p>
          </p:txBody>
        </p:sp>
      </p:grpSp>
      <p:sp>
        <p:nvSpPr>
          <p:cNvPr id="22" name="Rechtwinkliges Dreieck 21">
            <a:extLst>
              <a:ext uri="{FF2B5EF4-FFF2-40B4-BE49-F238E27FC236}">
                <a16:creationId xmlns:a16="http://schemas.microsoft.com/office/drawing/2014/main" id="{4547C7E7-BBE5-426A-AD1F-6A1EB22494AE}"/>
              </a:ext>
            </a:extLst>
          </p:cNvPr>
          <p:cNvSpPr/>
          <p:nvPr/>
        </p:nvSpPr>
        <p:spPr>
          <a:xfrm rot="5400000">
            <a:off x="7177276" y="1643423"/>
            <a:ext cx="1922115" cy="2426409"/>
          </a:xfrm>
          <a:prstGeom prst="rtTriangle">
            <a:avLst/>
          </a:prstGeom>
          <a:solidFill>
            <a:srgbClr val="FFFF00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winkliges Dreieck 24">
            <a:extLst>
              <a:ext uri="{FF2B5EF4-FFF2-40B4-BE49-F238E27FC236}">
                <a16:creationId xmlns:a16="http://schemas.microsoft.com/office/drawing/2014/main" id="{3816DD42-F87C-4FF4-80E3-9340331FBC47}"/>
              </a:ext>
            </a:extLst>
          </p:cNvPr>
          <p:cNvSpPr/>
          <p:nvPr/>
        </p:nvSpPr>
        <p:spPr>
          <a:xfrm rot="16200000">
            <a:off x="7665328" y="1619169"/>
            <a:ext cx="1922114" cy="2312486"/>
          </a:xfrm>
          <a:prstGeom prst="rtTriangle">
            <a:avLst/>
          </a:prstGeom>
          <a:solidFill>
            <a:srgbClr val="814DFF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6D87A441-271F-4D41-906F-328F896B4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9326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Anwendung von neuronalen Netzen</a:t>
            </a:r>
          </a:p>
        </p:txBody>
      </p:sp>
    </p:spTree>
    <p:extLst>
      <p:ext uri="{BB962C8B-B14F-4D97-AF65-F5344CB8AC3E}">
        <p14:creationId xmlns:p14="http://schemas.microsoft.com/office/powerpoint/2010/main" val="273018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5D71C734-3984-4F13-9850-5EB462B81F38}"/>
              </a:ext>
            </a:extLst>
          </p:cNvPr>
          <p:cNvGrpSpPr/>
          <p:nvPr/>
        </p:nvGrpSpPr>
        <p:grpSpPr>
          <a:xfrm>
            <a:off x="1468966" y="1030288"/>
            <a:ext cx="10054309" cy="3605212"/>
            <a:chOff x="1532466" y="1690688"/>
            <a:chExt cx="10054309" cy="3862060"/>
          </a:xfrm>
        </p:grpSpPr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466FA02C-8EFE-4FDE-AACC-40B19A6AC98D}"/>
                </a:ext>
              </a:extLst>
            </p:cNvPr>
            <p:cNvGrpSpPr/>
            <p:nvPr/>
          </p:nvGrpSpPr>
          <p:grpSpPr>
            <a:xfrm>
              <a:off x="1532466" y="1690688"/>
              <a:ext cx="10054309" cy="2826709"/>
              <a:chOff x="1800480" y="1690688"/>
              <a:chExt cx="10054309" cy="2826709"/>
            </a:xfrm>
          </p:grpSpPr>
          <p:grpSp>
            <p:nvGrpSpPr>
              <p:cNvPr id="78" name="Gruppieren 77">
                <a:extLst>
                  <a:ext uri="{FF2B5EF4-FFF2-40B4-BE49-F238E27FC236}">
                    <a16:creationId xmlns:a16="http://schemas.microsoft.com/office/drawing/2014/main" id="{60270591-7225-4732-AEDE-C0B6B87F8AC6}"/>
                  </a:ext>
                </a:extLst>
              </p:cNvPr>
              <p:cNvGrpSpPr/>
              <p:nvPr/>
            </p:nvGrpSpPr>
            <p:grpSpPr>
              <a:xfrm>
                <a:off x="1800480" y="1690688"/>
                <a:ext cx="9971125" cy="2826709"/>
                <a:chOff x="1795717" y="1690688"/>
                <a:chExt cx="9971125" cy="2826709"/>
              </a:xfrm>
            </p:grpSpPr>
            <p:sp>
              <p:nvSpPr>
                <p:cNvPr id="4" name="Flussdiagramm: Verbinder 3">
                  <a:extLst>
                    <a:ext uri="{FF2B5EF4-FFF2-40B4-BE49-F238E27FC236}">
                      <a16:creationId xmlns:a16="http://schemas.microsoft.com/office/drawing/2014/main" id="{D80CE8BD-B68E-405A-83AD-C94AB11D47E5}"/>
                    </a:ext>
                  </a:extLst>
                </p:cNvPr>
                <p:cNvSpPr/>
                <p:nvPr/>
              </p:nvSpPr>
              <p:spPr>
                <a:xfrm>
                  <a:off x="1795717" y="2156200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1" name="Flussdiagramm: Verbinder 10">
                  <a:extLst>
                    <a:ext uri="{FF2B5EF4-FFF2-40B4-BE49-F238E27FC236}">
                      <a16:creationId xmlns:a16="http://schemas.microsoft.com/office/drawing/2014/main" id="{D8A0F55F-069B-4976-9436-82171AA585B4}"/>
                    </a:ext>
                  </a:extLst>
                </p:cNvPr>
                <p:cNvSpPr/>
                <p:nvPr/>
              </p:nvSpPr>
              <p:spPr>
                <a:xfrm>
                  <a:off x="1795717" y="3174246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3" name="Flussdiagramm: Verbinder 12">
                  <a:extLst>
                    <a:ext uri="{FF2B5EF4-FFF2-40B4-BE49-F238E27FC236}">
                      <a16:creationId xmlns:a16="http://schemas.microsoft.com/office/drawing/2014/main" id="{F2B34D62-33E4-418A-8173-E643061035AF}"/>
                    </a:ext>
                  </a:extLst>
                </p:cNvPr>
                <p:cNvSpPr/>
                <p:nvPr/>
              </p:nvSpPr>
              <p:spPr>
                <a:xfrm>
                  <a:off x="6303277" y="1690688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4" name="Flussdiagramm: Verbinder 13">
                  <a:extLst>
                    <a:ext uri="{FF2B5EF4-FFF2-40B4-BE49-F238E27FC236}">
                      <a16:creationId xmlns:a16="http://schemas.microsoft.com/office/drawing/2014/main" id="{79E595C3-19CD-45D0-9465-0B35B582CD65}"/>
                    </a:ext>
                  </a:extLst>
                </p:cNvPr>
                <p:cNvSpPr/>
                <p:nvPr/>
              </p:nvSpPr>
              <p:spPr>
                <a:xfrm>
                  <a:off x="6303277" y="2708734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5" name="Flussdiagramm: Verbinder 14">
                  <a:extLst>
                    <a:ext uri="{FF2B5EF4-FFF2-40B4-BE49-F238E27FC236}">
                      <a16:creationId xmlns:a16="http://schemas.microsoft.com/office/drawing/2014/main" id="{59A058CC-D9A9-47E9-833D-CF908A0D7A73}"/>
                    </a:ext>
                  </a:extLst>
                </p:cNvPr>
                <p:cNvSpPr/>
                <p:nvPr/>
              </p:nvSpPr>
              <p:spPr>
                <a:xfrm>
                  <a:off x="6303277" y="3726780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7" name="Flussdiagramm: Verbinder 16">
                  <a:extLst>
                    <a:ext uri="{FF2B5EF4-FFF2-40B4-BE49-F238E27FC236}">
                      <a16:creationId xmlns:a16="http://schemas.microsoft.com/office/drawing/2014/main" id="{9F2FA80D-D8A7-4EF0-846B-3DC3BCAEE46E}"/>
                    </a:ext>
                  </a:extLst>
                </p:cNvPr>
                <p:cNvSpPr/>
                <p:nvPr/>
              </p:nvSpPr>
              <p:spPr>
                <a:xfrm>
                  <a:off x="10931673" y="2152474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8" name="Flussdiagramm: Verbinder 17">
                  <a:extLst>
                    <a:ext uri="{FF2B5EF4-FFF2-40B4-BE49-F238E27FC236}">
                      <a16:creationId xmlns:a16="http://schemas.microsoft.com/office/drawing/2014/main" id="{145075B7-858A-4C26-965A-C64CEBB9AF89}"/>
                    </a:ext>
                  </a:extLst>
                </p:cNvPr>
                <p:cNvSpPr/>
                <p:nvPr/>
              </p:nvSpPr>
              <p:spPr>
                <a:xfrm>
                  <a:off x="10955488" y="3170520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cxnSp>
              <p:nvCxnSpPr>
                <p:cNvPr id="20" name="Gerader Verbinder 19">
                  <a:extLst>
                    <a:ext uri="{FF2B5EF4-FFF2-40B4-BE49-F238E27FC236}">
                      <a16:creationId xmlns:a16="http://schemas.microsoft.com/office/drawing/2014/main" id="{DF0C18F0-55C5-42C0-BCBA-F438653D3589}"/>
                    </a:ext>
                  </a:extLst>
                </p:cNvPr>
                <p:cNvCxnSpPr>
                  <a:cxnSpLocks/>
                  <a:stCxn id="4" idx="6"/>
                  <a:endCxn id="13" idx="2"/>
                </p:cNvCxnSpPr>
                <p:nvPr/>
              </p:nvCxnSpPr>
              <p:spPr>
                <a:xfrm flipV="1">
                  <a:off x="2607071" y="2085997"/>
                  <a:ext cx="3696206" cy="465512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Gerader Verbinder 20">
                  <a:extLst>
                    <a:ext uri="{FF2B5EF4-FFF2-40B4-BE49-F238E27FC236}">
                      <a16:creationId xmlns:a16="http://schemas.microsoft.com/office/drawing/2014/main" id="{537815EE-9970-4ABE-B907-266EC6C27AFA}"/>
                    </a:ext>
                  </a:extLst>
                </p:cNvPr>
                <p:cNvCxnSpPr>
                  <a:cxnSpLocks/>
                  <a:stCxn id="4" idx="6"/>
                  <a:endCxn id="14" idx="2"/>
                </p:cNvCxnSpPr>
                <p:nvPr/>
              </p:nvCxnSpPr>
              <p:spPr>
                <a:xfrm>
                  <a:off x="2607071" y="2551509"/>
                  <a:ext cx="3696206" cy="552534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4C43C6DE-D8B8-4F31-81BF-103BC35996FF}"/>
                    </a:ext>
                  </a:extLst>
                </p:cNvPr>
                <p:cNvCxnSpPr>
                  <a:cxnSpLocks/>
                  <a:stCxn id="4" idx="6"/>
                  <a:endCxn id="15" idx="2"/>
                </p:cNvCxnSpPr>
                <p:nvPr/>
              </p:nvCxnSpPr>
              <p:spPr>
                <a:xfrm>
                  <a:off x="2607071" y="2551509"/>
                  <a:ext cx="3696206" cy="1570580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Gerader Verbinder 29">
                  <a:extLst>
                    <a:ext uri="{FF2B5EF4-FFF2-40B4-BE49-F238E27FC236}">
                      <a16:creationId xmlns:a16="http://schemas.microsoft.com/office/drawing/2014/main" id="{1560A915-123F-4BBD-879C-A7DFCB40DE22}"/>
                    </a:ext>
                  </a:extLst>
                </p:cNvPr>
                <p:cNvCxnSpPr>
                  <a:cxnSpLocks/>
                  <a:stCxn id="11" idx="6"/>
                  <a:endCxn id="13" idx="2"/>
                </p:cNvCxnSpPr>
                <p:nvPr/>
              </p:nvCxnSpPr>
              <p:spPr>
                <a:xfrm flipV="1">
                  <a:off x="2607071" y="2085997"/>
                  <a:ext cx="3696206" cy="1483558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Gerader Verbinder 32">
                  <a:extLst>
                    <a:ext uri="{FF2B5EF4-FFF2-40B4-BE49-F238E27FC236}">
                      <a16:creationId xmlns:a16="http://schemas.microsoft.com/office/drawing/2014/main" id="{6FBFA77F-C7C8-40F8-A1C7-7A6FC28E628C}"/>
                    </a:ext>
                  </a:extLst>
                </p:cNvPr>
                <p:cNvCxnSpPr>
                  <a:cxnSpLocks/>
                  <a:stCxn id="11" idx="6"/>
                  <a:endCxn id="14" idx="2"/>
                </p:cNvCxnSpPr>
                <p:nvPr/>
              </p:nvCxnSpPr>
              <p:spPr>
                <a:xfrm flipV="1">
                  <a:off x="2607071" y="3104043"/>
                  <a:ext cx="3696206" cy="465512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Gerader Verbinder 49">
                  <a:extLst>
                    <a:ext uri="{FF2B5EF4-FFF2-40B4-BE49-F238E27FC236}">
                      <a16:creationId xmlns:a16="http://schemas.microsoft.com/office/drawing/2014/main" id="{0B9A95E6-89E8-44CE-8E38-FA2695370C37}"/>
                    </a:ext>
                  </a:extLst>
                </p:cNvPr>
                <p:cNvCxnSpPr>
                  <a:cxnSpLocks/>
                  <a:stCxn id="17" idx="2"/>
                  <a:endCxn id="13" idx="6"/>
                </p:cNvCxnSpPr>
                <p:nvPr/>
              </p:nvCxnSpPr>
              <p:spPr>
                <a:xfrm flipH="1" flipV="1">
                  <a:off x="7114631" y="2085997"/>
                  <a:ext cx="3817042" cy="46178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>
                  <a:extLst>
                    <a:ext uri="{FF2B5EF4-FFF2-40B4-BE49-F238E27FC236}">
                      <a16:creationId xmlns:a16="http://schemas.microsoft.com/office/drawing/2014/main" id="{04E7B7E6-5136-46D4-91B0-3AB3B0F14F2D}"/>
                    </a:ext>
                  </a:extLst>
                </p:cNvPr>
                <p:cNvCxnSpPr>
                  <a:cxnSpLocks/>
                  <a:stCxn id="17" idx="2"/>
                  <a:endCxn id="14" idx="6"/>
                </p:cNvCxnSpPr>
                <p:nvPr/>
              </p:nvCxnSpPr>
              <p:spPr>
                <a:xfrm flipH="1">
                  <a:off x="7114631" y="2547783"/>
                  <a:ext cx="3817042" cy="556260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>
                  <a:extLst>
                    <a:ext uri="{FF2B5EF4-FFF2-40B4-BE49-F238E27FC236}">
                      <a16:creationId xmlns:a16="http://schemas.microsoft.com/office/drawing/2014/main" id="{899259C5-906E-4FF7-BD91-E27FB596501A}"/>
                    </a:ext>
                  </a:extLst>
                </p:cNvPr>
                <p:cNvCxnSpPr>
                  <a:cxnSpLocks/>
                  <a:stCxn id="17" idx="2"/>
                  <a:endCxn id="15" idx="6"/>
                </p:cNvCxnSpPr>
                <p:nvPr/>
              </p:nvCxnSpPr>
              <p:spPr>
                <a:xfrm flipH="1">
                  <a:off x="7114631" y="2547783"/>
                  <a:ext cx="3817042" cy="157430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Gerader Verbinder 61">
                  <a:extLst>
                    <a:ext uri="{FF2B5EF4-FFF2-40B4-BE49-F238E27FC236}">
                      <a16:creationId xmlns:a16="http://schemas.microsoft.com/office/drawing/2014/main" id="{E40DA542-5BDC-4669-BFB3-92344F383863}"/>
                    </a:ext>
                  </a:extLst>
                </p:cNvPr>
                <p:cNvCxnSpPr>
                  <a:cxnSpLocks/>
                  <a:stCxn id="13" idx="6"/>
                  <a:endCxn id="18" idx="2"/>
                </p:cNvCxnSpPr>
                <p:nvPr/>
              </p:nvCxnSpPr>
              <p:spPr>
                <a:xfrm>
                  <a:off x="7114631" y="2085997"/>
                  <a:ext cx="3840857" cy="1479832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Gerader Verbinder 64">
                  <a:extLst>
                    <a:ext uri="{FF2B5EF4-FFF2-40B4-BE49-F238E27FC236}">
                      <a16:creationId xmlns:a16="http://schemas.microsoft.com/office/drawing/2014/main" id="{65389C5D-10D7-4648-BE13-5191B76B6253}"/>
                    </a:ext>
                  </a:extLst>
                </p:cNvPr>
                <p:cNvCxnSpPr>
                  <a:cxnSpLocks/>
                  <a:stCxn id="18" idx="2"/>
                  <a:endCxn id="14" idx="6"/>
                </p:cNvCxnSpPr>
                <p:nvPr/>
              </p:nvCxnSpPr>
              <p:spPr>
                <a:xfrm flipH="1" flipV="1">
                  <a:off x="7114631" y="3104043"/>
                  <a:ext cx="3840857" cy="46178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04977789-8E1A-4A04-92F0-9C397881F2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1690688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r Verbinder 80">
                <a:extLst>
                  <a:ext uri="{FF2B5EF4-FFF2-40B4-BE49-F238E27FC236}">
                    <a16:creationId xmlns:a16="http://schemas.microsoft.com/office/drawing/2014/main" id="{FA917C85-E8C7-4ECC-B603-A88EF6512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2708734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r Verbinder 84">
                <a:extLst>
                  <a:ext uri="{FF2B5EF4-FFF2-40B4-BE49-F238E27FC236}">
                    <a16:creationId xmlns:a16="http://schemas.microsoft.com/office/drawing/2014/main" id="{005B1122-3E5B-45DE-8705-9AE7F59461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3726780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03D458E2-0E08-4971-A6CC-8742CFC04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2113" y="2175334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rader Verbinder 93">
                <a:extLst>
                  <a:ext uri="{FF2B5EF4-FFF2-40B4-BE49-F238E27FC236}">
                    <a16:creationId xmlns:a16="http://schemas.microsoft.com/office/drawing/2014/main" id="{FCF1858F-0171-4589-9F4B-B02AE0F191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1160" y="3193380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4081286E-F2B1-4F02-9783-040F6227AD9F}"/>
                  </a:ext>
                </a:extLst>
              </p:cNvPr>
              <p:cNvSpPr txBox="1"/>
              <p:nvPr/>
            </p:nvSpPr>
            <p:spPr>
              <a:xfrm>
                <a:off x="6257959" y="1907488"/>
                <a:ext cx="1142308" cy="362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solidFill>
                      <a:srgbClr val="7030A0"/>
                    </a:solidFill>
                  </a:rPr>
                  <a:t>z</a:t>
                </a:r>
                <a:r>
                  <a:rPr lang="de-DE" sz="1600" baseline="-25000" dirty="0">
                    <a:solidFill>
                      <a:srgbClr val="7030A0"/>
                    </a:solidFill>
                  </a:rPr>
                  <a:t>1</a:t>
                </a:r>
                <a:r>
                  <a:rPr lang="de-DE" sz="1600" baseline="30000" dirty="0">
                    <a:solidFill>
                      <a:srgbClr val="7030A0"/>
                    </a:solidFill>
                  </a:rPr>
                  <a:t>(2)</a:t>
                </a:r>
                <a:r>
                  <a:rPr lang="de-DE" sz="1600" dirty="0">
                    <a:solidFill>
                      <a:srgbClr val="7030A0"/>
                    </a:solidFill>
                  </a:rPr>
                  <a:t> a</a:t>
                </a:r>
                <a:r>
                  <a:rPr lang="de-DE" sz="1600" baseline="-25000" dirty="0">
                    <a:solidFill>
                      <a:srgbClr val="7030A0"/>
                    </a:solidFill>
                  </a:rPr>
                  <a:t>1</a:t>
                </a:r>
                <a:r>
                  <a:rPr lang="de-DE" sz="1600" baseline="30000" dirty="0">
                    <a:solidFill>
                      <a:srgbClr val="7030A0"/>
                    </a:solidFill>
                  </a:rPr>
                  <a:t>(2)</a:t>
                </a:r>
                <a:endParaRPr lang="de-DE" sz="1600" baseline="-25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4D2382D3-D50C-4C4A-B0EB-DB23F44DB601}"/>
                  </a:ext>
                </a:extLst>
              </p:cNvPr>
              <p:cNvSpPr txBox="1"/>
              <p:nvPr/>
            </p:nvSpPr>
            <p:spPr>
              <a:xfrm>
                <a:off x="6277442" y="2931019"/>
                <a:ext cx="940266" cy="362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solidFill>
                      <a:srgbClr val="7030A0"/>
                    </a:solidFill>
                  </a:rPr>
                  <a:t>z</a:t>
                </a:r>
                <a:r>
                  <a:rPr lang="de-DE" sz="1600" baseline="-25000" dirty="0">
                    <a:solidFill>
                      <a:srgbClr val="7030A0"/>
                    </a:solidFill>
                  </a:rPr>
                  <a:t>2</a:t>
                </a:r>
                <a:r>
                  <a:rPr lang="de-DE" sz="1600" baseline="30000" dirty="0">
                    <a:solidFill>
                      <a:srgbClr val="7030A0"/>
                    </a:solidFill>
                  </a:rPr>
                  <a:t>(2)</a:t>
                </a:r>
                <a:r>
                  <a:rPr lang="de-DE" sz="1600" dirty="0">
                    <a:solidFill>
                      <a:srgbClr val="7030A0"/>
                    </a:solidFill>
                  </a:rPr>
                  <a:t> a</a:t>
                </a:r>
                <a:r>
                  <a:rPr lang="de-DE" sz="1600" baseline="-25000" dirty="0">
                    <a:solidFill>
                      <a:srgbClr val="7030A0"/>
                    </a:solidFill>
                  </a:rPr>
                  <a:t>2</a:t>
                </a:r>
                <a:r>
                  <a:rPr lang="de-DE" sz="1600" baseline="30000" dirty="0">
                    <a:solidFill>
                      <a:srgbClr val="7030A0"/>
                    </a:solidFill>
                  </a:rPr>
                  <a:t>(2)</a:t>
                </a:r>
                <a:endParaRPr lang="de-DE" sz="1600" baseline="-25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55F01395-7EF4-4869-899B-BD28D97C1F0B}"/>
                  </a:ext>
                </a:extLst>
              </p:cNvPr>
              <p:cNvSpPr txBox="1"/>
              <p:nvPr/>
            </p:nvSpPr>
            <p:spPr>
              <a:xfrm>
                <a:off x="6267912" y="3934939"/>
                <a:ext cx="1934425" cy="362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solidFill>
                      <a:srgbClr val="7030A0"/>
                    </a:solidFill>
                  </a:rPr>
                  <a:t>z</a:t>
                </a:r>
                <a:r>
                  <a:rPr lang="de-DE" sz="1600" baseline="-25000" dirty="0">
                    <a:solidFill>
                      <a:srgbClr val="7030A0"/>
                    </a:solidFill>
                  </a:rPr>
                  <a:t>3</a:t>
                </a:r>
                <a:r>
                  <a:rPr lang="de-DE" sz="1600" baseline="30000" dirty="0">
                    <a:solidFill>
                      <a:srgbClr val="7030A0"/>
                    </a:solidFill>
                  </a:rPr>
                  <a:t>(2)</a:t>
                </a:r>
                <a:r>
                  <a:rPr lang="de-DE" sz="1600" dirty="0">
                    <a:solidFill>
                      <a:srgbClr val="7030A0"/>
                    </a:solidFill>
                  </a:rPr>
                  <a:t> a</a:t>
                </a:r>
                <a:r>
                  <a:rPr lang="de-DE" sz="1600" baseline="-25000" dirty="0">
                    <a:solidFill>
                      <a:srgbClr val="7030A0"/>
                    </a:solidFill>
                  </a:rPr>
                  <a:t>3</a:t>
                </a:r>
                <a:r>
                  <a:rPr lang="de-DE" sz="1600" baseline="30000" dirty="0">
                    <a:solidFill>
                      <a:srgbClr val="7030A0"/>
                    </a:solidFill>
                  </a:rPr>
                  <a:t>(2)</a:t>
                </a:r>
                <a:endParaRPr lang="de-DE" sz="1600" baseline="-25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D379492-4380-46BD-B44F-54CC2D94EF4B}"/>
                  </a:ext>
                </a:extLst>
              </p:cNvPr>
              <p:cNvSpPr txBox="1"/>
              <p:nvPr/>
            </p:nvSpPr>
            <p:spPr>
              <a:xfrm>
                <a:off x="10914523" y="2386317"/>
                <a:ext cx="940266" cy="362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solidFill>
                      <a:srgbClr val="7030A0"/>
                    </a:solidFill>
                  </a:rPr>
                  <a:t>z</a:t>
                </a:r>
                <a:r>
                  <a:rPr lang="de-DE" sz="1600" baseline="-25000" dirty="0">
                    <a:solidFill>
                      <a:srgbClr val="7030A0"/>
                    </a:solidFill>
                  </a:rPr>
                  <a:t>1</a:t>
                </a:r>
                <a:r>
                  <a:rPr lang="de-DE" sz="1600" baseline="30000" dirty="0">
                    <a:solidFill>
                      <a:srgbClr val="7030A0"/>
                    </a:solidFill>
                  </a:rPr>
                  <a:t>(3)</a:t>
                </a:r>
                <a:r>
                  <a:rPr lang="de-DE" sz="1600" dirty="0">
                    <a:solidFill>
                      <a:srgbClr val="7030A0"/>
                    </a:solidFill>
                  </a:rPr>
                  <a:t> a</a:t>
                </a:r>
                <a:r>
                  <a:rPr lang="de-DE" sz="1600" baseline="-25000" dirty="0">
                    <a:solidFill>
                      <a:srgbClr val="7030A0"/>
                    </a:solidFill>
                  </a:rPr>
                  <a:t>1</a:t>
                </a:r>
                <a:r>
                  <a:rPr lang="de-DE" sz="1600" baseline="30000" dirty="0">
                    <a:solidFill>
                      <a:srgbClr val="7030A0"/>
                    </a:solidFill>
                  </a:rPr>
                  <a:t>(3)</a:t>
                </a:r>
                <a:endParaRPr lang="de-DE" sz="1600" baseline="-25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1F94262B-E4D8-4E09-A95F-36958853F70E}"/>
                  </a:ext>
                </a:extLst>
              </p:cNvPr>
              <p:cNvSpPr txBox="1"/>
              <p:nvPr/>
            </p:nvSpPr>
            <p:spPr>
              <a:xfrm>
                <a:off x="10900226" y="3415017"/>
                <a:ext cx="940266" cy="362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solidFill>
                      <a:srgbClr val="7030A0"/>
                    </a:solidFill>
                  </a:rPr>
                  <a:t>z</a:t>
                </a:r>
                <a:r>
                  <a:rPr lang="de-DE" sz="1600" baseline="-25000" dirty="0">
                    <a:solidFill>
                      <a:srgbClr val="7030A0"/>
                    </a:solidFill>
                  </a:rPr>
                  <a:t>2</a:t>
                </a:r>
                <a:r>
                  <a:rPr lang="de-DE" sz="1600" baseline="30000" dirty="0">
                    <a:solidFill>
                      <a:srgbClr val="7030A0"/>
                    </a:solidFill>
                  </a:rPr>
                  <a:t>(3)</a:t>
                </a:r>
                <a:r>
                  <a:rPr lang="de-DE" sz="1600" dirty="0">
                    <a:solidFill>
                      <a:srgbClr val="7030A0"/>
                    </a:solidFill>
                  </a:rPr>
                  <a:t> a</a:t>
                </a:r>
                <a:r>
                  <a:rPr lang="de-DE" sz="1600" baseline="-25000" dirty="0">
                    <a:solidFill>
                      <a:srgbClr val="7030A0"/>
                    </a:solidFill>
                  </a:rPr>
                  <a:t>2</a:t>
                </a:r>
                <a:r>
                  <a:rPr lang="de-DE" sz="1600" baseline="30000" dirty="0">
                    <a:solidFill>
                      <a:srgbClr val="7030A0"/>
                    </a:solidFill>
                  </a:rPr>
                  <a:t>(3)</a:t>
                </a:r>
                <a:endParaRPr lang="de-DE" sz="1600" baseline="-2500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647F9C60-6A3E-4979-BFE7-F39C1D602E11}"/>
                  </a:ext>
                </a:extLst>
              </p:cNvPr>
              <p:cNvCxnSpPr>
                <a:cxnSpLocks/>
                <a:stCxn id="11" idx="6"/>
                <a:endCxn id="82" idx="1"/>
              </p:cNvCxnSpPr>
              <p:nvPr/>
            </p:nvCxnSpPr>
            <p:spPr>
              <a:xfrm>
                <a:off x="2611834" y="3569555"/>
                <a:ext cx="3656078" cy="546721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4B731F63-E43E-4EEE-8F97-C862CE08A3CF}"/>
                  </a:ext>
                </a:extLst>
              </p:cNvPr>
              <p:cNvCxnSpPr>
                <a:cxnSpLocks/>
                <a:endCxn id="18" idx="2"/>
              </p:cNvCxnSpPr>
              <p:nvPr/>
            </p:nvCxnSpPr>
            <p:spPr>
              <a:xfrm flipV="1">
                <a:off x="7130611" y="3565829"/>
                <a:ext cx="3829640" cy="556260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F20E87CE-BCD1-412B-9B3D-DEAB751A6965}"/>
                </a:ext>
              </a:extLst>
            </p:cNvPr>
            <p:cNvSpPr txBox="1"/>
            <p:nvPr/>
          </p:nvSpPr>
          <p:spPr>
            <a:xfrm>
              <a:off x="1775528" y="2386317"/>
              <a:ext cx="372859" cy="362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030A0"/>
                  </a:solidFill>
                </a:rPr>
                <a:t>x</a:t>
              </a:r>
              <a:r>
                <a:rPr lang="de-DE" sz="1600" baseline="-25000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D544D3F6-2F2F-4E25-9B10-01FD6AF11C42}"/>
                </a:ext>
              </a:extLst>
            </p:cNvPr>
            <p:cNvSpPr txBox="1"/>
            <p:nvPr/>
          </p:nvSpPr>
          <p:spPr>
            <a:xfrm>
              <a:off x="1746105" y="3388225"/>
              <a:ext cx="372859" cy="362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7030A0"/>
                  </a:solidFill>
                </a:rPr>
                <a:t>x</a:t>
              </a:r>
              <a:r>
                <a:rPr lang="de-DE" sz="1600" baseline="-25000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39" name="Flussdiagramm: Verbinder 38">
              <a:extLst>
                <a:ext uri="{FF2B5EF4-FFF2-40B4-BE49-F238E27FC236}">
                  <a16:creationId xmlns:a16="http://schemas.microsoft.com/office/drawing/2014/main" id="{71582D71-08AE-4C15-9751-F57711E33213}"/>
                </a:ext>
              </a:extLst>
            </p:cNvPr>
            <p:cNvSpPr/>
            <p:nvPr/>
          </p:nvSpPr>
          <p:spPr>
            <a:xfrm>
              <a:off x="1532466" y="4203668"/>
              <a:ext cx="811354" cy="79061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aseline="-25000" dirty="0">
                  <a:solidFill>
                    <a:srgbClr val="7030A0"/>
                  </a:solidFill>
                </a:rPr>
                <a:t>1</a:t>
              </a:r>
            </a:p>
          </p:txBody>
        </p: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1A023227-5056-4561-875C-4344419CB46C}"/>
                </a:ext>
              </a:extLst>
            </p:cNvPr>
            <p:cNvCxnSpPr>
              <a:cxnSpLocks/>
              <a:stCxn id="39" idx="6"/>
              <a:endCxn id="13" idx="2"/>
            </p:cNvCxnSpPr>
            <p:nvPr/>
          </p:nvCxnSpPr>
          <p:spPr>
            <a:xfrm flipV="1">
              <a:off x="2343820" y="2085997"/>
              <a:ext cx="3696206" cy="251298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0C83F2D8-37BF-483C-92A4-EA5714C4EC3F}"/>
                </a:ext>
              </a:extLst>
            </p:cNvPr>
            <p:cNvCxnSpPr>
              <a:cxnSpLocks/>
              <a:stCxn id="39" idx="6"/>
              <a:endCxn id="79" idx="1"/>
            </p:cNvCxnSpPr>
            <p:nvPr/>
          </p:nvCxnSpPr>
          <p:spPr>
            <a:xfrm flipV="1">
              <a:off x="2343820" y="3112356"/>
              <a:ext cx="3665608" cy="1486621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7339DC7C-07F7-4D1F-B801-105D706CEBF9}"/>
                </a:ext>
              </a:extLst>
            </p:cNvPr>
            <p:cNvCxnSpPr>
              <a:cxnSpLocks/>
              <a:stCxn id="39" idx="6"/>
              <a:endCxn id="82" idx="1"/>
            </p:cNvCxnSpPr>
            <p:nvPr/>
          </p:nvCxnSpPr>
          <p:spPr>
            <a:xfrm flipV="1">
              <a:off x="2343820" y="4116276"/>
              <a:ext cx="3656078" cy="482701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lussdiagramm: Verbinder 48">
              <a:extLst>
                <a:ext uri="{FF2B5EF4-FFF2-40B4-BE49-F238E27FC236}">
                  <a16:creationId xmlns:a16="http://schemas.microsoft.com/office/drawing/2014/main" id="{75242854-9CD6-432B-9315-4496660E3616}"/>
                </a:ext>
              </a:extLst>
            </p:cNvPr>
            <p:cNvSpPr/>
            <p:nvPr/>
          </p:nvSpPr>
          <p:spPr>
            <a:xfrm>
              <a:off x="6001313" y="4762131"/>
              <a:ext cx="811354" cy="79061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aseline="-25000" dirty="0">
                  <a:solidFill>
                    <a:srgbClr val="7030A0"/>
                  </a:solidFill>
                </a:rPr>
                <a:t>1</a:t>
              </a:r>
            </a:p>
          </p:txBody>
        </p: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85BD5575-99CD-42ED-AE92-9E888EA5AA55}"/>
                </a:ext>
              </a:extLst>
            </p:cNvPr>
            <p:cNvCxnSpPr>
              <a:cxnSpLocks/>
              <a:stCxn id="49" idx="6"/>
              <a:endCxn id="84" idx="1"/>
            </p:cNvCxnSpPr>
            <p:nvPr/>
          </p:nvCxnSpPr>
          <p:spPr>
            <a:xfrm flipV="1">
              <a:off x="6812667" y="2567654"/>
              <a:ext cx="3833842" cy="2589786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156D0A2D-1ECC-4712-991E-C1D5F26A144B}"/>
                </a:ext>
              </a:extLst>
            </p:cNvPr>
            <p:cNvCxnSpPr>
              <a:cxnSpLocks/>
              <a:stCxn id="49" idx="6"/>
              <a:endCxn id="86" idx="1"/>
            </p:cNvCxnSpPr>
            <p:nvPr/>
          </p:nvCxnSpPr>
          <p:spPr>
            <a:xfrm flipV="1">
              <a:off x="6812667" y="3596353"/>
              <a:ext cx="3819545" cy="1561087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C66B9BA3-F344-4AFC-8888-9542A1DFE367}"/>
                    </a:ext>
                  </a:extLst>
                </p:cNvPr>
                <p:cNvSpPr txBox="1"/>
                <p:nvPr/>
              </p:nvSpPr>
              <p:spPr>
                <a:xfrm rot="21132359">
                  <a:off x="2864063" y="220629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C66B9BA3-F344-4AFC-8888-9542A1DFE3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32359">
                  <a:off x="2864063" y="2206291"/>
                  <a:ext cx="647700" cy="28469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feld 60">
                  <a:extLst>
                    <a:ext uri="{FF2B5EF4-FFF2-40B4-BE49-F238E27FC236}">
                      <a16:creationId xmlns:a16="http://schemas.microsoft.com/office/drawing/2014/main" id="{4548EA23-D8A3-4734-A0F4-BB79D7242F3E}"/>
                    </a:ext>
                  </a:extLst>
                </p:cNvPr>
                <p:cNvSpPr txBox="1"/>
                <p:nvPr/>
              </p:nvSpPr>
              <p:spPr>
                <a:xfrm rot="537625">
                  <a:off x="2874462" y="243863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1" name="Textfeld 60">
                  <a:extLst>
                    <a:ext uri="{FF2B5EF4-FFF2-40B4-BE49-F238E27FC236}">
                      <a16:creationId xmlns:a16="http://schemas.microsoft.com/office/drawing/2014/main" id="{4548EA23-D8A3-4734-A0F4-BB79D7242F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37625">
                  <a:off x="2874462" y="2438634"/>
                  <a:ext cx="647700" cy="2846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48CA03BC-C898-4037-B4EA-B1E897E7B522}"/>
                    </a:ext>
                  </a:extLst>
                </p:cNvPr>
                <p:cNvSpPr txBox="1"/>
                <p:nvPr/>
              </p:nvSpPr>
              <p:spPr>
                <a:xfrm rot="1034911">
                  <a:off x="2864062" y="2652730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de-DE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48CA03BC-C898-4037-B4EA-B1E897E7B5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34911">
                  <a:off x="2864062" y="2652730"/>
                  <a:ext cx="647700" cy="2846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83320953-FC17-4000-A119-4F9903F39BA9}"/>
                    </a:ext>
                  </a:extLst>
                </p:cNvPr>
                <p:cNvSpPr txBox="1"/>
                <p:nvPr/>
              </p:nvSpPr>
              <p:spPr>
                <a:xfrm rot="20305657">
                  <a:off x="2774747" y="2998699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83320953-FC17-4000-A119-4F9903F39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05657">
                  <a:off x="2774747" y="2998699"/>
                  <a:ext cx="647700" cy="2846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feld 65">
                  <a:extLst>
                    <a:ext uri="{FF2B5EF4-FFF2-40B4-BE49-F238E27FC236}">
                      <a16:creationId xmlns:a16="http://schemas.microsoft.com/office/drawing/2014/main" id="{90637BFD-A3C9-43E0-AAD3-C13D2438699A}"/>
                    </a:ext>
                  </a:extLst>
                </p:cNvPr>
                <p:cNvSpPr txBox="1"/>
                <p:nvPr/>
              </p:nvSpPr>
              <p:spPr>
                <a:xfrm rot="21244584">
                  <a:off x="2864063" y="3219189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6" name="Textfeld 65">
                  <a:extLst>
                    <a:ext uri="{FF2B5EF4-FFF2-40B4-BE49-F238E27FC236}">
                      <a16:creationId xmlns:a16="http://schemas.microsoft.com/office/drawing/2014/main" id="{90637BFD-A3C9-43E0-AAD3-C13D243869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44584">
                  <a:off x="2864063" y="3219189"/>
                  <a:ext cx="647700" cy="28469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feld 66">
                  <a:extLst>
                    <a:ext uri="{FF2B5EF4-FFF2-40B4-BE49-F238E27FC236}">
                      <a16:creationId xmlns:a16="http://schemas.microsoft.com/office/drawing/2014/main" id="{8826B8FF-5DF8-48DA-8AF8-04B6357FF0AB}"/>
                    </a:ext>
                  </a:extLst>
                </p:cNvPr>
                <p:cNvSpPr txBox="1"/>
                <p:nvPr/>
              </p:nvSpPr>
              <p:spPr>
                <a:xfrm rot="473313">
                  <a:off x="2865161" y="344447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7" name="Textfeld 66">
                  <a:extLst>
                    <a:ext uri="{FF2B5EF4-FFF2-40B4-BE49-F238E27FC236}">
                      <a16:creationId xmlns:a16="http://schemas.microsoft.com/office/drawing/2014/main" id="{8826B8FF-5DF8-48DA-8AF8-04B6357FF0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73313">
                  <a:off x="2865161" y="3444474"/>
                  <a:ext cx="647700" cy="28469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1C91918-BB6C-40CC-B289-FE7CC820C7B0}"/>
                    </a:ext>
                  </a:extLst>
                </p:cNvPr>
                <p:cNvSpPr txBox="1"/>
                <p:nvPr/>
              </p:nvSpPr>
              <p:spPr>
                <a:xfrm rot="19495639">
                  <a:off x="2847373" y="375370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1C91918-BB6C-40CC-B289-FE7CC820C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95639">
                  <a:off x="2847373" y="3753701"/>
                  <a:ext cx="647700" cy="28469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E6906490-9079-499E-9722-1204A22A0187}"/>
                    </a:ext>
                  </a:extLst>
                </p:cNvPr>
                <p:cNvSpPr txBox="1"/>
                <p:nvPr/>
              </p:nvSpPr>
              <p:spPr>
                <a:xfrm rot="20346999">
                  <a:off x="2936689" y="397419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E6906490-9079-499E-9722-1204A22A01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46999">
                  <a:off x="2936689" y="3974191"/>
                  <a:ext cx="647700" cy="28469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5CBBA852-7D46-4F05-A279-5151F7BDB594}"/>
                    </a:ext>
                  </a:extLst>
                </p:cNvPr>
                <p:cNvSpPr txBox="1"/>
                <p:nvPr/>
              </p:nvSpPr>
              <p:spPr>
                <a:xfrm rot="21211593">
                  <a:off x="3011060" y="4225625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5CBBA852-7D46-4F05-A279-5151F7BDB5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11593">
                  <a:off x="3011060" y="4225625"/>
                  <a:ext cx="647700" cy="28469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feld 96">
                  <a:extLst>
                    <a:ext uri="{FF2B5EF4-FFF2-40B4-BE49-F238E27FC236}">
                      <a16:creationId xmlns:a16="http://schemas.microsoft.com/office/drawing/2014/main" id="{16B41562-AC7B-41E6-A6B4-A8558E266D62}"/>
                    </a:ext>
                  </a:extLst>
                </p:cNvPr>
                <p:cNvSpPr txBox="1"/>
                <p:nvPr/>
              </p:nvSpPr>
              <p:spPr>
                <a:xfrm rot="20268254">
                  <a:off x="7279404" y="3550992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97" name="Textfeld 96">
                  <a:extLst>
                    <a:ext uri="{FF2B5EF4-FFF2-40B4-BE49-F238E27FC236}">
                      <a16:creationId xmlns:a16="http://schemas.microsoft.com/office/drawing/2014/main" id="{16B41562-AC7B-41E6-A6B4-A8558E266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68254">
                  <a:off x="7279404" y="3550992"/>
                  <a:ext cx="647700" cy="28469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feld 99">
                  <a:extLst>
                    <a:ext uri="{FF2B5EF4-FFF2-40B4-BE49-F238E27FC236}">
                      <a16:creationId xmlns:a16="http://schemas.microsoft.com/office/drawing/2014/main" id="{B9BB9D79-157A-4CA3-907B-57CADD92DB28}"/>
                    </a:ext>
                  </a:extLst>
                </p:cNvPr>
                <p:cNvSpPr txBox="1"/>
                <p:nvPr/>
              </p:nvSpPr>
              <p:spPr>
                <a:xfrm rot="20861327">
                  <a:off x="7380430" y="375012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0" name="Textfeld 99">
                  <a:extLst>
                    <a:ext uri="{FF2B5EF4-FFF2-40B4-BE49-F238E27FC236}">
                      <a16:creationId xmlns:a16="http://schemas.microsoft.com/office/drawing/2014/main" id="{B9BB9D79-157A-4CA3-907B-57CADD92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61327">
                  <a:off x="7380430" y="3750121"/>
                  <a:ext cx="647700" cy="28469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feld 101">
                  <a:extLst>
                    <a:ext uri="{FF2B5EF4-FFF2-40B4-BE49-F238E27FC236}">
                      <a16:creationId xmlns:a16="http://schemas.microsoft.com/office/drawing/2014/main" id="{5BA3C0A0-AC59-4E99-BE4F-466CD21B3F2E}"/>
                    </a:ext>
                  </a:extLst>
                </p:cNvPr>
                <p:cNvSpPr txBox="1"/>
                <p:nvPr/>
              </p:nvSpPr>
              <p:spPr>
                <a:xfrm rot="19641867">
                  <a:off x="7357286" y="4292730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2" name="Textfeld 101">
                  <a:extLst>
                    <a:ext uri="{FF2B5EF4-FFF2-40B4-BE49-F238E27FC236}">
                      <a16:creationId xmlns:a16="http://schemas.microsoft.com/office/drawing/2014/main" id="{5BA3C0A0-AC59-4E99-BE4F-466CD21B3F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641867">
                  <a:off x="7357286" y="4292730"/>
                  <a:ext cx="647700" cy="28469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A0A6897E-C0AA-4974-B81F-74FC5C9B1E42}"/>
                    </a:ext>
                  </a:extLst>
                </p:cNvPr>
                <p:cNvSpPr txBox="1"/>
                <p:nvPr/>
              </p:nvSpPr>
              <p:spPr>
                <a:xfrm rot="20200944">
                  <a:off x="7488003" y="449341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A0A6897E-C0AA-4974-B81F-74FC5C9B1E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00944">
                  <a:off x="7488003" y="4493414"/>
                  <a:ext cx="647700" cy="28469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feld 103">
                  <a:extLst>
                    <a:ext uri="{FF2B5EF4-FFF2-40B4-BE49-F238E27FC236}">
                      <a16:creationId xmlns:a16="http://schemas.microsoft.com/office/drawing/2014/main" id="{6129D651-8BF9-4452-9BE7-53EB595E51A0}"/>
                    </a:ext>
                  </a:extLst>
                </p:cNvPr>
                <p:cNvSpPr txBox="1"/>
                <p:nvPr/>
              </p:nvSpPr>
              <p:spPr>
                <a:xfrm rot="21121081">
                  <a:off x="7249871" y="2745308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4" name="Textfeld 103">
                  <a:extLst>
                    <a:ext uri="{FF2B5EF4-FFF2-40B4-BE49-F238E27FC236}">
                      <a16:creationId xmlns:a16="http://schemas.microsoft.com/office/drawing/2014/main" id="{6129D651-8BF9-4452-9BE7-53EB595E5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21081">
                  <a:off x="7249871" y="2745308"/>
                  <a:ext cx="647700" cy="28469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5006FF0F-D10D-4941-8956-00D4990ED2BA}"/>
                    </a:ext>
                  </a:extLst>
                </p:cNvPr>
                <p:cNvSpPr txBox="1"/>
                <p:nvPr/>
              </p:nvSpPr>
              <p:spPr>
                <a:xfrm rot="430678">
                  <a:off x="7300170" y="2949552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5006FF0F-D10D-4941-8956-00D4990ED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30678">
                  <a:off x="7300170" y="2949552"/>
                  <a:ext cx="647700" cy="28469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BA94EB87-DFE3-4304-9560-A5A511EE2324}"/>
                    </a:ext>
                  </a:extLst>
                </p:cNvPr>
                <p:cNvSpPr txBox="1"/>
                <p:nvPr/>
              </p:nvSpPr>
              <p:spPr>
                <a:xfrm rot="406972">
                  <a:off x="7259758" y="192108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BA94EB87-DFE3-4304-9560-A5A511EE2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06972">
                  <a:off x="7259758" y="1921081"/>
                  <a:ext cx="647700" cy="28469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184BF8FA-DC10-4862-A81B-CE20ABD5DE8A}"/>
                    </a:ext>
                  </a:extLst>
                </p:cNvPr>
                <p:cNvSpPr txBox="1"/>
                <p:nvPr/>
              </p:nvSpPr>
              <p:spPr>
                <a:xfrm rot="1348392">
                  <a:off x="7310057" y="2125325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184BF8FA-DC10-4862-A81B-CE20ABD5DE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48392">
                  <a:off x="7310057" y="2125325"/>
                  <a:ext cx="647700" cy="28469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B64CFF0-4CFB-4B89-BF01-C8CA8750229F}"/>
                  </a:ext>
                </a:extLst>
              </p:cNvPr>
              <p:cNvSpPr txBox="1"/>
              <p:nvPr/>
            </p:nvSpPr>
            <p:spPr>
              <a:xfrm>
                <a:off x="8029834" y="4856809"/>
                <a:ext cx="1775743" cy="743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500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B64CFF0-4CFB-4B89-BF01-C8CA87502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834" y="4856809"/>
                <a:ext cx="1775743" cy="74308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C329B468-34DF-4F08-B09E-BD3D81A21EE7}"/>
                  </a:ext>
                </a:extLst>
              </p:cNvPr>
              <p:cNvSpPr txBox="1"/>
              <p:nvPr/>
            </p:nvSpPr>
            <p:spPr>
              <a:xfrm>
                <a:off x="1140545" y="4787803"/>
                <a:ext cx="6538126" cy="825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5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500" dirty="0"/>
              </a:p>
            </p:txBody>
          </p:sp>
        </mc:Choice>
        <mc:Fallback xmlns="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C329B468-34DF-4F08-B09E-BD3D81A21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545" y="4787803"/>
                <a:ext cx="6538126" cy="8259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0F4DA533-9C69-419A-AE0E-BD196389E3CA}"/>
                  </a:ext>
                </a:extLst>
              </p:cNvPr>
              <p:cNvSpPr txBox="1"/>
              <p:nvPr/>
            </p:nvSpPr>
            <p:spPr>
              <a:xfrm>
                <a:off x="1131018" y="5633296"/>
                <a:ext cx="9660471" cy="99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5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de-DE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500" dirty="0"/>
              </a:p>
            </p:txBody>
          </p:sp>
        </mc:Choice>
        <mc:Fallback xmlns="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0F4DA533-9C69-419A-AE0E-BD196389E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018" y="5633296"/>
                <a:ext cx="9660471" cy="9985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C764E05F-A66D-434A-96EA-9BB5485AD717}"/>
                  </a:ext>
                </a:extLst>
              </p:cNvPr>
              <p:cNvSpPr txBox="1"/>
              <p:nvPr/>
            </p:nvSpPr>
            <p:spPr>
              <a:xfrm>
                <a:off x="9792739" y="5906958"/>
                <a:ext cx="1716239" cy="431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b="0" i="1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500" dirty="0"/>
              </a:p>
            </p:txBody>
          </p:sp>
        </mc:Choice>
        <mc:Fallback xmlns="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C764E05F-A66D-434A-96EA-9BB5485AD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739" y="5906958"/>
                <a:ext cx="1716239" cy="431593"/>
              </a:xfrm>
              <a:prstGeom prst="rect">
                <a:avLst/>
              </a:prstGeom>
              <a:blipFill>
                <a:blip r:embed="rId22"/>
                <a:stretch>
                  <a:fillRect l="-2128" t="-1408" b="-183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itel 1">
            <a:extLst>
              <a:ext uri="{FF2B5EF4-FFF2-40B4-BE49-F238E27FC236}">
                <a16:creationId xmlns:a16="http://schemas.microsoft.com/office/drawing/2014/main" id="{64B4DC0F-88E0-429E-95F9-C9976473E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9326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Ein künstliches neuronales Netz</a:t>
            </a:r>
          </a:p>
        </p:txBody>
      </p:sp>
    </p:spTree>
    <p:extLst>
      <p:ext uri="{BB962C8B-B14F-4D97-AF65-F5344CB8AC3E}">
        <p14:creationId xmlns:p14="http://schemas.microsoft.com/office/powerpoint/2010/main" val="411403446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0_TF89338750_Win32_OJ107391201.potx" id="{C860647A-45B4-4B00-8C8D-66F72B8CC9C0}" vid="{1179A28C-4DD8-4081-9251-DBA70DDC978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{D7DE7739-CF2C-4174-931D-290F028D5C78}tf89338750_win32</Template>
  <TotalTime>0</TotalTime>
  <Words>1568</Words>
  <Application>Microsoft Office PowerPoint</Application>
  <PresentationFormat>Breitbild</PresentationFormat>
  <Paragraphs>473</Paragraphs>
  <Slides>28</Slides>
  <Notes>0</Notes>
  <HiddenSlides>9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Univers</vt:lpstr>
      <vt:lpstr>GradientUnivers</vt:lpstr>
      <vt:lpstr>Faltende neuronale netze</vt:lpstr>
      <vt:lpstr>Übersicht über Maschinelles Lernen</vt:lpstr>
      <vt:lpstr>Übersicht über Maschinelles Lernen</vt:lpstr>
      <vt:lpstr>Übersicht über Maschinelles Lernen</vt:lpstr>
      <vt:lpstr>Ein künstliches neuronales Netz</vt:lpstr>
      <vt:lpstr>Ein künstliches neuronales Netz</vt:lpstr>
      <vt:lpstr>Ein künstliches neuronales Netz</vt:lpstr>
      <vt:lpstr>Anwendung von neuronalen Netzen</vt:lpstr>
      <vt:lpstr>Ein künstliches neuronales Netz</vt:lpstr>
      <vt:lpstr>Training eines neuronalen Netzes</vt:lpstr>
      <vt:lpstr>Das Gradientenverfahren</vt:lpstr>
      <vt:lpstr>Das Gradientenverfahren</vt:lpstr>
      <vt:lpstr>Das Gradientenverfahren</vt:lpstr>
      <vt:lpstr>Das Gradientenverfahren</vt:lpstr>
      <vt:lpstr>Das Gradientenverfahren</vt:lpstr>
      <vt:lpstr>Das Gradientenverfahren</vt:lpstr>
      <vt:lpstr>Das Gradientenverfahren</vt:lpstr>
      <vt:lpstr>Ein faltendes neuronales Netz</vt:lpstr>
      <vt:lpstr>Ein faltendes neuronales Netz</vt:lpstr>
      <vt:lpstr>Das Multilayer Perceptron</vt:lpstr>
      <vt:lpstr>Das Multilayer Perceptron</vt:lpstr>
      <vt:lpstr>Funktionsweise faltender neuronaler Netze</vt:lpstr>
      <vt:lpstr>Das Single Layer Perceptron</vt:lpstr>
      <vt:lpstr>Das Single Layer Perceptron</vt:lpstr>
      <vt:lpstr>Das Single Layer Perceptron</vt:lpstr>
      <vt:lpstr>Das Single Layer Perceptron</vt:lpstr>
      <vt:lpstr>Das Single Layer Perceptron</vt:lpstr>
      <vt:lpstr>Das Single Layer Perceptron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Faltende neuronale netze</dc:title>
  <dc:creator>Holger Jank</dc:creator>
  <cp:lastModifiedBy>Holger Jank</cp:lastModifiedBy>
  <cp:revision>233</cp:revision>
  <dcterms:created xsi:type="dcterms:W3CDTF">2022-03-13T11:23:14Z</dcterms:created>
  <dcterms:modified xsi:type="dcterms:W3CDTF">2022-04-02T21:26:13Z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