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0" r:id="rId7"/>
    <p:sldId id="259" r:id="rId8"/>
    <p:sldId id="258" r:id="rId9"/>
    <p:sldId id="263" r:id="rId10"/>
    <p:sldId id="265" r:id="rId11"/>
    <p:sldId id="267" r:id="rId12"/>
    <p:sldId id="268" r:id="rId13"/>
    <p:sldId id="266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84967" autoAdjust="0"/>
  </p:normalViewPr>
  <p:slideViewPr>
    <p:cSldViewPr snapToGrid="0">
      <p:cViewPr>
        <p:scale>
          <a:sx n="125" d="100"/>
          <a:sy n="125" d="100"/>
        </p:scale>
        <p:origin x="66" y="-7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26.03.2022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26.03.2022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/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blipFill>
                <a:blip r:embed="rId5"/>
                <a:stretch>
                  <a:fillRect l="-4554" t="-137313" b="-213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/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den>
                                </m:f>
                                <m:r>
                                  <a:rPr lang="de-D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blipFill>
                <a:blip r:embed="rId6"/>
                <a:stretch>
                  <a:fillRect l="-4324"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/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blipFill>
                <a:blip r:embed="rId7"/>
                <a:stretch>
                  <a:fillRect l="-2967" t="-135294" r="-742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/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blipFill>
                <a:blip r:embed="rId8"/>
                <a:stretch>
                  <a:fillRect l="-3561" t="-138806" b="-2119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/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blipFill>
                <a:blip r:embed="rId9"/>
                <a:stretch>
                  <a:fillRect l="-3721" t="-135294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blipFill>
                <a:blip r:embed="rId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/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blipFill>
                <a:blip r:embed="rId5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/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de-DE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/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blipFill>
                <a:blip r:embed="rId7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/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E0F440D-1CD3-40F8-98B1-9AC035E603E0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A640F88-DDF7-40C9-81BC-3A1DA0D7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A50399-B7D9-4F02-8F58-02A6E3D9F58C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15774EB-3064-4C0D-A5FD-7E1F6C789DB6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524DDB-05E7-4616-8264-8C89B54DB58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400A0464-537B-4451-9DC3-A173A60AF0E5}"/>
              </a:ext>
            </a:extLst>
          </p:cNvPr>
          <p:cNvSpPr txBox="1"/>
          <p:nvPr/>
        </p:nvSpPr>
        <p:spPr>
          <a:xfrm>
            <a:off x="4267860" y="33588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</p:spTree>
    <p:extLst>
      <p:ext uri="{BB962C8B-B14F-4D97-AF65-F5344CB8AC3E}">
        <p14:creationId xmlns:p14="http://schemas.microsoft.com/office/powerpoint/2010/main" val="1095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8644D3EE-6E4F-4978-9F47-D82979E02FFB}"/>
              </a:ext>
            </a:extLst>
          </p:cNvPr>
          <p:cNvGrpSpPr/>
          <p:nvPr/>
        </p:nvGrpSpPr>
        <p:grpSpPr>
          <a:xfrm>
            <a:off x="6781421" y="3231447"/>
            <a:ext cx="5018413" cy="3123706"/>
            <a:chOff x="5874565" y="3302205"/>
            <a:chExt cx="5673515" cy="3862060"/>
          </a:xfrm>
        </p:grpSpPr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030E800A-5B7D-4EF3-AFED-486A6FFF5B9C}"/>
                </a:ext>
              </a:extLst>
            </p:cNvPr>
            <p:cNvGrpSpPr/>
            <p:nvPr/>
          </p:nvGrpSpPr>
          <p:grpSpPr>
            <a:xfrm>
              <a:off x="5913278" y="3302205"/>
              <a:ext cx="5463565" cy="2826709"/>
              <a:chOff x="6303277" y="1690688"/>
              <a:chExt cx="5463565" cy="2826709"/>
            </a:xfrm>
          </p:grpSpPr>
          <p:sp>
            <p:nvSpPr>
              <p:cNvPr id="170" name="Flussdiagramm: Verbinder 169">
                <a:extLst>
                  <a:ext uri="{FF2B5EF4-FFF2-40B4-BE49-F238E27FC236}">
                    <a16:creationId xmlns:a16="http://schemas.microsoft.com/office/drawing/2014/main" id="{7B6AE5C8-A809-4405-9A85-E373161169B1}"/>
                  </a:ext>
                </a:extLst>
              </p:cNvPr>
              <p:cNvSpPr/>
              <p:nvPr/>
            </p:nvSpPr>
            <p:spPr>
              <a:xfrm>
                <a:off x="6303277" y="1690688"/>
                <a:ext cx="811354" cy="790617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1" name="Flussdiagramm: Verbinder 170">
                <a:extLst>
                  <a:ext uri="{FF2B5EF4-FFF2-40B4-BE49-F238E27FC236}">
                    <a16:creationId xmlns:a16="http://schemas.microsoft.com/office/drawing/2014/main" id="{459B50A4-D843-48E8-880A-DF0B219766C1}"/>
                  </a:ext>
                </a:extLst>
              </p:cNvPr>
              <p:cNvSpPr/>
              <p:nvPr/>
            </p:nvSpPr>
            <p:spPr>
              <a:xfrm>
                <a:off x="6303277" y="2708734"/>
                <a:ext cx="811354" cy="790617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2" name="Flussdiagramm: Verbinder 171">
                <a:extLst>
                  <a:ext uri="{FF2B5EF4-FFF2-40B4-BE49-F238E27FC236}">
                    <a16:creationId xmlns:a16="http://schemas.microsoft.com/office/drawing/2014/main" id="{AECADEAB-8357-447A-B5A7-6FA731EBC7E2}"/>
                  </a:ext>
                </a:extLst>
              </p:cNvPr>
              <p:cNvSpPr/>
              <p:nvPr/>
            </p:nvSpPr>
            <p:spPr>
              <a:xfrm>
                <a:off x="6303277" y="3726780"/>
                <a:ext cx="811354" cy="790617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3" name="Flussdiagramm: Verbinder 172">
                <a:extLst>
                  <a:ext uri="{FF2B5EF4-FFF2-40B4-BE49-F238E27FC236}">
                    <a16:creationId xmlns:a16="http://schemas.microsoft.com/office/drawing/2014/main" id="{23A769A1-1204-4873-A68D-A7CC3FFF9B76}"/>
                  </a:ext>
                </a:extLst>
              </p:cNvPr>
              <p:cNvSpPr/>
              <p:nvPr/>
            </p:nvSpPr>
            <p:spPr>
              <a:xfrm>
                <a:off x="10931673" y="2152474"/>
                <a:ext cx="811354" cy="790617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4" name="Flussdiagramm: Verbinder 173">
                <a:extLst>
                  <a:ext uri="{FF2B5EF4-FFF2-40B4-BE49-F238E27FC236}">
                    <a16:creationId xmlns:a16="http://schemas.microsoft.com/office/drawing/2014/main" id="{7FF6FCA9-DB26-45C7-95F4-068A73F822C7}"/>
                  </a:ext>
                </a:extLst>
              </p:cNvPr>
              <p:cNvSpPr/>
              <p:nvPr/>
            </p:nvSpPr>
            <p:spPr>
              <a:xfrm>
                <a:off x="10955488" y="3170520"/>
                <a:ext cx="811354" cy="790617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BFF16B6F-9A8D-4333-AE1E-59780ACC77D9}"/>
                  </a:ext>
                </a:extLst>
              </p:cNvPr>
              <p:cNvCxnSpPr>
                <a:cxnSpLocks/>
                <a:stCxn id="173" idx="2"/>
                <a:endCxn id="170" idx="6"/>
              </p:cNvCxnSpPr>
              <p:nvPr/>
            </p:nvCxnSpPr>
            <p:spPr>
              <a:xfrm flipH="1" flipV="1">
                <a:off x="7114631" y="2085997"/>
                <a:ext cx="3817042" cy="46178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C574DF1F-71E8-44B4-A910-6C67C6E6076E}"/>
                  </a:ext>
                </a:extLst>
              </p:cNvPr>
              <p:cNvCxnSpPr>
                <a:cxnSpLocks/>
                <a:stCxn id="173" idx="2"/>
                <a:endCxn id="171" idx="6"/>
              </p:cNvCxnSpPr>
              <p:nvPr/>
            </p:nvCxnSpPr>
            <p:spPr>
              <a:xfrm flipH="1">
                <a:off x="7114631" y="2547783"/>
                <a:ext cx="3817042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B6BB70E7-FFC8-4785-8BBB-4DA90CB37BE2}"/>
                  </a:ext>
                </a:extLst>
              </p:cNvPr>
              <p:cNvCxnSpPr>
                <a:cxnSpLocks/>
                <a:stCxn id="173" idx="2"/>
                <a:endCxn id="172" idx="6"/>
              </p:cNvCxnSpPr>
              <p:nvPr/>
            </p:nvCxnSpPr>
            <p:spPr>
              <a:xfrm flipH="1">
                <a:off x="7114631" y="2547783"/>
                <a:ext cx="3817042" cy="157430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F35BFDD3-777F-486E-BCF2-9700341A6A80}"/>
                  </a:ext>
                </a:extLst>
              </p:cNvPr>
              <p:cNvCxnSpPr>
                <a:cxnSpLocks/>
                <a:stCxn id="170" idx="6"/>
                <a:endCxn id="174" idx="2"/>
              </p:cNvCxnSpPr>
              <p:nvPr/>
            </p:nvCxnSpPr>
            <p:spPr>
              <a:xfrm>
                <a:off x="7114631" y="2085997"/>
                <a:ext cx="3840857" cy="147983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4A5ACB67-1A4F-413A-8783-5A49925109E0}"/>
                  </a:ext>
                </a:extLst>
              </p:cNvPr>
              <p:cNvCxnSpPr>
                <a:cxnSpLocks/>
                <a:stCxn id="174" idx="2"/>
                <a:endCxn id="171" idx="6"/>
              </p:cNvCxnSpPr>
              <p:nvPr/>
            </p:nvCxnSpPr>
            <p:spPr>
              <a:xfrm flipH="1" flipV="1">
                <a:off x="7114631" y="3104043"/>
                <a:ext cx="3840857" cy="46178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635042F0-7646-44DD-91E1-68541456290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563" y="3302205"/>
              <a:ext cx="0" cy="79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9C76C08D-C8A3-4E9E-98D2-104AC7209BCE}"/>
                </a:ext>
              </a:extLst>
            </p:cNvPr>
            <p:cNvCxnSpPr>
              <a:cxnSpLocks/>
            </p:cNvCxnSpPr>
            <p:nvPr/>
          </p:nvCxnSpPr>
          <p:spPr>
            <a:xfrm>
              <a:off x="6324563" y="4320251"/>
              <a:ext cx="0" cy="79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7621B188-9FFA-4A58-A189-809E0702E55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563" y="5338297"/>
              <a:ext cx="0" cy="79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782C2DAF-407B-4619-A673-E6D0FAE3358A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351" y="3786851"/>
              <a:ext cx="0" cy="79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9B429CB9-64FB-474C-A067-13980AD10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398" y="4804897"/>
              <a:ext cx="0" cy="79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D8A07122-2E66-4324-947E-0B75EB0C73EC}"/>
                </a:ext>
              </a:extLst>
            </p:cNvPr>
            <p:cNvSpPr txBox="1"/>
            <p:nvPr/>
          </p:nvSpPr>
          <p:spPr>
            <a:xfrm>
              <a:off x="5965544" y="3519005"/>
              <a:ext cx="1142308" cy="31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z</a:t>
              </a:r>
              <a:r>
                <a:rPr lang="de-DE" sz="1050" baseline="-25000" dirty="0"/>
                <a:t>1</a:t>
              </a:r>
              <a:r>
                <a:rPr lang="de-DE" sz="1050" baseline="30000" dirty="0"/>
                <a:t>(1)</a:t>
              </a:r>
              <a:r>
                <a:rPr lang="de-DE" sz="1050" dirty="0"/>
                <a:t> a</a:t>
              </a:r>
              <a:r>
                <a:rPr lang="de-DE" sz="1050" baseline="-25000" dirty="0"/>
                <a:t>1</a:t>
              </a:r>
              <a:r>
                <a:rPr lang="de-DE" sz="1050" baseline="30000" dirty="0"/>
                <a:t>(1)</a:t>
              </a:r>
              <a:endParaRPr lang="de-DE" sz="1050" baseline="-25000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7AC736F0-2C18-4D93-8284-3A016C308302}"/>
                </a:ext>
              </a:extLst>
            </p:cNvPr>
            <p:cNvSpPr txBox="1"/>
            <p:nvPr/>
          </p:nvSpPr>
          <p:spPr>
            <a:xfrm>
              <a:off x="5974793" y="4542536"/>
              <a:ext cx="940266" cy="31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z</a:t>
              </a:r>
              <a:r>
                <a:rPr lang="de-DE" sz="1050" baseline="-25000" dirty="0"/>
                <a:t>2</a:t>
              </a:r>
              <a:r>
                <a:rPr lang="de-DE" sz="1050" baseline="30000" dirty="0"/>
                <a:t>(1)</a:t>
              </a:r>
              <a:r>
                <a:rPr lang="de-DE" sz="1050" dirty="0"/>
                <a:t> a</a:t>
              </a:r>
              <a:r>
                <a:rPr lang="de-DE" sz="1050" baseline="-25000" dirty="0"/>
                <a:t>2</a:t>
              </a:r>
              <a:r>
                <a:rPr lang="de-DE" sz="1050" baseline="30000" dirty="0"/>
                <a:t>(1)</a:t>
              </a:r>
              <a:endParaRPr lang="de-DE" sz="1050" baseline="-25000" dirty="0"/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52B6E222-CBF7-4A30-949C-4C52134FF996}"/>
                </a:ext>
              </a:extLst>
            </p:cNvPr>
            <p:cNvSpPr txBox="1"/>
            <p:nvPr/>
          </p:nvSpPr>
          <p:spPr>
            <a:xfrm>
              <a:off x="5965264" y="5546456"/>
              <a:ext cx="1934425" cy="31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z</a:t>
              </a:r>
              <a:r>
                <a:rPr lang="de-DE" sz="1050" baseline="-25000" dirty="0"/>
                <a:t>3</a:t>
              </a:r>
              <a:r>
                <a:rPr lang="de-DE" sz="1050" baseline="30000" dirty="0"/>
                <a:t>(1)</a:t>
              </a:r>
              <a:r>
                <a:rPr lang="de-DE" sz="1050" dirty="0"/>
                <a:t> a</a:t>
              </a:r>
              <a:r>
                <a:rPr lang="de-DE" sz="1050" baseline="-25000" dirty="0"/>
                <a:t>3</a:t>
              </a:r>
              <a:r>
                <a:rPr lang="de-DE" sz="1050" baseline="30000" dirty="0"/>
                <a:t>(1)</a:t>
              </a:r>
              <a:endParaRPr lang="de-DE" sz="1050" baseline="-25000" dirty="0"/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9F8DDC1-9D5A-450A-921C-6D405D532355}"/>
                </a:ext>
              </a:extLst>
            </p:cNvPr>
            <p:cNvSpPr txBox="1"/>
            <p:nvPr/>
          </p:nvSpPr>
          <p:spPr>
            <a:xfrm>
              <a:off x="10591404" y="3997834"/>
              <a:ext cx="940266" cy="31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z</a:t>
              </a:r>
              <a:r>
                <a:rPr lang="de-DE" sz="1050" baseline="-25000" dirty="0"/>
                <a:t>1</a:t>
              </a:r>
              <a:r>
                <a:rPr lang="de-DE" sz="1050" baseline="30000" dirty="0"/>
                <a:t>(3)</a:t>
              </a:r>
              <a:r>
                <a:rPr lang="de-DE" sz="1050" dirty="0"/>
                <a:t> a</a:t>
              </a:r>
              <a:r>
                <a:rPr lang="de-DE" sz="1050" baseline="-25000" dirty="0"/>
                <a:t>1</a:t>
              </a:r>
              <a:r>
                <a:rPr lang="de-DE" sz="1050" baseline="30000" dirty="0"/>
                <a:t>(3)</a:t>
              </a:r>
              <a:endParaRPr lang="de-DE" sz="1050" baseline="-250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5CC129D7-6260-4E28-867D-4BF77A6EC524}"/>
                </a:ext>
              </a:extLst>
            </p:cNvPr>
            <p:cNvSpPr txBox="1"/>
            <p:nvPr/>
          </p:nvSpPr>
          <p:spPr>
            <a:xfrm>
              <a:off x="10607813" y="5026534"/>
              <a:ext cx="940267" cy="31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z</a:t>
              </a:r>
              <a:r>
                <a:rPr lang="de-DE" sz="1050" baseline="-25000" dirty="0"/>
                <a:t>2</a:t>
              </a:r>
              <a:r>
                <a:rPr lang="de-DE" sz="1050" baseline="30000" dirty="0"/>
                <a:t>(3)</a:t>
              </a:r>
              <a:r>
                <a:rPr lang="de-DE" sz="1050" dirty="0"/>
                <a:t> a</a:t>
              </a:r>
              <a:r>
                <a:rPr lang="de-DE" sz="1050" baseline="-25000" dirty="0"/>
                <a:t>2</a:t>
              </a:r>
              <a:r>
                <a:rPr lang="de-DE" sz="1050" baseline="30000" dirty="0"/>
                <a:t>(3)</a:t>
              </a:r>
              <a:endParaRPr lang="de-DE" sz="1050" baseline="-25000" dirty="0"/>
            </a:p>
          </p:txBody>
        </p: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5943F805-7D3F-472A-9C02-909DA3F3C01B}"/>
                </a:ext>
              </a:extLst>
            </p:cNvPr>
            <p:cNvCxnSpPr>
              <a:cxnSpLocks/>
              <a:endCxn id="174" idx="2"/>
            </p:cNvCxnSpPr>
            <p:nvPr/>
          </p:nvCxnSpPr>
          <p:spPr>
            <a:xfrm flipV="1">
              <a:off x="6735849" y="5177346"/>
              <a:ext cx="3829640" cy="55626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lussdiagramm: Verbinder 134">
              <a:extLst>
                <a:ext uri="{FF2B5EF4-FFF2-40B4-BE49-F238E27FC236}">
                  <a16:creationId xmlns:a16="http://schemas.microsoft.com/office/drawing/2014/main" id="{3E821595-E069-4A28-859A-25712EE57569}"/>
                </a:ext>
              </a:extLst>
            </p:cNvPr>
            <p:cNvSpPr/>
            <p:nvPr/>
          </p:nvSpPr>
          <p:spPr>
            <a:xfrm>
              <a:off x="5874565" y="637364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4146260-A602-464C-866F-D7BBE17C13E7}"/>
                </a:ext>
              </a:extLst>
            </p:cNvPr>
            <p:cNvCxnSpPr>
              <a:cxnSpLocks/>
              <a:stCxn id="135" idx="6"/>
              <a:endCxn id="164" idx="1"/>
            </p:cNvCxnSpPr>
            <p:nvPr/>
          </p:nvCxnSpPr>
          <p:spPr>
            <a:xfrm flipV="1">
              <a:off x="6685919" y="4154802"/>
              <a:ext cx="3905484" cy="2614155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CF586646-03B2-451F-8E9E-6614936E993A}"/>
                </a:ext>
              </a:extLst>
            </p:cNvPr>
            <p:cNvCxnSpPr>
              <a:cxnSpLocks/>
              <a:stCxn id="135" idx="6"/>
              <a:endCxn id="165" idx="1"/>
            </p:cNvCxnSpPr>
            <p:nvPr/>
          </p:nvCxnSpPr>
          <p:spPr>
            <a:xfrm flipV="1">
              <a:off x="6685919" y="5183501"/>
              <a:ext cx="3921894" cy="158545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FF19EC56-A569-4E93-B2B4-98ADE2C1A670}"/>
                    </a:ext>
                  </a:extLst>
                </p:cNvPr>
                <p:cNvSpPr txBox="1"/>
                <p:nvPr/>
              </p:nvSpPr>
              <p:spPr>
                <a:xfrm rot="20268254">
                  <a:off x="7244769" y="506177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FF19EC56-A569-4E93-B2B4-98ADE2C1A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44769" y="5061773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feld 147">
                  <a:extLst>
                    <a:ext uri="{FF2B5EF4-FFF2-40B4-BE49-F238E27FC236}">
                      <a16:creationId xmlns:a16="http://schemas.microsoft.com/office/drawing/2014/main" id="{6EC9C03F-58B6-4537-8E71-E8CBC72F3E31}"/>
                    </a:ext>
                  </a:extLst>
                </p:cNvPr>
                <p:cNvSpPr txBox="1"/>
                <p:nvPr/>
              </p:nvSpPr>
              <p:spPr>
                <a:xfrm rot="20861327">
                  <a:off x="7304856" y="52944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48" name="Textfeld 147">
                  <a:extLst>
                    <a:ext uri="{FF2B5EF4-FFF2-40B4-BE49-F238E27FC236}">
                      <a16:creationId xmlns:a16="http://schemas.microsoft.com/office/drawing/2014/main" id="{6EC9C03F-58B6-4537-8E71-E8CBC72F3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04856" y="5294481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feld 148">
                  <a:extLst>
                    <a:ext uri="{FF2B5EF4-FFF2-40B4-BE49-F238E27FC236}">
                      <a16:creationId xmlns:a16="http://schemas.microsoft.com/office/drawing/2014/main" id="{2B88E95A-F36A-4BF6-A6CE-C742A3005721}"/>
                    </a:ext>
                  </a:extLst>
                </p:cNvPr>
                <p:cNvSpPr txBox="1"/>
                <p:nvPr/>
              </p:nvSpPr>
              <p:spPr>
                <a:xfrm rot="19641867">
                  <a:off x="7281712" y="581470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49" name="Textfeld 148">
                  <a:extLst>
                    <a:ext uri="{FF2B5EF4-FFF2-40B4-BE49-F238E27FC236}">
                      <a16:creationId xmlns:a16="http://schemas.microsoft.com/office/drawing/2014/main" id="{2B88E95A-F36A-4BF6-A6CE-C742A3005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281712" y="581470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feld 149">
                  <a:extLst>
                    <a:ext uri="{FF2B5EF4-FFF2-40B4-BE49-F238E27FC236}">
                      <a16:creationId xmlns:a16="http://schemas.microsoft.com/office/drawing/2014/main" id="{7E5DC171-C76D-4B02-B6D5-6EC105CA6EF5}"/>
                    </a:ext>
                  </a:extLst>
                </p:cNvPr>
                <p:cNvSpPr txBox="1"/>
                <p:nvPr/>
              </p:nvSpPr>
              <p:spPr>
                <a:xfrm rot="20200944">
                  <a:off x="7381725" y="60377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50" name="Textfeld 149">
                  <a:extLst>
                    <a:ext uri="{FF2B5EF4-FFF2-40B4-BE49-F238E27FC236}">
                      <a16:creationId xmlns:a16="http://schemas.microsoft.com/office/drawing/2014/main" id="{7E5DC171-C76D-4B02-B6D5-6EC105CA6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381725" y="6037774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087C71FD-FDA4-449C-AE4E-A6DEED400347}"/>
                    </a:ext>
                  </a:extLst>
                </p:cNvPr>
                <p:cNvSpPr txBox="1"/>
                <p:nvPr/>
              </p:nvSpPr>
              <p:spPr>
                <a:xfrm rot="21121081">
                  <a:off x="7286879" y="426728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087C71FD-FDA4-449C-AE4E-A6DEED40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86879" y="4267282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5BE29357-F07B-4E44-9262-F24C12A43D8A}"/>
                    </a:ext>
                  </a:extLst>
                </p:cNvPr>
                <p:cNvSpPr txBox="1"/>
                <p:nvPr/>
              </p:nvSpPr>
              <p:spPr>
                <a:xfrm rot="430678">
                  <a:off x="7326943" y="451629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5BE29357-F07B-4E44-9262-F24C12A43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26943" y="4516298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5BBCF61A-2311-488C-9A5A-2B1D7AE0494D}"/>
                    </a:ext>
                  </a:extLst>
                </p:cNvPr>
                <p:cNvSpPr txBox="1"/>
                <p:nvPr/>
              </p:nvSpPr>
              <p:spPr>
                <a:xfrm rot="406972">
                  <a:off x="7286532" y="348782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5BBCF61A-2311-488C-9A5A-2B1D7AE04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86532" y="3487826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feld 153">
                  <a:extLst>
                    <a:ext uri="{FF2B5EF4-FFF2-40B4-BE49-F238E27FC236}">
                      <a16:creationId xmlns:a16="http://schemas.microsoft.com/office/drawing/2014/main" id="{6E9B9524-385C-4549-AA23-B6E3776FE26B}"/>
                    </a:ext>
                  </a:extLst>
                </p:cNvPr>
                <p:cNvSpPr txBox="1"/>
                <p:nvPr/>
              </p:nvSpPr>
              <p:spPr>
                <a:xfrm rot="1348392">
                  <a:off x="7285657" y="373684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54" name="Textfeld 153">
                  <a:extLst>
                    <a:ext uri="{FF2B5EF4-FFF2-40B4-BE49-F238E27FC236}">
                      <a16:creationId xmlns:a16="http://schemas.microsoft.com/office/drawing/2014/main" id="{6E9B9524-385C-4549-AA23-B6E3776FE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285657" y="3736841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14324C84-8E5F-426E-8731-27F605AC44FA}"/>
              </a:ext>
            </a:extLst>
          </p:cNvPr>
          <p:cNvGrpSpPr/>
          <p:nvPr/>
        </p:nvGrpSpPr>
        <p:grpSpPr>
          <a:xfrm>
            <a:off x="6838073" y="6444599"/>
            <a:ext cx="4092626" cy="440707"/>
            <a:chOff x="1643791" y="5658416"/>
            <a:chExt cx="4346154" cy="1598956"/>
          </a:xfrm>
        </p:grpSpPr>
        <p:sp>
          <p:nvSpPr>
            <p:cNvPr id="194" name="Geschweifte Klammer links 193">
              <a:extLst>
                <a:ext uri="{FF2B5EF4-FFF2-40B4-BE49-F238E27FC236}">
                  <a16:creationId xmlns:a16="http://schemas.microsoft.com/office/drawing/2014/main" id="{E2F004E4-F432-4EAF-AF8A-36F4C60A44BD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E3B4F547-88D7-4744-9C8D-F89FC8E0A369}"/>
                </a:ext>
              </a:extLst>
            </p:cNvPr>
            <p:cNvSpPr txBox="1"/>
            <p:nvPr/>
          </p:nvSpPr>
          <p:spPr>
            <a:xfrm>
              <a:off x="3613857" y="6308209"/>
              <a:ext cx="362931" cy="949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L2</a:t>
              </a:r>
            </a:p>
          </p:txBody>
        </p:sp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BC3A76A6-0FC9-4DB1-930D-DC3C40123448}"/>
              </a:ext>
            </a:extLst>
          </p:cNvPr>
          <p:cNvGrpSpPr/>
          <p:nvPr/>
        </p:nvGrpSpPr>
        <p:grpSpPr>
          <a:xfrm>
            <a:off x="10967806" y="6458216"/>
            <a:ext cx="717670" cy="270749"/>
            <a:chOff x="1643791" y="5658416"/>
            <a:chExt cx="4346154" cy="946696"/>
          </a:xfrm>
        </p:grpSpPr>
        <p:sp>
          <p:nvSpPr>
            <p:cNvPr id="197" name="Geschweifte Klammer links 196">
              <a:extLst>
                <a:ext uri="{FF2B5EF4-FFF2-40B4-BE49-F238E27FC236}">
                  <a16:creationId xmlns:a16="http://schemas.microsoft.com/office/drawing/2014/main" id="{E0E2694F-3809-4635-B223-1DCE3AE7C81E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6972BA40-C370-4EDC-AC9B-D4763863284F}"/>
                </a:ext>
              </a:extLst>
            </p:cNvPr>
            <p:cNvSpPr txBox="1"/>
            <p:nvPr/>
          </p:nvSpPr>
          <p:spPr>
            <a:xfrm>
              <a:off x="2986462" y="6150575"/>
              <a:ext cx="2069672" cy="454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L3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4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400" i="1" baseline="-2500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3" y="4191580"/>
                <a:ext cx="4150423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960965" y="495796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957969"/>
                <a:ext cx="5420754" cy="414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1077417" y="5656435"/>
                <a:ext cx="4219297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i="1" baseline="-2500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7" y="5656435"/>
                <a:ext cx="4219297" cy="440442"/>
              </a:xfrm>
              <a:prstGeom prst="rect">
                <a:avLst/>
              </a:prstGeom>
              <a:blipFill>
                <a:blip r:embed="rId17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1077417" y="6180310"/>
                <a:ext cx="3604000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i="1" baseline="-2500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7" y="6180310"/>
                <a:ext cx="3604000" cy="440442"/>
              </a:xfrm>
              <a:prstGeom prst="rect">
                <a:avLst/>
              </a:prstGeom>
              <a:blipFill>
                <a:blip r:embed="rId18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730</Words>
  <Application>Microsoft Office PowerPoint</Application>
  <PresentationFormat>Breitbild</PresentationFormat>
  <Paragraphs>222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Gradientenverfahren</vt:lpstr>
      <vt:lpstr>Das Gradientenverfahren</vt:lpstr>
      <vt:lpstr>Das Single Layer Perceptron</vt:lpstr>
      <vt:lpstr>Das Single Layer Perceptron</vt:lpstr>
      <vt:lpstr>Das Multilayer Perceptron</vt:lpstr>
      <vt:lpstr>Das 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131</cp:revision>
  <dcterms:created xsi:type="dcterms:W3CDTF">2022-03-13T11:23:14Z</dcterms:created>
  <dcterms:modified xsi:type="dcterms:W3CDTF">2022-03-26T09:11:36Z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