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0" r:id="rId7"/>
    <p:sldId id="259" r:id="rId8"/>
    <p:sldId id="270" r:id="rId9"/>
    <p:sldId id="282" r:id="rId10"/>
    <p:sldId id="283" r:id="rId11"/>
    <p:sldId id="266" r:id="rId12"/>
    <p:sldId id="278" r:id="rId13"/>
    <p:sldId id="273" r:id="rId14"/>
    <p:sldId id="274" r:id="rId15"/>
    <p:sldId id="280" r:id="rId16"/>
    <p:sldId id="275" r:id="rId17"/>
    <p:sldId id="276" r:id="rId18"/>
    <p:sldId id="277" r:id="rId19"/>
    <p:sldId id="281" r:id="rId20"/>
    <p:sldId id="258" r:id="rId21"/>
    <p:sldId id="263" r:id="rId22"/>
    <p:sldId id="265" r:id="rId23"/>
    <p:sldId id="267" r:id="rId24"/>
    <p:sldId id="268" r:id="rId25"/>
    <p:sldId id="271" r:id="rId26"/>
    <p:sldId id="272" r:id="rId2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53E9C-E29A-4614-99A0-B54270F073EF}" v="26" dt="2022-03-20T18:48:32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6071" autoAdjust="0"/>
  </p:normalViewPr>
  <p:slideViewPr>
    <p:cSldViewPr snapToGrid="0">
      <p:cViewPr varScale="1">
        <p:scale>
          <a:sx n="59" d="100"/>
          <a:sy n="59" d="100"/>
        </p:scale>
        <p:origin x="108" y="10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29.03.2022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29.03.2022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1.png"/><Relationship Id="rId7" Type="http://schemas.openxmlformats.org/officeDocument/2006/relationships/image" Target="../media/image6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61.png"/><Relationship Id="rId4" Type="http://schemas.openxmlformats.org/officeDocument/2006/relationships/image" Target="../media/image52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0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20.png"/><Relationship Id="rId7" Type="http://schemas.openxmlformats.org/officeDocument/2006/relationships/image" Target="../media/image8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21.gif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9" Type="http://schemas.openxmlformats.org/officeDocument/2006/relationships/image" Target="../media/image133.png"/><Relationship Id="rId21" Type="http://schemas.openxmlformats.org/officeDocument/2006/relationships/image" Target="../media/image115.png"/><Relationship Id="rId34" Type="http://schemas.openxmlformats.org/officeDocument/2006/relationships/image" Target="../media/image128.png"/><Relationship Id="rId42" Type="http://schemas.openxmlformats.org/officeDocument/2006/relationships/image" Target="../media/image136.png"/><Relationship Id="rId7" Type="http://schemas.openxmlformats.org/officeDocument/2006/relationships/image" Target="../media/image92.png"/><Relationship Id="rId2" Type="http://schemas.openxmlformats.org/officeDocument/2006/relationships/image" Target="../media/image97.png"/><Relationship Id="rId16" Type="http://schemas.openxmlformats.org/officeDocument/2006/relationships/image" Target="../media/image110.png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32" Type="http://schemas.openxmlformats.org/officeDocument/2006/relationships/image" Target="../media/image126.png"/><Relationship Id="rId37" Type="http://schemas.openxmlformats.org/officeDocument/2006/relationships/image" Target="../media/image131.png"/><Relationship Id="rId40" Type="http://schemas.openxmlformats.org/officeDocument/2006/relationships/image" Target="../media/image134.png"/><Relationship Id="rId45" Type="http://schemas.openxmlformats.org/officeDocument/2006/relationships/image" Target="../media/image139.png"/><Relationship Id="rId5" Type="http://schemas.openxmlformats.org/officeDocument/2006/relationships/image" Target="../media/image100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36" Type="http://schemas.openxmlformats.org/officeDocument/2006/relationships/image" Target="../media/image130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31" Type="http://schemas.openxmlformats.org/officeDocument/2006/relationships/image" Target="../media/image125.png"/><Relationship Id="rId44" Type="http://schemas.openxmlformats.org/officeDocument/2006/relationships/image" Target="../media/image138.png"/><Relationship Id="rId4" Type="http://schemas.openxmlformats.org/officeDocument/2006/relationships/image" Target="../media/image99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Relationship Id="rId35" Type="http://schemas.openxmlformats.org/officeDocument/2006/relationships/image" Target="../media/image129.png"/><Relationship Id="rId43" Type="http://schemas.openxmlformats.org/officeDocument/2006/relationships/image" Target="../media/image137.png"/><Relationship Id="rId8" Type="http://schemas.openxmlformats.org/officeDocument/2006/relationships/image" Target="../media/image102.png"/><Relationship Id="rId3" Type="http://schemas.openxmlformats.org/officeDocument/2006/relationships/image" Target="../media/image98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33" Type="http://schemas.openxmlformats.org/officeDocument/2006/relationships/image" Target="../media/image127.png"/><Relationship Id="rId38" Type="http://schemas.openxmlformats.org/officeDocument/2006/relationships/image" Target="../media/image132.png"/><Relationship Id="rId46" Type="http://schemas.openxmlformats.org/officeDocument/2006/relationships/image" Target="../media/image140.png"/><Relationship Id="rId20" Type="http://schemas.openxmlformats.org/officeDocument/2006/relationships/image" Target="../media/image114.png"/><Relationship Id="rId41" Type="http://schemas.openxmlformats.org/officeDocument/2006/relationships/image" Target="../media/image1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C468-ADF5-4A6C-97B2-7D017636A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Faltende neuronale netze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2E4DD-C4D3-4F40-AB39-97DB89F6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Benjamin Jank</a:t>
            </a:r>
          </a:p>
        </p:txBody>
      </p:sp>
    </p:spTree>
    <p:extLst>
      <p:ext uri="{BB962C8B-B14F-4D97-AF65-F5344CB8AC3E}">
        <p14:creationId xmlns:p14="http://schemas.microsoft.com/office/powerpoint/2010/main" val="298860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551581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482575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8" y="2328068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159" y="2601730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t="-1408" b="-18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5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5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5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5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5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5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3409199"/>
                <a:ext cx="2993320" cy="630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/>
              <p:nvPr/>
            </p:nvSpPr>
            <p:spPr>
              <a:xfrm>
                <a:off x="1010907" y="4150550"/>
                <a:ext cx="4150423" cy="445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4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4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4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4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4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01BFA729-C6CA-4173-B656-84C42A90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4150550"/>
                <a:ext cx="4150423" cy="445315"/>
              </a:xfrm>
              <a:prstGeom prst="rect">
                <a:avLst/>
              </a:prstGeom>
              <a:blipFill>
                <a:blip r:embed="rId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/>
              <p:nvPr/>
            </p:nvSpPr>
            <p:spPr>
              <a:xfrm>
                <a:off x="1639145" y="5125609"/>
                <a:ext cx="5420754" cy="414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3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r>
                              <a:rPr lang="de-DE" sz="1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de-DE" sz="13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+1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3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300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030A9795-D9D2-4C55-A38C-ED26E50D7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45" y="5125609"/>
                <a:ext cx="5420754" cy="414922"/>
              </a:xfrm>
              <a:prstGeom prst="rect">
                <a:avLst/>
              </a:prstGeom>
              <a:blipFill>
                <a:blip r:embed="rId8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/>
              <p:nvPr/>
            </p:nvSpPr>
            <p:spPr>
              <a:xfrm>
                <a:off x="7238028" y="4312933"/>
                <a:ext cx="4179862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b="0" i="1" baseline="-2500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baseline="-25000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1156AB26-A883-4CA5-B795-613091EDC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28" y="4312933"/>
                <a:ext cx="4179862" cy="440442"/>
              </a:xfrm>
              <a:prstGeom prst="rect">
                <a:avLst/>
              </a:prstGeom>
              <a:blipFill>
                <a:blip r:embed="rId9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/>
              <p:nvPr/>
            </p:nvSpPr>
            <p:spPr>
              <a:xfrm>
                <a:off x="7238028" y="4836808"/>
                <a:ext cx="3795013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i="1" baseline="-25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b="0" i="1" baseline="-2500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baseline="-25000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∗1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34406AE7-49DB-4B23-A49C-1853AB341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028" y="4836808"/>
                <a:ext cx="3795013" cy="440442"/>
              </a:xfrm>
              <a:prstGeom prst="rect">
                <a:avLst/>
              </a:prstGeom>
              <a:blipFill>
                <a:blip r:embed="rId10"/>
                <a:stretch>
                  <a:fillRect b="-178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2EE63ED-78A0-4934-B368-A5F95B701E9C}"/>
                  </a:ext>
                </a:extLst>
              </p:cNvPr>
              <p:cNvSpPr txBox="1"/>
              <p:nvPr/>
            </p:nvSpPr>
            <p:spPr>
              <a:xfrm>
                <a:off x="1645920" y="4595865"/>
                <a:ext cx="6096000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2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b="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2EE63ED-78A0-4934-B368-A5F95B701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4595865"/>
                <a:ext cx="6096000" cy="596445"/>
              </a:xfrm>
              <a:prstGeom prst="rect">
                <a:avLst/>
              </a:prstGeom>
              <a:blipFill>
                <a:blip r:embed="rId11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31C592-66C3-4166-8224-CA054B0A4EF2}"/>
                  </a:ext>
                </a:extLst>
              </p:cNvPr>
              <p:cNvSpPr txBox="1"/>
              <p:nvPr/>
            </p:nvSpPr>
            <p:spPr>
              <a:xfrm>
                <a:off x="1010907" y="5653474"/>
                <a:ext cx="6096000" cy="596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2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2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de-DE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200" i="1" baseline="-25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2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2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de-DE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2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sz="12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de-DE" sz="1200" i="1" baseline="-250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𝑙𝑘</m:t>
                                  </m:r>
                                </m:e>
                                <m:sup>
                                  <m:r>
                                    <a:rPr lang="de-DE" sz="12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C31C592-66C3-4166-8224-CA054B0A4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5653474"/>
                <a:ext cx="6096000" cy="596445"/>
              </a:xfrm>
              <a:prstGeom prst="rect">
                <a:avLst/>
              </a:prstGeom>
              <a:blipFill>
                <a:blip r:embed="rId12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7A11469-A07B-4D07-8D6A-637D65BF91F0}"/>
                  </a:ext>
                </a:extLst>
              </p:cNvPr>
              <p:cNvSpPr txBox="1"/>
              <p:nvPr/>
            </p:nvSpPr>
            <p:spPr>
              <a:xfrm>
                <a:off x="4276433" y="3410653"/>
                <a:ext cx="5047984" cy="47230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600" b="0" i="1" baseline="-250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7A11469-A07B-4D07-8D6A-637D65BF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33" y="3410653"/>
                <a:ext cx="5047984" cy="472309"/>
              </a:xfrm>
              <a:prstGeom prst="rect">
                <a:avLst/>
              </a:prstGeom>
              <a:blipFill>
                <a:blip r:embed="rId13"/>
                <a:stretch>
                  <a:fillRect b="-7500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52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blipFill>
                <a:blip r:embed="rId5"/>
                <a:stretch>
                  <a:fillRect l="-3347" t="-1639" b="-180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2CFD684-87E0-451B-8F47-89368E40380E}"/>
                  </a:ext>
                </a:extLst>
              </p:cNvPr>
              <p:cNvSpPr txBox="1"/>
              <p:nvPr/>
            </p:nvSpPr>
            <p:spPr>
              <a:xfrm>
                <a:off x="996412" y="3544670"/>
                <a:ext cx="3660153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  <m:r>
                      <a:rPr lang="de-DE" sz="1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2CFD684-87E0-451B-8F47-89368E403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12" y="3544670"/>
                <a:ext cx="3660153" cy="512063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A6576C2-187D-4C90-A8B8-CBBCF46B4A7D}"/>
                  </a:ext>
                </a:extLst>
              </p:cNvPr>
              <p:cNvSpPr txBox="1"/>
              <p:nvPr/>
            </p:nvSpPr>
            <p:spPr>
              <a:xfrm>
                <a:off x="1555491" y="4017831"/>
                <a:ext cx="6096000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A6576C2-187D-4C90-A8B8-CBBCF46B4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4017831"/>
                <a:ext cx="6096000" cy="6385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12D8B87-80C7-4F94-AD8E-DEB2160317E3}"/>
                  </a:ext>
                </a:extLst>
              </p:cNvPr>
              <p:cNvSpPr txBox="1"/>
              <p:nvPr/>
            </p:nvSpPr>
            <p:spPr>
              <a:xfrm>
                <a:off x="1555491" y="4602037"/>
                <a:ext cx="6096000" cy="50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(3)(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b="0" i="1" baseline="-25000" dirty="0" smtClean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12D8B87-80C7-4F94-AD8E-DEB21603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4602037"/>
                <a:ext cx="6096000" cy="506101"/>
              </a:xfrm>
              <a:prstGeom prst="rect">
                <a:avLst/>
              </a:prstGeom>
              <a:blipFill>
                <a:blip r:embed="rId9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CA1E943-B5F3-4F76-A495-E0B12D06A5DA}"/>
                  </a:ext>
                </a:extLst>
              </p:cNvPr>
              <p:cNvSpPr txBox="1"/>
              <p:nvPr/>
            </p:nvSpPr>
            <p:spPr>
              <a:xfrm>
                <a:off x="1555491" y="5129155"/>
                <a:ext cx="6096000" cy="511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(2)(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ctrlP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de-DE" sz="1300" baseline="-250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CA1E943-B5F3-4F76-A495-E0B12D06A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5129155"/>
                <a:ext cx="6096000" cy="511230"/>
              </a:xfrm>
              <a:prstGeom prst="rect">
                <a:avLst/>
              </a:prstGeom>
              <a:blipFill>
                <a:blip r:embed="rId1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0E34791-2A40-4ED2-BB4D-B185097CB5BE}"/>
                  </a:ext>
                </a:extLst>
              </p:cNvPr>
              <p:cNvSpPr txBox="1"/>
              <p:nvPr/>
            </p:nvSpPr>
            <p:spPr>
              <a:xfrm>
                <a:off x="1555491" y="5664890"/>
                <a:ext cx="6096000" cy="534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b="0" i="1" baseline="-2500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b="0" i="1" baseline="-2500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b="0" i="1" baseline="-2500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70E34791-2A40-4ED2-BB4D-B185097CB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91" y="5664890"/>
                <a:ext cx="6096000" cy="534121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E16E5A6-AC86-491A-849B-7BEBFF31B472}"/>
                  </a:ext>
                </a:extLst>
              </p:cNvPr>
              <p:cNvSpPr txBox="1"/>
              <p:nvPr/>
            </p:nvSpPr>
            <p:spPr>
              <a:xfrm>
                <a:off x="861869" y="6174227"/>
                <a:ext cx="9093958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𝑙𝑘</m:t>
                          </m:r>
                        </m:e>
                        <m:sup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E16E5A6-AC86-491A-849B-7BEBFF31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69" y="6174227"/>
                <a:ext cx="9093958" cy="6385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4E8E0B0-A248-455A-8995-FADBF1727957}"/>
                  </a:ext>
                </a:extLst>
              </p:cNvPr>
              <p:cNvSpPr txBox="1"/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4E8E0B0-A248-455A-8995-FADBF172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44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/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E96EB9D-B955-4114-90B4-5EE43A6DA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4" y="1424839"/>
                <a:ext cx="1548116" cy="644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/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9C69696-22A4-48EE-B9C9-CDB3043A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1355833"/>
                <a:ext cx="6538126" cy="728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/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3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r>
                      <a:rPr lang="de-DE" sz="13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F50D35E-9579-4F08-B485-B56CE43D6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2066292"/>
                <a:ext cx="9660471" cy="87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/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3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3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3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1E146E8-2178-4B8B-A1B5-9C755CB9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686" y="2339954"/>
                <a:ext cx="1460592" cy="374077"/>
              </a:xfrm>
              <a:prstGeom prst="rect">
                <a:avLst/>
              </a:prstGeom>
              <a:blipFill>
                <a:blip r:embed="rId5"/>
                <a:stretch>
                  <a:fillRect l="-3347" t="-1639" b="-180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/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99" name="Textfeld 198">
                <a:extLst>
                  <a:ext uri="{FF2B5EF4-FFF2-40B4-BE49-F238E27FC236}">
                    <a16:creationId xmlns:a16="http://schemas.microsoft.com/office/drawing/2014/main" id="{5B41DDE1-AFF2-41C3-A1AF-286CA51F3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07" y="2983696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0B8B33-23DC-491C-9EB2-4C642FB1E2B1}"/>
                  </a:ext>
                </a:extLst>
              </p:cNvPr>
              <p:cNvSpPr txBox="1"/>
              <p:nvPr/>
            </p:nvSpPr>
            <p:spPr>
              <a:xfrm>
                <a:off x="960965" y="3737648"/>
                <a:ext cx="9093958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de-DE" sz="13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3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de-DE" sz="1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e-DE" sz="1300" i="1" baseline="-250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e-DE" sz="13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a:rPr lang="de-DE" sz="1300" i="1" baseline="-250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3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13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13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0B8B33-23DC-491C-9EB2-4C642FB1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3737648"/>
                <a:ext cx="9093958" cy="638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93F04F9-C233-4D38-9A20-9B8FD43B2087}"/>
                  </a:ext>
                </a:extLst>
              </p:cNvPr>
              <p:cNvSpPr txBox="1"/>
              <p:nvPr/>
            </p:nvSpPr>
            <p:spPr>
              <a:xfrm>
                <a:off x="960965" y="4529496"/>
                <a:ext cx="8940498" cy="433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3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b="0" i="1" baseline="-2500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3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93F04F9-C233-4D38-9A20-9B8FD43B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4529496"/>
                <a:ext cx="8940498" cy="433132"/>
              </a:xfrm>
              <a:prstGeom prst="rect">
                <a:avLst/>
              </a:prstGeom>
              <a:blipFill>
                <a:blip r:embed="rId8"/>
                <a:stretch>
                  <a:fillRect t="-77465" b="-1295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746ADCA-8108-4AE5-AE90-3618B21F57E9}"/>
                  </a:ext>
                </a:extLst>
              </p:cNvPr>
              <p:cNvSpPr txBox="1"/>
              <p:nvPr/>
            </p:nvSpPr>
            <p:spPr>
              <a:xfrm>
                <a:off x="960965" y="5036871"/>
                <a:ext cx="8940498" cy="415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4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4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1400" b="0" i="1" baseline="-2500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4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746ADCA-8108-4AE5-AE90-3618B21F5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5" y="5036871"/>
                <a:ext cx="8940498" cy="415563"/>
              </a:xfrm>
              <a:prstGeom prst="rect">
                <a:avLst/>
              </a:prstGeom>
              <a:blipFill>
                <a:blip r:embed="rId9"/>
                <a:stretch>
                  <a:fillRect t="-82353" b="-1382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49994DC-2468-4003-86B3-4360B5904545}"/>
                  </a:ext>
                </a:extLst>
              </p:cNvPr>
              <p:cNvSpPr txBox="1"/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b="0" i="1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49994DC-2468-4003-86B3-4360B590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91" y="2980773"/>
                <a:ext cx="5023362" cy="500522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5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3613596" y="1815645"/>
            <a:ext cx="8135167" cy="3680405"/>
            <a:chOff x="2076965" y="1690688"/>
            <a:chExt cx="95466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2076965" y="1690688"/>
              <a:ext cx="9546609" cy="2826709"/>
              <a:chOff x="2344979" y="1690688"/>
              <a:chExt cx="95466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2344979" y="1690688"/>
                <a:ext cx="9426626" cy="2826709"/>
                <a:chOff x="2340216" y="1690688"/>
                <a:chExt cx="9426626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2340216" y="207976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2340216" y="309781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3151569" y="2085997"/>
                  <a:ext cx="3151707" cy="3890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3151569" y="2475076"/>
                  <a:ext cx="3151707" cy="628967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3151569" y="2475076"/>
                  <a:ext cx="3151707" cy="16470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3151570" y="2085997"/>
                  <a:ext cx="3151707" cy="140712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3151570" y="3104043"/>
                  <a:ext cx="3151707" cy="3890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92024" y="1907488"/>
                <a:ext cx="1142308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311506" y="2931019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319008" y="3934939"/>
                <a:ext cx="1934425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3</a:t>
                </a:r>
                <a:r>
                  <a:rPr lang="de-DE" sz="1200" baseline="30000" dirty="0"/>
                  <a:t>(2)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3</a:t>
                </a:r>
                <a:r>
                  <a:rPr lang="de-DE" sz="1200" baseline="30000" dirty="0"/>
                  <a:t>(2)</a:t>
                </a:r>
                <a:endParaRPr lang="de-DE" sz="1200" baseline="-25000" dirty="0"/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(3)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1</a:t>
                </a:r>
                <a:r>
                  <a:rPr lang="de-DE" sz="1200" baseline="30000" dirty="0"/>
                  <a:t>(3)</a:t>
                </a:r>
                <a:endParaRPr lang="de-DE" sz="1200" baseline="-25000" dirty="0"/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51322" y="3415017"/>
                <a:ext cx="940266" cy="290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z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(3)</a:t>
                </a:r>
                <a:r>
                  <a:rPr lang="de-DE" sz="1200" dirty="0"/>
                  <a:t> a</a:t>
                </a:r>
                <a:r>
                  <a:rPr lang="de-DE" sz="1200" baseline="-25000" dirty="0"/>
                  <a:t>2</a:t>
                </a:r>
                <a:r>
                  <a:rPr lang="de-DE" sz="1200" baseline="30000" dirty="0"/>
                  <a:t>(3)</a:t>
                </a:r>
                <a:endParaRPr lang="de-DE" sz="1200" baseline="-25000" dirty="0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3156333" y="3493123"/>
                <a:ext cx="3162676" cy="587152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2320027" y="2309885"/>
              <a:ext cx="461292" cy="29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  <a:r>
                <a:rPr lang="de-DE" sz="1200" baseline="-25000" dirty="0"/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2290604" y="3311794"/>
              <a:ext cx="548238" cy="290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x</a:t>
              </a:r>
              <a:r>
                <a:rPr lang="de-DE" sz="1200" baseline="-25000" dirty="0"/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2076965" y="4127236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888319" y="2085997"/>
              <a:ext cx="3151707" cy="24365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888319" y="3076355"/>
              <a:ext cx="3155174" cy="144619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888319" y="4080275"/>
              <a:ext cx="3162676" cy="442269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31653"/>
              <a:ext cx="3833842" cy="26257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6" y="3560353"/>
              <a:ext cx="3870642" cy="159708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3249865" y="209130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3249865" y="2091300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3275927" y="233836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3275927" y="2338362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3302845" y="259118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3302845" y="259118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961947" y="303381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961947" y="303381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3134838" y="320018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3134838" y="3200184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3213688" y="3378783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3213688" y="3378783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3101785" y="378548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3101785" y="3785484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3329257" y="3933606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3329257" y="3933606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355132" y="419302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355132" y="4193029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DA7D6AA8-3161-472D-B82E-D703398157B7}"/>
              </a:ext>
            </a:extLst>
          </p:cNvPr>
          <p:cNvSpPr/>
          <p:nvPr/>
        </p:nvSpPr>
        <p:spPr>
          <a:xfrm>
            <a:off x="1102837" y="2265255"/>
            <a:ext cx="557728" cy="278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F0369401-CF96-4752-B82D-0D7A01675899}"/>
              </a:ext>
            </a:extLst>
          </p:cNvPr>
          <p:cNvSpPr/>
          <p:nvPr/>
        </p:nvSpPr>
        <p:spPr>
          <a:xfrm>
            <a:off x="2121567" y="2268343"/>
            <a:ext cx="557728" cy="2781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0DDACA-F551-443D-BF0E-61D902B732E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660565" y="3655849"/>
            <a:ext cx="295249" cy="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D197D39-6209-4953-AC68-70AB4E8421B0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2679295" y="3658937"/>
            <a:ext cx="883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98D7F8EB-889B-4B4E-B88C-0E630A3A2E0A}"/>
              </a:ext>
            </a:extLst>
          </p:cNvPr>
          <p:cNvGrpSpPr/>
          <p:nvPr/>
        </p:nvGrpSpPr>
        <p:grpSpPr>
          <a:xfrm>
            <a:off x="838200" y="5232176"/>
            <a:ext cx="1117614" cy="1096627"/>
            <a:chOff x="-358209" y="5658417"/>
            <a:chExt cx="8454839" cy="1096627"/>
          </a:xfrm>
        </p:grpSpPr>
        <p:sp>
          <p:nvSpPr>
            <p:cNvPr id="108" name="Geschweifte Klammer links 107">
              <a:extLst>
                <a:ext uri="{FF2B5EF4-FFF2-40B4-BE49-F238E27FC236}">
                  <a16:creationId xmlns:a16="http://schemas.microsoft.com/office/drawing/2014/main" id="{A80B284D-22AE-4AAE-BC57-BCC6A09AFAE0}"/>
                </a:ext>
              </a:extLst>
            </p:cNvPr>
            <p:cNvSpPr/>
            <p:nvPr/>
          </p:nvSpPr>
          <p:spPr>
            <a:xfrm rot="16200000">
              <a:off x="3466716" y="3835492"/>
              <a:ext cx="573408" cy="42192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4D7FB46D-7379-4DCC-A8AA-87E7617DD4B4}"/>
                </a:ext>
              </a:extLst>
            </p:cNvPr>
            <p:cNvSpPr txBox="1"/>
            <p:nvPr/>
          </p:nvSpPr>
          <p:spPr>
            <a:xfrm>
              <a:off x="-358209" y="6231824"/>
              <a:ext cx="8454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1. faltende </a:t>
              </a:r>
            </a:p>
            <a:p>
              <a:r>
                <a:rPr lang="de-DE" sz="1400" dirty="0"/>
                <a:t>Schicht</a:t>
              </a:r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99A1531F-F771-40CA-9C92-E7440BC2A83D}"/>
              </a:ext>
            </a:extLst>
          </p:cNvPr>
          <p:cNvGrpSpPr/>
          <p:nvPr/>
        </p:nvGrpSpPr>
        <p:grpSpPr>
          <a:xfrm>
            <a:off x="1852610" y="5257269"/>
            <a:ext cx="1117614" cy="1096627"/>
            <a:chOff x="-358209" y="5658417"/>
            <a:chExt cx="8454839" cy="1096627"/>
          </a:xfrm>
        </p:grpSpPr>
        <p:sp>
          <p:nvSpPr>
            <p:cNvPr id="111" name="Geschweifte Klammer links 110">
              <a:extLst>
                <a:ext uri="{FF2B5EF4-FFF2-40B4-BE49-F238E27FC236}">
                  <a16:creationId xmlns:a16="http://schemas.microsoft.com/office/drawing/2014/main" id="{58745691-D9EA-4E90-9577-C026D717C9FE}"/>
                </a:ext>
              </a:extLst>
            </p:cNvPr>
            <p:cNvSpPr/>
            <p:nvPr/>
          </p:nvSpPr>
          <p:spPr>
            <a:xfrm rot="16200000">
              <a:off x="3466716" y="3835492"/>
              <a:ext cx="573408" cy="42192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58992C6F-9F74-4A94-8FE8-5ED80E899DCC}"/>
                </a:ext>
              </a:extLst>
            </p:cNvPr>
            <p:cNvSpPr txBox="1"/>
            <p:nvPr/>
          </p:nvSpPr>
          <p:spPr>
            <a:xfrm>
              <a:off x="-358209" y="6231824"/>
              <a:ext cx="8454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2. faltende </a:t>
              </a:r>
            </a:p>
            <a:p>
              <a:r>
                <a:rPr lang="de-DE" sz="1400" dirty="0"/>
                <a:t>Schicht</a:t>
              </a:r>
            </a:p>
          </p:txBody>
        </p:sp>
      </p:grpSp>
      <p:sp>
        <p:nvSpPr>
          <p:cNvPr id="73" name="Textfeld 72">
            <a:extLst>
              <a:ext uri="{FF2B5EF4-FFF2-40B4-BE49-F238E27FC236}">
                <a16:creationId xmlns:a16="http://schemas.microsoft.com/office/drawing/2014/main" id="{78C48AC3-DF47-419A-B9AB-6B84D3840490}"/>
              </a:ext>
            </a:extLst>
          </p:cNvPr>
          <p:cNvSpPr txBox="1"/>
          <p:nvPr/>
        </p:nvSpPr>
        <p:spPr>
          <a:xfrm>
            <a:off x="2731020" y="333861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flatten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677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Die faltende Schicht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A7D6AA8-3161-472D-B82E-D703398157B7}"/>
              </a:ext>
            </a:extLst>
          </p:cNvPr>
          <p:cNvSpPr/>
          <p:nvPr/>
        </p:nvSpPr>
        <p:spPr>
          <a:xfrm>
            <a:off x="3530851" y="1720744"/>
            <a:ext cx="7500130" cy="3890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40DDACA-F551-443D-BF0E-61D902B732E0}"/>
              </a:ext>
            </a:extLst>
          </p:cNvPr>
          <p:cNvCxnSpPr>
            <a:cxnSpLocks/>
          </p:cNvCxnSpPr>
          <p:nvPr/>
        </p:nvCxnSpPr>
        <p:spPr>
          <a:xfrm>
            <a:off x="11153869" y="3344924"/>
            <a:ext cx="715913" cy="1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D306AB1-3B4D-4CDA-B123-E04947E6C96B}"/>
              </a:ext>
            </a:extLst>
          </p:cNvPr>
          <p:cNvCxnSpPr>
            <a:cxnSpLocks/>
          </p:cNvCxnSpPr>
          <p:nvPr/>
        </p:nvCxnSpPr>
        <p:spPr>
          <a:xfrm>
            <a:off x="3127602" y="2896939"/>
            <a:ext cx="364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1C2150-9246-4953-B919-315A1C84D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89" y="1709441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FEDCFC5C-069C-4261-91B9-8646F540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72" y="1995200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>
            <a:extLst>
              <a:ext uri="{FF2B5EF4-FFF2-40B4-BE49-F238E27FC236}">
                <a16:creationId xmlns:a16="http://schemas.microsoft.com/office/drawing/2014/main" id="{D6426623-4951-4C7C-B5B2-F8C7AFCD7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80959"/>
            <a:ext cx="14287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 Shot 2016-07-24 at 11.25.24 PM">
            <a:extLst>
              <a:ext uri="{FF2B5EF4-FFF2-40B4-BE49-F238E27FC236}">
                <a16:creationId xmlns:a16="http://schemas.microsoft.com/office/drawing/2014/main" id="{3D0E4D77-AD2A-4A4B-BA6E-EAD6435B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8" y="4858034"/>
            <a:ext cx="7048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volution_schematic">
            <a:extLst>
              <a:ext uri="{FF2B5EF4-FFF2-40B4-BE49-F238E27FC236}">
                <a16:creationId xmlns:a16="http://schemas.microsoft.com/office/drawing/2014/main" id="{D402325D-F816-49C1-927F-D0D56A23F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600" y="2032593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Convolution_schematic">
            <a:extLst>
              <a:ext uri="{FF2B5EF4-FFF2-40B4-BE49-F238E27FC236}">
                <a16:creationId xmlns:a16="http://schemas.microsoft.com/office/drawing/2014/main" id="{310FC9CB-B8C1-42DC-BDE2-25C167F57F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600" y="2935648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6" descr="Convolution_schematic">
            <a:extLst>
              <a:ext uri="{FF2B5EF4-FFF2-40B4-BE49-F238E27FC236}">
                <a16:creationId xmlns:a16="http://schemas.microsoft.com/office/drawing/2014/main" id="{FA724EE3-7007-493E-BC61-726C0C2F5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6" b="24524"/>
          <a:stretch/>
        </p:blipFill>
        <p:spPr bwMode="auto">
          <a:xfrm>
            <a:off x="3565599" y="3838703"/>
            <a:ext cx="1710141" cy="82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3642B46-89FB-47E7-9A20-091EE623C428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5275741" y="2443379"/>
            <a:ext cx="238127" cy="74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762D978-CD6E-4BC8-A4B8-A6207865D131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5275741" y="3346434"/>
            <a:ext cx="23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E3CE966F-1AB7-4065-B8FF-F69BABD9D983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5275740" y="3506656"/>
            <a:ext cx="238128" cy="74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3D5013-EB4B-421C-96FC-F67A4FD2E111}"/>
                  </a:ext>
                </a:extLst>
              </p:cNvPr>
              <p:cNvSpPr txBox="1"/>
              <p:nvPr/>
            </p:nvSpPr>
            <p:spPr>
              <a:xfrm>
                <a:off x="5594337" y="3122622"/>
                <a:ext cx="886817" cy="447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3D5013-EB4B-421C-96FC-F67A4FD2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37" y="3122622"/>
                <a:ext cx="886817" cy="447623"/>
              </a:xfrm>
              <a:prstGeom prst="rect">
                <a:avLst/>
              </a:prstGeom>
              <a:blipFill>
                <a:blip r:embed="rId5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D469A836-D1CE-4CE5-A8FE-98C0D83008E6}"/>
                  </a:ext>
                </a:extLst>
              </p:cNvPr>
              <p:cNvSpPr txBox="1"/>
              <p:nvPr/>
            </p:nvSpPr>
            <p:spPr>
              <a:xfrm>
                <a:off x="6889639" y="3112992"/>
                <a:ext cx="1219151" cy="616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de-DE" sz="11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de-DE" sz="1100" dirty="0"/>
              </a:p>
              <a:p>
                <a:endParaRPr lang="de-DE" sz="1100" dirty="0"/>
              </a:p>
            </p:txBody>
          </p:sp>
        </mc:Choice>
        <mc:Fallback xmlns=""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D469A836-D1CE-4CE5-A8FE-98C0D830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639" y="3112992"/>
                <a:ext cx="1219151" cy="616900"/>
              </a:xfrm>
              <a:prstGeom prst="rect">
                <a:avLst/>
              </a:prstGeom>
              <a:blipFill>
                <a:blip r:embed="rId6"/>
                <a:stretch>
                  <a:fillRect l="-2000" t="-9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8C11AB40-F9AC-4A58-A3E0-A3685E482C84}"/>
                  </a:ext>
                </a:extLst>
              </p:cNvPr>
              <p:cNvSpPr txBox="1"/>
              <p:nvPr/>
            </p:nvSpPr>
            <p:spPr>
              <a:xfrm>
                <a:off x="8591537" y="3122621"/>
                <a:ext cx="886817" cy="447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de-DE" sz="11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8C11AB40-F9AC-4A58-A3E0-A3685E48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537" y="3122621"/>
                <a:ext cx="886817" cy="447623"/>
              </a:xfrm>
              <a:prstGeom prst="rect">
                <a:avLst/>
              </a:prstGeom>
              <a:blipFill>
                <a:blip r:embed="rId7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hteck 54">
            <a:extLst>
              <a:ext uri="{FF2B5EF4-FFF2-40B4-BE49-F238E27FC236}">
                <a16:creationId xmlns:a16="http://schemas.microsoft.com/office/drawing/2014/main" id="{29817DBF-E2E3-4A25-99DA-82F3B4637937}"/>
              </a:ext>
            </a:extLst>
          </p:cNvPr>
          <p:cNvSpPr/>
          <p:nvPr/>
        </p:nvSpPr>
        <p:spPr>
          <a:xfrm>
            <a:off x="8663292" y="3103170"/>
            <a:ext cx="477223" cy="352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3551A173-F174-4B65-9004-70931668BE30}"/>
              </a:ext>
            </a:extLst>
          </p:cNvPr>
          <p:cNvSpPr/>
          <p:nvPr/>
        </p:nvSpPr>
        <p:spPr>
          <a:xfrm>
            <a:off x="8974007" y="3109916"/>
            <a:ext cx="437092" cy="31152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5F1CB1D5-CCEF-435C-811E-468E45FDAAA5}"/>
              </a:ext>
            </a:extLst>
          </p:cNvPr>
          <p:cNvSpPr/>
          <p:nvPr/>
        </p:nvSpPr>
        <p:spPr>
          <a:xfrm>
            <a:off x="8691514" y="3269442"/>
            <a:ext cx="411947" cy="3115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3273529-F0B3-4C4B-9CFC-CE8352F8B077}"/>
              </a:ext>
            </a:extLst>
          </p:cNvPr>
          <p:cNvSpPr/>
          <p:nvPr/>
        </p:nvSpPr>
        <p:spPr>
          <a:xfrm>
            <a:off x="8933876" y="3250358"/>
            <a:ext cx="477223" cy="3524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D1FCD4B-B904-4FCD-BC00-AFF32888956A}"/>
                  </a:ext>
                </a:extLst>
              </p:cNvPr>
              <p:cNvSpPr txBox="1"/>
              <p:nvPr/>
            </p:nvSpPr>
            <p:spPr>
              <a:xfrm>
                <a:off x="9960783" y="3142657"/>
                <a:ext cx="97654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D1FCD4B-B904-4FCD-BC00-AFF328889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783" y="3142657"/>
                <a:ext cx="976549" cy="460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Grafik 74">
            <a:extLst>
              <a:ext uri="{FF2B5EF4-FFF2-40B4-BE49-F238E27FC236}">
                <a16:creationId xmlns:a16="http://schemas.microsoft.com/office/drawing/2014/main" id="{1F4CE2D7-27A3-45BE-B350-514A56A49D5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43" t="11035" r="56638" b="38036"/>
          <a:stretch/>
        </p:blipFill>
        <p:spPr>
          <a:xfrm>
            <a:off x="6916262" y="4193059"/>
            <a:ext cx="1283577" cy="903056"/>
          </a:xfrm>
          <a:prstGeom prst="rect">
            <a:avLst/>
          </a:prstGeom>
        </p:spPr>
      </p:pic>
      <p:cxnSp>
        <p:nvCxnSpPr>
          <p:cNvPr id="1027" name="Gerader Verbinder 1026">
            <a:extLst>
              <a:ext uri="{FF2B5EF4-FFF2-40B4-BE49-F238E27FC236}">
                <a16:creationId xmlns:a16="http://schemas.microsoft.com/office/drawing/2014/main" id="{2A4BB062-B787-44CC-BEFD-B2B4CC79BDFB}"/>
              </a:ext>
            </a:extLst>
          </p:cNvPr>
          <p:cNvCxnSpPr>
            <a:cxnSpLocks/>
          </p:cNvCxnSpPr>
          <p:nvPr/>
        </p:nvCxnSpPr>
        <p:spPr>
          <a:xfrm>
            <a:off x="6708619" y="1720744"/>
            <a:ext cx="0" cy="389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705A99DB-C2DE-4E79-A7AE-588447F6242F}"/>
              </a:ext>
            </a:extLst>
          </p:cNvPr>
          <p:cNvCxnSpPr>
            <a:cxnSpLocks/>
          </p:cNvCxnSpPr>
          <p:nvPr/>
        </p:nvCxnSpPr>
        <p:spPr>
          <a:xfrm>
            <a:off x="8418220" y="1733757"/>
            <a:ext cx="0" cy="389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feld 1028">
            <a:extLst>
              <a:ext uri="{FF2B5EF4-FFF2-40B4-BE49-F238E27FC236}">
                <a16:creationId xmlns:a16="http://schemas.microsoft.com/office/drawing/2014/main" id="{17D368C1-80F0-42D5-8A02-3719B080697A}"/>
              </a:ext>
            </a:extLst>
          </p:cNvPr>
          <p:cNvSpPr txBox="1"/>
          <p:nvPr/>
        </p:nvSpPr>
        <p:spPr>
          <a:xfrm>
            <a:off x="8509269" y="4860289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 Max-Pooling</a:t>
            </a:r>
            <a:endParaRPr lang="de-DE" sz="1200" dirty="0"/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C9D0D898-606E-42A7-A70D-BE1258146630}"/>
              </a:ext>
            </a:extLst>
          </p:cNvPr>
          <p:cNvSpPr txBox="1"/>
          <p:nvPr/>
        </p:nvSpPr>
        <p:spPr>
          <a:xfrm>
            <a:off x="8509268" y="5115022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 Durchschnitt-Pooling</a:t>
            </a:r>
            <a:endParaRPr lang="de-DE" sz="1200" dirty="0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4004E2C9-B525-4F9B-AAB9-3CA9D90FD812}"/>
              </a:ext>
            </a:extLst>
          </p:cNvPr>
          <p:cNvGrpSpPr/>
          <p:nvPr/>
        </p:nvGrpSpPr>
        <p:grpSpPr>
          <a:xfrm>
            <a:off x="3619498" y="5771218"/>
            <a:ext cx="3161309" cy="1041800"/>
            <a:chOff x="1643791" y="5893795"/>
            <a:chExt cx="4552430" cy="1041800"/>
          </a:xfrm>
        </p:grpSpPr>
        <p:sp>
          <p:nvSpPr>
            <p:cNvPr id="143" name="Geschweifte Klammer links 142">
              <a:extLst>
                <a:ext uri="{FF2B5EF4-FFF2-40B4-BE49-F238E27FC236}">
                  <a16:creationId xmlns:a16="http://schemas.microsoft.com/office/drawing/2014/main" id="{DBB90E66-C39E-4440-9F60-A7CC8916A936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C9A718FC-2040-4D3C-8ADB-CDA245EE6D20}"/>
                </a:ext>
              </a:extLst>
            </p:cNvPr>
            <p:cNvSpPr txBox="1"/>
            <p:nvPr/>
          </p:nvSpPr>
          <p:spPr>
            <a:xfrm>
              <a:off x="1643791" y="6196931"/>
              <a:ext cx="45524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Faltungs-Schritt (</a:t>
              </a:r>
              <a:r>
                <a:rPr lang="de-DE" sz="1400" dirty="0" err="1"/>
                <a:t>Convolution</a:t>
              </a:r>
              <a:r>
                <a:rPr lang="de-DE" sz="1400" dirty="0"/>
                <a:t>)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</a:t>
              </a:r>
              <a:r>
                <a:rPr lang="de-DE" sz="1400" dirty="0" err="1">
                  <a:sym typeface="Wingdings" panose="05000000000000000000" pitchFamily="2" charset="2"/>
                </a:rPr>
                <a:t>Stride</a:t>
              </a:r>
              <a:r>
                <a:rPr lang="de-DE" sz="1400" dirty="0">
                  <a:sym typeface="Wingdings" panose="05000000000000000000" pitchFamily="2" charset="2"/>
                </a:rPr>
                <a:t>, Kernel, Kernel-Dimensionen, Anzahl Kernel</a:t>
              </a:r>
              <a:endParaRPr lang="de-DE" sz="1400" dirty="0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F4A6F51E-F6B4-40D0-BFFB-3BC9958D674F}"/>
              </a:ext>
            </a:extLst>
          </p:cNvPr>
          <p:cNvGrpSpPr/>
          <p:nvPr/>
        </p:nvGrpSpPr>
        <p:grpSpPr>
          <a:xfrm>
            <a:off x="6702109" y="5780947"/>
            <a:ext cx="1943161" cy="830951"/>
            <a:chOff x="1427889" y="5893795"/>
            <a:chExt cx="5330880" cy="830951"/>
          </a:xfrm>
        </p:grpSpPr>
        <p:sp>
          <p:nvSpPr>
            <p:cNvPr id="146" name="Geschweifte Klammer links 145">
              <a:extLst>
                <a:ext uri="{FF2B5EF4-FFF2-40B4-BE49-F238E27FC236}">
                  <a16:creationId xmlns:a16="http://schemas.microsoft.com/office/drawing/2014/main" id="{35F9494B-43AC-4F1D-8A5D-956C0A65BD6B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B31F18A5-6189-437E-B4D9-CD5E13205D57}"/>
                </a:ext>
              </a:extLst>
            </p:cNvPr>
            <p:cNvSpPr txBox="1"/>
            <p:nvPr/>
          </p:nvSpPr>
          <p:spPr>
            <a:xfrm>
              <a:off x="1427889" y="6201526"/>
              <a:ext cx="5330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Aktivierungsfunktion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-</a:t>
              </a:r>
              <a:endParaRPr lang="de-DE" sz="1400" dirty="0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03CDB9AB-27C5-4C14-98FD-9A5DF07DF0F7}"/>
              </a:ext>
            </a:extLst>
          </p:cNvPr>
          <p:cNvGrpSpPr/>
          <p:nvPr/>
        </p:nvGrpSpPr>
        <p:grpSpPr>
          <a:xfrm>
            <a:off x="8516435" y="5811687"/>
            <a:ext cx="2923292" cy="1045954"/>
            <a:chOff x="1643793" y="5893795"/>
            <a:chExt cx="5193595" cy="1045954"/>
          </a:xfrm>
        </p:grpSpPr>
        <p:sp>
          <p:nvSpPr>
            <p:cNvPr id="149" name="Geschweifte Klammer links 148">
              <a:extLst>
                <a:ext uri="{FF2B5EF4-FFF2-40B4-BE49-F238E27FC236}">
                  <a16:creationId xmlns:a16="http://schemas.microsoft.com/office/drawing/2014/main" id="{45D816C2-BA3B-4D67-9661-2B82D324894E}"/>
                </a:ext>
              </a:extLst>
            </p:cNvPr>
            <p:cNvSpPr/>
            <p:nvPr/>
          </p:nvSpPr>
          <p:spPr>
            <a:xfrm rot="16200000">
              <a:off x="3647855" y="3889733"/>
              <a:ext cx="338029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57403343-965F-4686-A442-CC5C1BCA4E98}"/>
                </a:ext>
              </a:extLst>
            </p:cNvPr>
            <p:cNvSpPr txBox="1"/>
            <p:nvPr/>
          </p:nvSpPr>
          <p:spPr>
            <a:xfrm>
              <a:off x="3080392" y="6201085"/>
              <a:ext cx="37569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Pooling</a:t>
              </a:r>
              <a:br>
                <a:rPr lang="de-DE" sz="1400" dirty="0"/>
              </a:br>
              <a:r>
                <a:rPr lang="de-DE" sz="1400" dirty="0">
                  <a:sym typeface="Wingdings" panose="05000000000000000000" pitchFamily="2" charset="2"/>
                </a:rPr>
                <a:t> Parameter: </a:t>
              </a:r>
              <a:r>
                <a:rPr lang="de-DE" sz="1400" dirty="0" err="1">
                  <a:sym typeface="Wingdings" panose="05000000000000000000" pitchFamily="2" charset="2"/>
                </a:rPr>
                <a:t>Stride</a:t>
              </a:r>
              <a:r>
                <a:rPr lang="de-DE" sz="1400" dirty="0">
                  <a:sym typeface="Wingdings" panose="05000000000000000000" pitchFamily="2" charset="2"/>
                </a:rPr>
                <a:t>, </a:t>
              </a:r>
              <a:br>
                <a:rPr lang="de-DE" sz="1400" dirty="0">
                  <a:sym typeface="Wingdings" panose="05000000000000000000" pitchFamily="2" charset="2"/>
                </a:rPr>
              </a:br>
              <a:r>
                <a:rPr lang="de-DE" sz="1400" dirty="0">
                  <a:sym typeface="Wingdings" panose="05000000000000000000" pitchFamily="2" charset="2"/>
                </a:rPr>
                <a:t>    Kernel-Dimensionen</a:t>
              </a:r>
              <a:endParaRPr lang="de-DE" sz="1400" dirty="0"/>
            </a:p>
          </p:txBody>
        </p:sp>
      </p:grpSp>
      <p:sp>
        <p:nvSpPr>
          <p:cNvPr id="151" name="Textfeld 150">
            <a:extLst>
              <a:ext uri="{FF2B5EF4-FFF2-40B4-BE49-F238E27FC236}">
                <a16:creationId xmlns:a16="http://schemas.microsoft.com/office/drawing/2014/main" id="{B441730E-BBAD-42EC-BE57-983D575F8BDB}"/>
              </a:ext>
            </a:extLst>
          </p:cNvPr>
          <p:cNvSpPr txBox="1"/>
          <p:nvPr/>
        </p:nvSpPr>
        <p:spPr>
          <a:xfrm>
            <a:off x="8516435" y="4148549"/>
            <a:ext cx="239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Dimensionen von Fenster: 2x2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584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/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/>
              <p:nvPr/>
            </p:nvSpPr>
            <p:spPr>
              <a:xfrm>
                <a:off x="1765500" y="1468251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500" y="1468251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/>
              <p:nvPr/>
            </p:nvSpPr>
            <p:spPr>
              <a:xfrm>
                <a:off x="1755973" y="2313744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73" y="2313744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/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b="-19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/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/>
              <p:nvPr/>
            </p:nvSpPr>
            <p:spPr>
              <a:xfrm>
                <a:off x="4898738" y="3426077"/>
                <a:ext cx="2551275" cy="47230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738" y="3426077"/>
                <a:ext cx="2551275" cy="472309"/>
              </a:xfrm>
              <a:prstGeom prst="rect">
                <a:avLst/>
              </a:prstGeom>
              <a:blipFill>
                <a:blip r:embed="rId7"/>
                <a:stretch>
                  <a:fillRect b="-886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/>
              <p:nvPr/>
            </p:nvSpPr>
            <p:spPr>
              <a:xfrm>
                <a:off x="920256" y="4057865"/>
                <a:ext cx="4596624" cy="51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600" i="1" baseline="-250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𝑖h</m:t>
                            </m:r>
                          </m:e>
                          <m:sup>
                            <m:r>
                              <a:rPr lang="de-DE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den>
                    </m:f>
                    <m:r>
                      <a:rPr lang="de-DE" sz="16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6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i="1" baseline="-25000" dirty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p>
                          <m:sSupPr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600" i="1" baseline="-25000" dirty="0">
                                <a:latin typeface="Cambria Math" panose="02040503050406030204" pitchFamily="18" charset="0"/>
                              </a:rPr>
                              <m:t>𝑖h</m:t>
                            </m:r>
                          </m:e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4057865"/>
                <a:ext cx="4596624" cy="51206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2C0F73F-B7B8-4527-B771-C77EB1919004}"/>
                  </a:ext>
                </a:extLst>
              </p:cNvPr>
              <p:cNvSpPr txBox="1"/>
              <p:nvPr/>
            </p:nvSpPr>
            <p:spPr>
              <a:xfrm>
                <a:off x="1696920" y="4595761"/>
                <a:ext cx="10853220" cy="429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300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(3)(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(2)(</m:t>
                            </m:r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de-DE" sz="1300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de-DE" sz="1300" b="0" i="1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de-DE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3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(3)(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3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300" i="1" baseline="-25000" dirty="0">
                                <a:latin typeface="Cambria Math" panose="02040503050406030204" pitchFamily="18" charset="0"/>
                              </a:rPr>
                              <m:t>𝑙𝑘</m:t>
                            </m:r>
                          </m:e>
                          <m:sup>
                            <m:d>
                              <m:dPr>
                                <m:ctrlP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3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de-DE" sz="1300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de-DE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3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de-DE" sz="1300" i="1" baseline="-250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de-DE" sz="130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1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3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sz="13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de-DE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3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de-DE" sz="1300" i="1" baseline="-250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13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300" dirty="0"/>
              </a:p>
            </p:txBody>
          </p:sp>
        </mc:Choice>
        <mc:Fallback xmlns="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52C0F73F-B7B8-4527-B771-C77EB1919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4595761"/>
                <a:ext cx="10853220" cy="429733"/>
              </a:xfrm>
              <a:prstGeom prst="rect">
                <a:avLst/>
              </a:prstGeom>
              <a:blipFill>
                <a:blip r:embed="rId9"/>
                <a:stretch>
                  <a:fillRect t="-77143" b="-1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61FD404C-8036-4AD4-86EA-3F0ECB37DE97}"/>
                  </a:ext>
                </a:extLst>
              </p:cNvPr>
              <p:cNvSpPr txBox="1"/>
              <p:nvPr/>
            </p:nvSpPr>
            <p:spPr>
              <a:xfrm>
                <a:off x="1696920" y="5124387"/>
                <a:ext cx="6275070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e-DE" sz="1300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3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b="0" i="1" baseline="-25000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de-DE" sz="1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+1</m:t>
                          </m:r>
                          <m:sSup>
                            <m:sSupPr>
                              <m:ctrl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de-DE" sz="13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1300" i="1" baseline="-2500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𝑤𝑘𝑗</m:t>
                      </m:r>
                    </m:oMath>
                  </m:oMathPara>
                </a14:m>
                <a:endParaRPr lang="de-DE" sz="1300" baseline="-25000" dirty="0"/>
              </a:p>
            </p:txBody>
          </p:sp>
        </mc:Choice>
        <mc:Fallback xmlns=""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61FD404C-8036-4AD4-86EA-3F0ECB37D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5124387"/>
                <a:ext cx="6275070" cy="530723"/>
              </a:xfrm>
              <a:prstGeom prst="rect">
                <a:avLst/>
              </a:prstGeom>
              <a:blipFill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2CC0B14B-BF8E-4FD9-AF22-9511080A635D}"/>
                  </a:ext>
                </a:extLst>
              </p:cNvPr>
              <p:cNvSpPr txBox="1"/>
              <p:nvPr/>
            </p:nvSpPr>
            <p:spPr>
              <a:xfrm>
                <a:off x="1696920" y="5818814"/>
                <a:ext cx="6275070" cy="638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3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4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de-DE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3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(3)(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300" i="1" baseline="-25000" dirty="0"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i="1" baseline="-25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de-DE" sz="130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3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13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3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de-DE" sz="1300" i="1" baseline="-250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13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de-DE" sz="1300" dirty="0"/>
                            <m:t>∗ 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1300" i="1" baseline="-25000"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</m:d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2CC0B14B-BF8E-4FD9-AF22-9511080A6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20" y="5818814"/>
                <a:ext cx="6275070" cy="6385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1800C2-D866-4629-AAA8-BE823A30E4C7}"/>
              </a:ext>
            </a:extLst>
          </p:cNvPr>
          <p:cNvGrpSpPr/>
          <p:nvPr/>
        </p:nvGrpSpPr>
        <p:grpSpPr>
          <a:xfrm>
            <a:off x="832909" y="1468251"/>
            <a:ext cx="989541" cy="832577"/>
            <a:chOff x="890059" y="1468251"/>
            <a:chExt cx="989541" cy="832577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F0369401-CF96-4752-B82D-0D7A01675899}"/>
                </a:ext>
              </a:extLst>
            </p:cNvPr>
            <p:cNvSpPr/>
            <p:nvPr/>
          </p:nvSpPr>
          <p:spPr>
            <a:xfrm>
              <a:off x="1416803" y="1474896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D3E1CBD-3C2B-4A62-96E8-E91DF34D0B25}"/>
                </a:ext>
              </a:extLst>
            </p:cNvPr>
            <p:cNvSpPr/>
            <p:nvPr/>
          </p:nvSpPr>
          <p:spPr>
            <a:xfrm>
              <a:off x="890059" y="1468251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90FF47B-1919-426D-8660-A0679A843275}"/>
                </a:ext>
              </a:extLst>
            </p:cNvPr>
            <p:cNvCxnSpPr>
              <a:stCxn id="23" idx="3"/>
              <a:endCxn id="90" idx="1"/>
            </p:cNvCxnSpPr>
            <p:nvPr/>
          </p:nvCxnSpPr>
          <p:spPr>
            <a:xfrm>
              <a:off x="1241221" y="1881217"/>
              <a:ext cx="175582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EF83AF3C-8751-438E-ACE8-60C7F14C224C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1767965" y="1881217"/>
              <a:ext cx="111635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1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/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47BDED0-D96E-4291-B47A-0B9070DF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789" y="1537257"/>
                <a:ext cx="1781193" cy="743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/>
              <p:nvPr/>
            </p:nvSpPr>
            <p:spPr>
              <a:xfrm>
                <a:off x="2546550" y="1504872"/>
                <a:ext cx="6538126" cy="825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5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6BAF9854-FEE1-41AC-A853-EA6B5CE9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550" y="1504872"/>
                <a:ext cx="6538126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/>
              <p:nvPr/>
            </p:nvSpPr>
            <p:spPr>
              <a:xfrm>
                <a:off x="1898848" y="2326164"/>
                <a:ext cx="9660471" cy="99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de-DE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sz="1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b="0" i="1" baseline="-2500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de-DE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de-DE" sz="150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sz="1500" i="1" baseline="-2500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i="1">
                                          <a:solidFill>
                                            <a:schemeClr val="accent4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15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500" i="1" baseline="-2500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500" i="1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500" b="0" i="1" smtClean="0">
                                          <a:solidFill>
                                            <a:srgbClr val="92D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500" dirty="0"/>
                  <a:t>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5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de-DE" sz="1500" dirty="0"/>
              </a:p>
            </p:txBody>
          </p:sp>
        </mc:Choice>
        <mc:Fallback xmlns="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EFA3996-7AE8-469E-B92C-694FED6A6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48" y="2326164"/>
                <a:ext cx="9660471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/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i="1" baseline="-25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de-DE" sz="1500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5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de-DE" sz="15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de-DE" sz="15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i="1" baseline="-25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de-DE" sz="1500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50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33F1918-33F1-4309-A68C-81282B37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694" y="2587406"/>
                <a:ext cx="1716239" cy="431593"/>
              </a:xfrm>
              <a:prstGeom prst="rect">
                <a:avLst/>
              </a:prstGeom>
              <a:blipFill>
                <a:blip r:embed="rId5"/>
                <a:stretch>
                  <a:fillRect l="-2135" b="-19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/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3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sz="13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3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sz="13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sz="13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3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sz="13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de-DE" sz="1300" b="0" i="1" baseline="-2500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sz="1300" b="0" i="1" baseline="-25000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3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1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13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sz="1300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9A28AAC2-B60F-4FC5-B743-E53BBE58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6" y="3429000"/>
                <a:ext cx="2546338" cy="546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/>
              <p:nvPr/>
            </p:nvSpPr>
            <p:spPr>
              <a:xfrm>
                <a:off x="4898738" y="3426077"/>
                <a:ext cx="2551275" cy="47230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b="0" i="1" baseline="-25000" dirty="0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de-DE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𝑖h</m:t>
                          </m:r>
                        </m:e>
                        <m:sup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A1E9EEC7-B806-4EE2-8D22-13FC0136F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738" y="3426077"/>
                <a:ext cx="2551275" cy="472309"/>
              </a:xfrm>
              <a:prstGeom prst="rect">
                <a:avLst/>
              </a:prstGeom>
              <a:blipFill>
                <a:blip r:embed="rId7"/>
                <a:stretch>
                  <a:fillRect b="-8861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/>
              <p:nvPr/>
            </p:nvSpPr>
            <p:spPr>
              <a:xfrm>
                <a:off x="-432294" y="4057865"/>
                <a:ext cx="4596624" cy="585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  <m:r>
                        <a:rPr lang="de-DE" sz="16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 baseline="-250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sSup>
                            <m:sSupPr>
                              <m:ctrlPr>
                                <a:rPr lang="de-DE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de-DE" sz="1600" i="1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e>
                            <m:sup>
                              <m: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81945AC3-9511-47F5-A78C-D30D6FF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2294" y="4057865"/>
                <a:ext cx="4596624" cy="585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1800C2-D866-4629-AAA8-BE823A30E4C7}"/>
              </a:ext>
            </a:extLst>
          </p:cNvPr>
          <p:cNvGrpSpPr/>
          <p:nvPr/>
        </p:nvGrpSpPr>
        <p:grpSpPr>
          <a:xfrm>
            <a:off x="832909" y="1468251"/>
            <a:ext cx="1781193" cy="832577"/>
            <a:chOff x="890059" y="1468251"/>
            <a:chExt cx="989541" cy="832577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F0369401-CF96-4752-B82D-0D7A01675899}"/>
                </a:ext>
              </a:extLst>
            </p:cNvPr>
            <p:cNvSpPr/>
            <p:nvPr/>
          </p:nvSpPr>
          <p:spPr>
            <a:xfrm>
              <a:off x="1416803" y="1474896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D3E1CBD-3C2B-4A62-96E8-E91DF34D0B25}"/>
                </a:ext>
              </a:extLst>
            </p:cNvPr>
            <p:cNvSpPr/>
            <p:nvPr/>
          </p:nvSpPr>
          <p:spPr>
            <a:xfrm>
              <a:off x="890059" y="1468251"/>
              <a:ext cx="351162" cy="8259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290FF47B-1919-426D-8660-A0679A843275}"/>
                </a:ext>
              </a:extLst>
            </p:cNvPr>
            <p:cNvCxnSpPr>
              <a:stCxn id="23" idx="3"/>
              <a:endCxn id="90" idx="1"/>
            </p:cNvCxnSpPr>
            <p:nvPr/>
          </p:nvCxnSpPr>
          <p:spPr>
            <a:xfrm>
              <a:off x="1241221" y="1881217"/>
              <a:ext cx="175582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EF83AF3C-8751-438E-ACE8-60C7F14C224C}"/>
                </a:ext>
              </a:extLst>
            </p:cNvPr>
            <p:cNvCxnSpPr>
              <a:stCxn id="90" idx="3"/>
            </p:cNvCxnSpPr>
            <p:nvPr/>
          </p:nvCxnSpPr>
          <p:spPr>
            <a:xfrm flipV="1">
              <a:off x="1767965" y="1881217"/>
              <a:ext cx="111635" cy="6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9C85426-2191-421E-BBE1-7B6FFEC27103}"/>
              </a:ext>
            </a:extLst>
          </p:cNvPr>
          <p:cNvGrpSpPr/>
          <p:nvPr/>
        </p:nvGrpSpPr>
        <p:grpSpPr>
          <a:xfrm>
            <a:off x="1161152" y="5103347"/>
            <a:ext cx="357634" cy="1498732"/>
            <a:chOff x="3108960" y="4843620"/>
            <a:chExt cx="357634" cy="149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574B8761-3B2D-412F-B97C-2C16C31FD225}"/>
                    </a:ext>
                  </a:extLst>
                </p:cNvPr>
                <p:cNvSpPr/>
                <p:nvPr/>
              </p:nvSpPr>
              <p:spPr>
                <a:xfrm>
                  <a:off x="3108960" y="521970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hteck 2">
                  <a:extLst>
                    <a:ext uri="{FF2B5EF4-FFF2-40B4-BE49-F238E27FC236}">
                      <a16:creationId xmlns:a16="http://schemas.microsoft.com/office/drawing/2014/main" id="{574B8761-3B2D-412F-B97C-2C16C31FD2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219700"/>
                  <a:ext cx="357634" cy="374650"/>
                </a:xfrm>
                <a:prstGeom prst="rect">
                  <a:avLst/>
                </a:prstGeom>
                <a:blipFill>
                  <a:blip r:embed="rId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C798BEBE-AE06-470A-8398-12A216CD2E5D}"/>
                    </a:ext>
                  </a:extLst>
                </p:cNvPr>
                <p:cNvSpPr/>
                <p:nvPr/>
              </p:nvSpPr>
              <p:spPr>
                <a:xfrm>
                  <a:off x="3108960" y="559435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C798BEBE-AE06-470A-8398-12A216CD2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594350"/>
                  <a:ext cx="357634" cy="374650"/>
                </a:xfrm>
                <a:prstGeom prst="rect">
                  <a:avLst/>
                </a:prstGeom>
                <a:blipFill>
                  <a:blip r:embed="rId10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ED2019C-BD30-426D-9636-D914E2136343}"/>
                    </a:ext>
                  </a:extLst>
                </p:cNvPr>
                <p:cNvSpPr/>
                <p:nvPr/>
              </p:nvSpPr>
              <p:spPr>
                <a:xfrm>
                  <a:off x="3108960" y="59677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ED2019C-BD30-426D-9636-D914E2136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5967702"/>
                  <a:ext cx="357634" cy="374650"/>
                </a:xfrm>
                <a:prstGeom prst="rect">
                  <a:avLst/>
                </a:prstGeom>
                <a:blipFill>
                  <a:blip r:embed="rId11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4FC889A7-7714-49E7-A3F1-71F80568E30A}"/>
                    </a:ext>
                  </a:extLst>
                </p:cNvPr>
                <p:cNvSpPr/>
                <p:nvPr/>
              </p:nvSpPr>
              <p:spPr>
                <a:xfrm>
                  <a:off x="3108960" y="484362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4FC889A7-7714-49E7-A3F1-71F80568E3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843620"/>
                  <a:ext cx="357634" cy="374650"/>
                </a:xfrm>
                <a:prstGeom prst="rect">
                  <a:avLst/>
                </a:prstGeom>
                <a:blipFill>
                  <a:blip r:embed="rId12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6D875B5-4C02-40C0-A00C-1CA655A1FC8B}"/>
              </a:ext>
            </a:extLst>
          </p:cNvPr>
          <p:cNvGrpSpPr/>
          <p:nvPr/>
        </p:nvGrpSpPr>
        <p:grpSpPr>
          <a:xfrm>
            <a:off x="1774691" y="5477997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0925F13B-3F7C-4CB9-AE87-652D8930E2E1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0925F13B-3F7C-4CB9-AE87-652D8930E2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13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0AF0766-B146-4CE4-8C78-96BF902D4EA3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40AF0766-B146-4CE4-8C78-96BF902D4E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6B7BD7A2-B5D9-46A3-9F26-04A3657479D6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6B7BD7A2-B5D9-46A3-9F26-04A3657479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15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F329C786-7A3E-43F1-84A5-FA4594342CF8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F329C786-7A3E-43F1-84A5-FA4594342C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16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4063B81-51A9-4C17-897E-C2EFFC8FB9C5}"/>
              </a:ext>
            </a:extLst>
          </p:cNvPr>
          <p:cNvGrpSpPr/>
          <p:nvPr/>
        </p:nvGrpSpPr>
        <p:grpSpPr>
          <a:xfrm>
            <a:off x="2688059" y="5109992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4A1A3EBE-862B-46C9-B7EC-62525C83376C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4A1A3EBE-862B-46C9-B7EC-62525C833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7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24F3636E-6146-41D7-B6CA-BC07D710524A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24F3636E-6146-41D7-B6CA-BC07D71052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32D8B0DA-6A3B-4D0D-82CC-D242E0C183B4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32D8B0DA-6A3B-4D0D-82CC-D242E0C18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19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8EDAAF19-C33C-469E-9F51-391399FAD2CE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8EDAAF19-C33C-469E-9F51-391399FAD2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D1831984-7B32-4026-8B9D-575762595C1C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D1831984-7B32-4026-8B9D-575762595C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DAE602C-71D3-409B-92B1-B1C58CB3971A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1DAE602C-71D3-409B-92B1-B1C58CB397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0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96887948-E870-48E3-8551-63D0B7622265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96887948-E870-48E3-8551-63D0B76222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13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791181ED-4584-4A11-BFB5-FFC3CF646749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791181ED-4584-4A11-BFB5-FFC3CF646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B9263F16-3A19-4DCA-8BDD-0BAE1B64FC93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B9263F16-3A19-4DCA-8BDD-0BAE1B64FC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6FE6C3B-349F-42DF-9419-76F5F2279438}"/>
              </a:ext>
            </a:extLst>
          </p:cNvPr>
          <p:cNvGrpSpPr/>
          <p:nvPr/>
        </p:nvGrpSpPr>
        <p:grpSpPr>
          <a:xfrm>
            <a:off x="6755546" y="4608730"/>
            <a:ext cx="1079662" cy="1121523"/>
            <a:chOff x="3456593" y="5036929"/>
            <a:chExt cx="1079662" cy="1121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/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103B97DE-2AFB-4762-842D-3520F2E27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3" y="5036939"/>
                  <a:ext cx="357634" cy="374650"/>
                </a:xfrm>
                <a:prstGeom prst="rect">
                  <a:avLst/>
                </a:prstGeom>
                <a:blipFill>
                  <a:blip r:embed="rId14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/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BAEFE323-1CD0-4C0A-A3D7-49293D3F3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408832"/>
                  <a:ext cx="357634" cy="37465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/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2DF7F732-06C4-4850-8735-9A70D5C7A0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597" y="5783802"/>
                  <a:ext cx="357634" cy="374650"/>
                </a:xfrm>
                <a:prstGeom prst="rect">
                  <a:avLst/>
                </a:prstGeom>
                <a:blipFill>
                  <a:blip r:embed="rId24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/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DA7C6526-7E34-438F-9FA1-C60D8AE49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16" y="5036935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/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5559CD94-303F-49FE-B990-5BBD8D3B7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408828"/>
                  <a:ext cx="357634" cy="37465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/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512FECD2-CE88-44AE-AE86-809610C8A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420" y="5783798"/>
                  <a:ext cx="357634" cy="37465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/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num>
                          <m:den>
                            <m:r>
                              <a:rPr lang="de-DE" sz="1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i="1" baseline="-250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E3673DB6-FAF8-44D8-AB90-821A0DDC6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17" y="5036929"/>
                  <a:ext cx="357634" cy="374650"/>
                </a:xfrm>
                <a:prstGeom prst="rect">
                  <a:avLst/>
                </a:prstGeom>
                <a:blipFill>
                  <a:blip r:embed="rId2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/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EF8F0560-F0FF-4D11-8960-B83BA8CE98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408822"/>
                  <a:ext cx="357634" cy="3746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/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36353201-3E75-4392-8EBD-B2C2FBA27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621" y="5783792"/>
                  <a:ext cx="357634" cy="37465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3BA2FA3-F54E-4A5D-9601-A9D83AF5495F}"/>
              </a:ext>
            </a:extLst>
          </p:cNvPr>
          <p:cNvGrpSpPr/>
          <p:nvPr/>
        </p:nvGrpSpPr>
        <p:grpSpPr>
          <a:xfrm>
            <a:off x="4979996" y="4598838"/>
            <a:ext cx="1436859" cy="1492998"/>
            <a:chOff x="6512060" y="4608216"/>
            <a:chExt cx="1436859" cy="1492998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06E369BF-B561-450C-B18E-44FD25D6FA30}"/>
                </a:ext>
              </a:extLst>
            </p:cNvPr>
            <p:cNvGrpSpPr/>
            <p:nvPr/>
          </p:nvGrpSpPr>
          <p:grpSpPr>
            <a:xfrm>
              <a:off x="6512060" y="4608216"/>
              <a:ext cx="1079662" cy="1492998"/>
              <a:chOff x="6512060" y="4608216"/>
              <a:chExt cx="1079662" cy="1492998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EF95A58D-F625-4E6D-BAE2-544245A596CF}"/>
                  </a:ext>
                </a:extLst>
              </p:cNvPr>
              <p:cNvGrpSpPr/>
              <p:nvPr/>
            </p:nvGrpSpPr>
            <p:grpSpPr>
              <a:xfrm>
                <a:off x="6512060" y="4979691"/>
                <a:ext cx="1079662" cy="1121523"/>
                <a:chOff x="3456593" y="5036929"/>
                <a:chExt cx="1079662" cy="1121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607FF5CF-E1A6-4830-941C-964E0601A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607FF5CF-E1A6-4830-941C-964E0601AC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3" y="5036939"/>
                      <a:ext cx="357634" cy="37465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hteck 48">
                      <a:extLst>
                        <a:ext uri="{FF2B5EF4-FFF2-40B4-BE49-F238E27FC236}">
                          <a16:creationId xmlns:a16="http://schemas.microsoft.com/office/drawing/2014/main" id="{8F8C0291-7CD9-42F2-AA22-51B5F4C70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Rechteck 48">
                      <a:extLst>
                        <a:ext uri="{FF2B5EF4-FFF2-40B4-BE49-F238E27FC236}">
                          <a16:creationId xmlns:a16="http://schemas.microsoft.com/office/drawing/2014/main" id="{8F8C0291-7CD9-42F2-AA22-51B5F4C705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408832"/>
                      <a:ext cx="357634" cy="37465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hteck 49">
                      <a:extLst>
                        <a:ext uri="{FF2B5EF4-FFF2-40B4-BE49-F238E27FC236}">
                          <a16:creationId xmlns:a16="http://schemas.microsoft.com/office/drawing/2014/main" id="{CAC9C992-CF60-412B-B904-2C4791163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hteck 49">
                      <a:extLst>
                        <a:ext uri="{FF2B5EF4-FFF2-40B4-BE49-F238E27FC236}">
                          <a16:creationId xmlns:a16="http://schemas.microsoft.com/office/drawing/2014/main" id="{CAC9C992-CF60-412B-B904-2C47911634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6597" y="5783802"/>
                      <a:ext cx="357634" cy="37465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hteck 50">
                      <a:extLst>
                        <a:ext uri="{FF2B5EF4-FFF2-40B4-BE49-F238E27FC236}">
                          <a16:creationId xmlns:a16="http://schemas.microsoft.com/office/drawing/2014/main" id="{D5FD0D83-8313-4FCA-A649-A210D15D1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Rechteck 50">
                      <a:extLst>
                        <a:ext uri="{FF2B5EF4-FFF2-40B4-BE49-F238E27FC236}">
                          <a16:creationId xmlns:a16="http://schemas.microsoft.com/office/drawing/2014/main" id="{D5FD0D83-8313-4FCA-A649-A210D15D19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16" y="5036935"/>
                      <a:ext cx="357634" cy="37465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hteck 51">
                      <a:extLst>
                        <a:ext uri="{FF2B5EF4-FFF2-40B4-BE49-F238E27FC236}">
                          <a16:creationId xmlns:a16="http://schemas.microsoft.com/office/drawing/2014/main" id="{53D0E6A8-766A-4AE2-9BAA-1ED09A267F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Rechteck 51">
                      <a:extLst>
                        <a:ext uri="{FF2B5EF4-FFF2-40B4-BE49-F238E27FC236}">
                          <a16:creationId xmlns:a16="http://schemas.microsoft.com/office/drawing/2014/main" id="{53D0E6A8-766A-4AE2-9BAA-1ED09A267F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408828"/>
                      <a:ext cx="357634" cy="37465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Rechteck 52">
                      <a:extLst>
                        <a:ext uri="{FF2B5EF4-FFF2-40B4-BE49-F238E27FC236}">
                          <a16:creationId xmlns:a16="http://schemas.microsoft.com/office/drawing/2014/main" id="{69697738-FEED-420F-809C-1677D8632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Rechteck 52">
                      <a:extLst>
                        <a:ext uri="{FF2B5EF4-FFF2-40B4-BE49-F238E27FC236}">
                          <a16:creationId xmlns:a16="http://schemas.microsoft.com/office/drawing/2014/main" id="{69697738-FEED-420F-809C-1677D86323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420" y="5783798"/>
                      <a:ext cx="357634" cy="37465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hteck 53">
                      <a:extLst>
                        <a:ext uri="{FF2B5EF4-FFF2-40B4-BE49-F238E27FC236}">
                          <a16:creationId xmlns:a16="http://schemas.microsoft.com/office/drawing/2014/main" id="{7A8E1C79-674A-4B81-BA64-F5343CA47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Rechteck 53">
                      <a:extLst>
                        <a:ext uri="{FF2B5EF4-FFF2-40B4-BE49-F238E27FC236}">
                          <a16:creationId xmlns:a16="http://schemas.microsoft.com/office/drawing/2014/main" id="{7A8E1C79-674A-4B81-BA64-F5343CA472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17" y="5036929"/>
                      <a:ext cx="357634" cy="37465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9B7ACA2B-5D73-4102-BA2D-803466C9C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9B7ACA2B-5D73-4102-BA2D-803466C9C7E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408822"/>
                      <a:ext cx="357634" cy="37465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hteck 55">
                      <a:extLst>
                        <a:ext uri="{FF2B5EF4-FFF2-40B4-BE49-F238E27FC236}">
                          <a16:creationId xmlns:a16="http://schemas.microsoft.com/office/drawing/2014/main" id="{A2C8DB5E-49C2-44F7-BF0A-751C265DF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000" b="0" i="1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sz="1000" b="0" i="0" baseline="-25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de-DE" sz="1000" baseline="-250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Rechteck 55">
                      <a:extLst>
                        <a:ext uri="{FF2B5EF4-FFF2-40B4-BE49-F238E27FC236}">
                          <a16:creationId xmlns:a16="http://schemas.microsoft.com/office/drawing/2014/main" id="{A2C8DB5E-49C2-44F7-BF0A-751C265DFEC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8621" y="5783792"/>
                      <a:ext cx="357634" cy="37465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3FB944FB-57A3-40AF-ADE3-3505AAAAEF0D}"/>
                      </a:ext>
                    </a:extLst>
                  </p:cNvPr>
                  <p:cNvSpPr/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hteck 56">
                    <a:extLst>
                      <a:ext uri="{FF2B5EF4-FFF2-40B4-BE49-F238E27FC236}">
                        <a16:creationId xmlns:a16="http://schemas.microsoft.com/office/drawing/2014/main" id="{3FB944FB-57A3-40AF-ADE3-3505AAAAEF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2060" y="4608226"/>
                    <a:ext cx="357634" cy="37465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91F65E05-46A9-4D69-9A4B-0EE1B4925DDA}"/>
                      </a:ext>
                    </a:extLst>
                  </p:cNvPr>
                  <p:cNvSpPr/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hteck 57">
                    <a:extLst>
                      <a:ext uri="{FF2B5EF4-FFF2-40B4-BE49-F238E27FC236}">
                        <a16:creationId xmlns:a16="http://schemas.microsoft.com/office/drawing/2014/main" id="{91F65E05-46A9-4D69-9A4B-0EE1B4925D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6883" y="4608222"/>
                    <a:ext cx="357634" cy="37465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hteck 58">
                    <a:extLst>
                      <a:ext uri="{FF2B5EF4-FFF2-40B4-BE49-F238E27FC236}">
                        <a16:creationId xmlns:a16="http://schemas.microsoft.com/office/drawing/2014/main" id="{D3B5559A-1634-4117-B9D5-2DB78ABDAED3}"/>
                      </a:ext>
                    </a:extLst>
                  </p:cNvPr>
                  <p:cNvSpPr/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de-DE" sz="1000" baseline="-250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hteck 58">
                    <a:extLst>
                      <a:ext uri="{FF2B5EF4-FFF2-40B4-BE49-F238E27FC236}">
                        <a16:creationId xmlns:a16="http://schemas.microsoft.com/office/drawing/2014/main" id="{D3B5559A-1634-4117-B9D5-2DB78ABDAE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4084" y="4608216"/>
                    <a:ext cx="357634" cy="37465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538A4622-3D07-41C1-B3CA-F163BCED99AA}"/>
                    </a:ext>
                  </a:extLst>
                </p:cNvPr>
                <p:cNvSpPr/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endParaRPr lang="de-DE" sz="10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538A4622-3D07-41C1-B3CA-F163BCED9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979691"/>
                  <a:ext cx="357634" cy="37465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8913697A-BB05-46FB-9D79-AD423AD043E1}"/>
                    </a:ext>
                  </a:extLst>
                </p:cNvPr>
                <p:cNvSpPr/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hteck 60">
                  <a:extLst>
                    <a:ext uri="{FF2B5EF4-FFF2-40B4-BE49-F238E27FC236}">
                      <a16:creationId xmlns:a16="http://schemas.microsoft.com/office/drawing/2014/main" id="{8913697A-BB05-46FB-9D79-AD423AD04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351584"/>
                  <a:ext cx="357634" cy="37465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8A8C7543-82AB-4D4D-B17C-DB28F571B283}"/>
                    </a:ext>
                  </a:extLst>
                </p:cNvPr>
                <p:cNvSpPr/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8A8C7543-82AB-4D4D-B17C-DB28F571B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5" y="5726554"/>
                  <a:ext cx="357634" cy="37465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592AAB58-68E1-4FB5-AECD-ADA2FAFF4686}"/>
                    </a:ext>
                  </a:extLst>
                </p:cNvPr>
                <p:cNvSpPr/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0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de-DE" sz="1000" baseline="-25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592AAB58-68E1-4FB5-AECD-ADA2FAFF4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281" y="4608216"/>
                  <a:ext cx="357634" cy="37465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DC97119A-31F5-49DD-9939-C09E6F27FBCF}"/>
              </a:ext>
            </a:extLst>
          </p:cNvPr>
          <p:cNvGrpSpPr/>
          <p:nvPr/>
        </p:nvGrpSpPr>
        <p:grpSpPr>
          <a:xfrm rot="10800000">
            <a:off x="8241302" y="4608216"/>
            <a:ext cx="715268" cy="749300"/>
            <a:chOff x="1329567" y="5410089"/>
            <a:chExt cx="715268" cy="749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/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7274182C-4D46-470C-8B93-D00E27C35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410788"/>
                  <a:ext cx="357634" cy="374650"/>
                </a:xfrm>
                <a:prstGeom prst="rect">
                  <a:avLst/>
                </a:prstGeom>
                <a:blipFill>
                  <a:blip r:embed="rId43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/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1493E7AC-7BF5-424B-A5C5-CECF3A48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410089"/>
                  <a:ext cx="357634" cy="374650"/>
                </a:xfrm>
                <a:prstGeom prst="rect">
                  <a:avLst/>
                </a:prstGeom>
                <a:blipFill>
                  <a:blip r:embed="rId44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/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BCF6DB62-5ACF-4AB9-B90B-DFAE7B9F9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01" y="5784739"/>
                  <a:ext cx="357634" cy="374650"/>
                </a:xfrm>
                <a:prstGeom prst="rect">
                  <a:avLst/>
                </a:prstGeom>
                <a:blipFill>
                  <a:blip r:embed="rId45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/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de-DE" sz="1000" b="0" i="1" baseline="-250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de-DE" sz="10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0DB4C14-03F9-4757-ADF9-1619E5583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567" y="5784040"/>
                  <a:ext cx="357634" cy="374650"/>
                </a:xfrm>
                <a:prstGeom prst="rect">
                  <a:avLst/>
                </a:prstGeom>
                <a:blipFill>
                  <a:blip r:embed="rId46"/>
                  <a:stretch>
                    <a:fillRect l="-1667" r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105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Funktionsweise faltender neuronaler Netze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B0C590-D711-4950-B63E-9294D14B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453" flipV="1">
            <a:off x="6139772" y="2155220"/>
            <a:ext cx="3061756" cy="13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77D94F6-9443-4875-8B65-F23083D6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7" y="1411551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54B4E5C-4D10-408B-9821-39DF7094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99" y="3953933"/>
            <a:ext cx="2402882" cy="12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12EAE70-9008-4AF7-9145-7479D00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10" y="152161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AEA0F6A-D6E3-4741-B62B-F7E2E78A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3983">
            <a:off x="1428208" y="2819794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4656831-2B47-45AF-95C9-54FC3E99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59" y="479622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5E1993B6-39C2-432A-AC46-4313CF51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53" y="5146510"/>
            <a:ext cx="3022948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BA6308B-B120-423A-8AA1-7C0FE3660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38" y="3034529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DD98E19-FE6C-4D50-977D-0FAD7347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4291">
            <a:off x="6815442" y="4684699"/>
            <a:ext cx="2898757" cy="130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8612CD9-D75C-4A10-A483-991FFE25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953" y="3091118"/>
            <a:ext cx="3061756" cy="15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E8790F80-C4FB-42D6-BF94-F02FE804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94933" y="4458644"/>
            <a:ext cx="2402882" cy="9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7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6BAB25-DE82-4C3D-B2EF-1545348FD1F9}"/>
              </a:ext>
            </a:extLst>
          </p:cNvPr>
          <p:cNvGrpSpPr/>
          <p:nvPr/>
        </p:nvGrpSpPr>
        <p:grpSpPr>
          <a:xfrm>
            <a:off x="3111947" y="1657305"/>
            <a:ext cx="5968106" cy="3490711"/>
            <a:chOff x="3575279" y="1676721"/>
            <a:chExt cx="5968106" cy="3490711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690EE75-B21A-4591-BBA9-BA939569611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5" name="Flussdiagramm: Verbinder 4">
                <a:extLst>
                  <a:ext uri="{FF2B5EF4-FFF2-40B4-BE49-F238E27FC236}">
                    <a16:creationId xmlns:a16="http://schemas.microsoft.com/office/drawing/2014/main" id="{21D0FAE3-4CA2-4FD6-B403-FC170DE250B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8FE372A0-F9D1-4609-8B4A-0BFACAEC53B1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FD98BF1A-D7D5-4DA1-9263-E645B4A44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D7BD307-C162-453D-92CE-7575F87284AF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1CECA73-A38A-4FD9-A0A7-1C778000E9FF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C95E644-9711-492B-9009-00E6293BD127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BB1CBC7-52EE-4460-AA8F-C29EF65B8BB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B965E46D-6E53-4D92-8C90-1EF0945EAE28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81412FFA-A8C7-4E70-82FE-C83901F3B38D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6080C22F-A038-4FF3-AEED-2B86DACE4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F04B11D5-5D42-4DD4-9ED4-8F2323AED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714F1CC-7783-4980-99E0-A9840F0F5937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5869C93B-0919-4DE6-8457-CB0F8A8D2971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EAA02E1-225F-4DE8-AF68-6EA214EEE5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3A20C4AF-4D8E-4631-AFB2-39844FD400E8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CD3C555-8C3A-4B50-B586-35DCE3C6B0FF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991863D-F3EF-45EC-9444-96EF660966C3}"/>
              </a:ext>
            </a:extLst>
          </p:cNvPr>
          <p:cNvGrpSpPr/>
          <p:nvPr/>
        </p:nvGrpSpPr>
        <p:grpSpPr>
          <a:xfrm>
            <a:off x="7410380" y="1730139"/>
            <a:ext cx="4573702" cy="3000983"/>
            <a:chOff x="7830114" y="1722439"/>
            <a:chExt cx="4573702" cy="300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3DAD259-9D49-4517-8835-C40114295DAB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4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76 0.00788 L 0.01172 0.00556 L -0.18945 0.0009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490711"/>
            <a:chOff x="3575279" y="1676721"/>
            <a:chExt cx="5968106" cy="349071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DB3E5032-E3D8-4AFE-9C4A-E439E03CF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71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Künstliche Intelligenz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Teilgebiet der Informatik. </a:t>
            </a:r>
            <a:r>
              <a:rPr lang="de-DE" dirty="0"/>
              <a:t>Sie imitiert menschliche kognitive Fähigkeiten [...]. Diese Intelligenz kann auf </a:t>
            </a:r>
            <a:r>
              <a:rPr lang="de-DE" dirty="0">
                <a:solidFill>
                  <a:srgbClr val="FF0000"/>
                </a:solidFill>
              </a:rPr>
              <a:t>programmierten Abläufen</a:t>
            </a:r>
            <a:r>
              <a:rPr lang="de-DE" b="1" dirty="0"/>
              <a:t> </a:t>
            </a:r>
            <a:r>
              <a:rPr lang="de-DE" dirty="0"/>
              <a:t>basieren oder durch</a:t>
            </a:r>
            <a:r>
              <a:rPr lang="de-DE" b="1" dirty="0"/>
              <a:t> </a:t>
            </a:r>
            <a:r>
              <a:rPr lang="de-DE" dirty="0">
                <a:solidFill>
                  <a:srgbClr val="FF0000"/>
                </a:solidFill>
              </a:rPr>
              <a:t>maschinelles Lernen</a:t>
            </a:r>
            <a:r>
              <a:rPr lang="de-DE" b="1" dirty="0"/>
              <a:t> </a:t>
            </a:r>
            <a:r>
              <a:rPr lang="de-DE" dirty="0"/>
              <a:t>erzeugt werde.“ (</a:t>
            </a:r>
            <a:r>
              <a:rPr lang="de-DE" dirty="0" err="1"/>
              <a:t>Frauenhofer</a:t>
            </a:r>
            <a:r>
              <a:rPr lang="de-DE" dirty="0"/>
              <a:t>-Institut für Kognitive Systeme IKS)</a:t>
            </a:r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Teilbereich der künstlichen Intelligenz</a:t>
            </a:r>
            <a:r>
              <a:rPr lang="de-DE" dirty="0"/>
              <a:t> (KI). Der Schwerpunkt liegt auf dem </a:t>
            </a:r>
            <a:r>
              <a:rPr lang="de-DE" dirty="0">
                <a:solidFill>
                  <a:srgbClr val="FF0000"/>
                </a:solidFill>
              </a:rPr>
              <a:t>Trainieren von Computern</a:t>
            </a:r>
            <a:r>
              <a:rPr lang="de-DE" dirty="0"/>
              <a:t>, damit diese aus </a:t>
            </a:r>
            <a:r>
              <a:rPr lang="de-DE" dirty="0">
                <a:solidFill>
                  <a:srgbClr val="FF0000"/>
                </a:solidFill>
              </a:rPr>
              <a:t>Daten und Erfahrungen</a:t>
            </a:r>
            <a:r>
              <a:rPr lang="de-DE" dirty="0"/>
              <a:t> lernen […] – anstatt explizit dafür programmiert zu werden.“ (SAP)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2DF2B77-E187-4A01-83DC-9AFA97B81B17}"/>
              </a:ext>
            </a:extLst>
          </p:cNvPr>
          <p:cNvSpPr txBox="1"/>
          <p:nvPr/>
        </p:nvSpPr>
        <p:spPr>
          <a:xfrm>
            <a:off x="1640561" y="5117250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83B97D8-20DF-4B7F-BD04-0CB8F625BF12}"/>
              </a:ext>
            </a:extLst>
          </p:cNvPr>
          <p:cNvSpPr txBox="1"/>
          <p:nvPr/>
        </p:nvSpPr>
        <p:spPr>
          <a:xfrm>
            <a:off x="3732052" y="5117250"/>
            <a:ext cx="174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Maschinelles Lernen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A5A6E7E-002C-4976-9DF6-2252BC92FD62}"/>
              </a:ext>
            </a:extLst>
          </p:cNvPr>
          <p:cNvCxnSpPr/>
          <p:nvPr/>
        </p:nvCxnSpPr>
        <p:spPr>
          <a:xfrm flipH="1">
            <a:off x="2514855" y="4652211"/>
            <a:ext cx="180219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BFE88-4452-412B-B283-8F7B5B0EDE39}"/>
              </a:ext>
            </a:extLst>
          </p:cNvPr>
          <p:cNvCxnSpPr>
            <a:cxnSpLocks/>
          </p:cNvCxnSpPr>
          <p:nvPr/>
        </p:nvCxnSpPr>
        <p:spPr>
          <a:xfrm>
            <a:off x="2723148" y="4652211"/>
            <a:ext cx="1616493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1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1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+ b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E00BCCA-43F6-4F12-A92A-96F13F072392}"/>
              </a:ext>
            </a:extLst>
          </p:cNvPr>
          <p:cNvGrpSpPr/>
          <p:nvPr/>
        </p:nvGrpSpPr>
        <p:grpSpPr>
          <a:xfrm>
            <a:off x="1961229" y="4881936"/>
            <a:ext cx="1510931" cy="901232"/>
            <a:chOff x="1961229" y="4881936"/>
            <a:chExt cx="1510931" cy="901232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D351BE8F-27EC-43B4-A511-4A0A314F5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1229" y="4881936"/>
              <a:ext cx="1510931" cy="901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1DF0AED-8BF5-438C-8DAD-BD441A1E626D}"/>
                </a:ext>
              </a:extLst>
            </p:cNvPr>
            <p:cNvSpPr txBox="1"/>
            <p:nvPr/>
          </p:nvSpPr>
          <p:spPr>
            <a:xfrm>
              <a:off x="2202562" y="514788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88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z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5772436" y="4942928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5DCAEDDA-2F89-4F53-8D1D-3C6E68820AFD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230615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f(z)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3FF6A0F3-8039-467E-9061-07C4ACAE5471}"/>
              </a:ext>
            </a:extLst>
          </p:cNvPr>
          <p:cNvSpPr txBox="1"/>
          <p:nvPr/>
        </p:nvSpPr>
        <p:spPr>
          <a:xfrm>
            <a:off x="4058971" y="5454670"/>
            <a:ext cx="5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160071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Algorithmen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0E04C59-3E42-4590-ABFC-38881622B687}"/>
              </a:ext>
            </a:extLst>
          </p:cNvPr>
          <p:cNvSpPr/>
          <p:nvPr/>
        </p:nvSpPr>
        <p:spPr>
          <a:xfrm>
            <a:off x="23002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A1F618-B54E-4CA4-8E61-49E461B04819}"/>
              </a:ext>
            </a:extLst>
          </p:cNvPr>
          <p:cNvSpPr/>
          <p:nvPr/>
        </p:nvSpPr>
        <p:spPr>
          <a:xfrm>
            <a:off x="23002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50D648-EB75-4F34-8C2E-2837227BAC1F}"/>
              </a:ext>
            </a:extLst>
          </p:cNvPr>
          <p:cNvSpPr/>
          <p:nvPr/>
        </p:nvSpPr>
        <p:spPr>
          <a:xfrm>
            <a:off x="23163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3F4EE18-169F-4968-8706-16999DFAE282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28024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15A273-0541-4E08-A64B-3909F3C3E3CC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28024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7BB7304-5177-46C9-A3F1-FBD9DF47FDE3}"/>
              </a:ext>
            </a:extLst>
          </p:cNvPr>
          <p:cNvSpPr/>
          <p:nvPr/>
        </p:nvSpPr>
        <p:spPr>
          <a:xfrm>
            <a:off x="73675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AABBECE-990A-491F-A4A7-9AE76DDE0375}"/>
              </a:ext>
            </a:extLst>
          </p:cNvPr>
          <p:cNvSpPr/>
          <p:nvPr/>
        </p:nvSpPr>
        <p:spPr>
          <a:xfrm>
            <a:off x="73675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2CF7FB4-3ECA-47C8-96F0-8BDDA55AD8ED}"/>
              </a:ext>
            </a:extLst>
          </p:cNvPr>
          <p:cNvSpPr/>
          <p:nvPr/>
        </p:nvSpPr>
        <p:spPr>
          <a:xfrm>
            <a:off x="73836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59E4008-FDB0-4DD5-B11B-ED41E2853CC9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78697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DB85B32-0C64-4BEE-B926-40B8281AC14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78697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A5EB43A-81F0-4F82-953F-1B78836F3AEB}"/>
              </a:ext>
            </a:extLst>
          </p:cNvPr>
          <p:cNvSpPr/>
          <p:nvPr/>
        </p:nvSpPr>
        <p:spPr>
          <a:xfrm>
            <a:off x="5605978" y="3847460"/>
            <a:ext cx="1072422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Zustand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675164E-D93B-4262-B9DD-8A734E606B0D}"/>
              </a:ext>
            </a:extLst>
          </p:cNvPr>
          <p:cNvCxnSpPr>
            <a:stCxn id="26" idx="3"/>
            <a:endCxn id="21" idx="1"/>
          </p:cNvCxnSpPr>
          <p:nvPr/>
        </p:nvCxnSpPr>
        <p:spPr>
          <a:xfrm flipV="1">
            <a:off x="6678400" y="4062660"/>
            <a:ext cx="689195" cy="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0C127277-AB28-4BFC-B2B1-EB991FA92A0D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6142190" y="4283238"/>
            <a:ext cx="1241447" cy="5379"/>
          </a:xfrm>
          <a:prstGeom prst="curvedConnector4">
            <a:avLst>
              <a:gd name="adj1" fmla="val 25335"/>
              <a:gd name="adj2" fmla="val 6002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CF2B10-9E42-453F-B108-CEC476D73750}"/>
              </a:ext>
            </a:extLst>
          </p:cNvPr>
          <p:cNvSpPr/>
          <p:nvPr/>
        </p:nvSpPr>
        <p:spPr>
          <a:xfrm>
            <a:off x="5069305" y="1565860"/>
            <a:ext cx="3336758" cy="7762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Maschinelles Lernen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E9E705-33A5-4C5D-A382-D8D7958D06FD}"/>
              </a:ext>
            </a:extLst>
          </p:cNvPr>
          <p:cNvSpPr/>
          <p:nvPr/>
        </p:nvSpPr>
        <p:spPr>
          <a:xfrm>
            <a:off x="3084095" y="3256042"/>
            <a:ext cx="1985210" cy="776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E148D3-561D-45E3-8E39-AE6F0D08EC3F}"/>
              </a:ext>
            </a:extLst>
          </p:cNvPr>
          <p:cNvSpPr/>
          <p:nvPr/>
        </p:nvSpPr>
        <p:spPr>
          <a:xfrm>
            <a:off x="5781174" y="3265545"/>
            <a:ext cx="1985210" cy="7762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CEA154-D55D-47F8-AC17-7AAF286CD37A}"/>
              </a:ext>
            </a:extLst>
          </p:cNvPr>
          <p:cNvSpPr/>
          <p:nvPr/>
        </p:nvSpPr>
        <p:spPr>
          <a:xfrm>
            <a:off x="1736557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Klassifizierung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E3800DC-73C9-4CE8-9DE7-7C59260CF05F}"/>
              </a:ext>
            </a:extLst>
          </p:cNvPr>
          <p:cNvSpPr/>
          <p:nvPr/>
        </p:nvSpPr>
        <p:spPr>
          <a:xfrm>
            <a:off x="8478253" y="3265545"/>
            <a:ext cx="1985210" cy="7762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Bestärkendes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B7EEE2-38B1-4DB0-88AA-A218DC6F1DE7}"/>
              </a:ext>
            </a:extLst>
          </p:cNvPr>
          <p:cNvSpPr/>
          <p:nvPr/>
        </p:nvSpPr>
        <p:spPr>
          <a:xfrm>
            <a:off x="4618122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Regression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9ADF58-2F2B-4565-8C04-A99F54D3D4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76700" y="2342148"/>
            <a:ext cx="2660984" cy="91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11F165-5778-4C68-A303-C4DF1C5CBE8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737684" y="2342148"/>
            <a:ext cx="36095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285D549-F90E-4347-BFE2-BB9E953549E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737684" y="2342148"/>
            <a:ext cx="2733174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557AD7-2217-4CF1-899F-91E0CD32BD5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729162" y="4032330"/>
            <a:ext cx="1347538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2904ACE-F163-492A-99C5-0C3A54A5F40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076700" y="4032330"/>
            <a:ext cx="1534027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 künstliches neuronales Netz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71C734-3984-4F13-9850-5EB462B81F38}"/>
              </a:ext>
            </a:extLst>
          </p:cNvPr>
          <p:cNvGrpSpPr/>
          <p:nvPr/>
        </p:nvGrpSpPr>
        <p:grpSpPr>
          <a:xfrm>
            <a:off x="1532466" y="1690688"/>
            <a:ext cx="10054309" cy="3862060"/>
            <a:chOff x="1532466" y="1690688"/>
            <a:chExt cx="10054309" cy="3862060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466FA02C-8EFE-4FDE-AACC-40B19A6AC98D}"/>
                </a:ext>
              </a:extLst>
            </p:cNvPr>
            <p:cNvGrpSpPr/>
            <p:nvPr/>
          </p:nvGrpSpPr>
          <p:grpSpPr>
            <a:xfrm>
              <a:off x="1532466" y="1690688"/>
              <a:ext cx="10054309" cy="2826709"/>
              <a:chOff x="1800480" y="1690688"/>
              <a:chExt cx="10054309" cy="2826709"/>
            </a:xfrm>
          </p:grpSpPr>
          <p:grpSp>
            <p:nvGrpSpPr>
              <p:cNvPr id="78" name="Gruppieren 77">
                <a:extLst>
                  <a:ext uri="{FF2B5EF4-FFF2-40B4-BE49-F238E27FC236}">
                    <a16:creationId xmlns:a16="http://schemas.microsoft.com/office/drawing/2014/main" id="{60270591-7225-4732-AEDE-C0B6B87F8AC6}"/>
                  </a:ext>
                </a:extLst>
              </p:cNvPr>
              <p:cNvGrpSpPr/>
              <p:nvPr/>
            </p:nvGrpSpPr>
            <p:grpSpPr>
              <a:xfrm>
                <a:off x="1800480" y="1690688"/>
                <a:ext cx="9971125" cy="2826709"/>
                <a:chOff x="1795717" y="1690688"/>
                <a:chExt cx="9971125" cy="2826709"/>
              </a:xfrm>
            </p:grpSpPr>
            <p:sp>
              <p:nvSpPr>
                <p:cNvPr id="4" name="Flussdiagramm: Verbinder 3">
                  <a:extLst>
                    <a:ext uri="{FF2B5EF4-FFF2-40B4-BE49-F238E27FC236}">
                      <a16:creationId xmlns:a16="http://schemas.microsoft.com/office/drawing/2014/main" id="{D80CE8BD-B68E-405A-83AD-C94AB11D47E5}"/>
                    </a:ext>
                  </a:extLst>
                </p:cNvPr>
                <p:cNvSpPr/>
                <p:nvPr/>
              </p:nvSpPr>
              <p:spPr>
                <a:xfrm>
                  <a:off x="1795717" y="215620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" name="Flussdiagramm: Verbinder 10">
                  <a:extLst>
                    <a:ext uri="{FF2B5EF4-FFF2-40B4-BE49-F238E27FC236}">
                      <a16:creationId xmlns:a16="http://schemas.microsoft.com/office/drawing/2014/main" id="{D8A0F55F-069B-4976-9436-82171AA585B4}"/>
                    </a:ext>
                  </a:extLst>
                </p:cNvPr>
                <p:cNvSpPr/>
                <p:nvPr/>
              </p:nvSpPr>
              <p:spPr>
                <a:xfrm>
                  <a:off x="1795717" y="3174246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3" name="Flussdiagramm: Verbinder 12">
                  <a:extLst>
                    <a:ext uri="{FF2B5EF4-FFF2-40B4-BE49-F238E27FC236}">
                      <a16:creationId xmlns:a16="http://schemas.microsoft.com/office/drawing/2014/main" id="{F2B34D62-33E4-418A-8173-E643061035AF}"/>
                    </a:ext>
                  </a:extLst>
                </p:cNvPr>
                <p:cNvSpPr/>
                <p:nvPr/>
              </p:nvSpPr>
              <p:spPr>
                <a:xfrm>
                  <a:off x="6303277" y="1690688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4" name="Flussdiagramm: Verbinder 13">
                  <a:extLst>
                    <a:ext uri="{FF2B5EF4-FFF2-40B4-BE49-F238E27FC236}">
                      <a16:creationId xmlns:a16="http://schemas.microsoft.com/office/drawing/2014/main" id="{79E595C3-19CD-45D0-9465-0B35B582CD65}"/>
                    </a:ext>
                  </a:extLst>
                </p:cNvPr>
                <p:cNvSpPr/>
                <p:nvPr/>
              </p:nvSpPr>
              <p:spPr>
                <a:xfrm>
                  <a:off x="6303277" y="270873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5" name="Flussdiagramm: Verbinder 14">
                  <a:extLst>
                    <a:ext uri="{FF2B5EF4-FFF2-40B4-BE49-F238E27FC236}">
                      <a16:creationId xmlns:a16="http://schemas.microsoft.com/office/drawing/2014/main" id="{59A058CC-D9A9-47E9-833D-CF908A0D7A73}"/>
                    </a:ext>
                  </a:extLst>
                </p:cNvPr>
                <p:cNvSpPr/>
                <p:nvPr/>
              </p:nvSpPr>
              <p:spPr>
                <a:xfrm>
                  <a:off x="6303277" y="372678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7" name="Flussdiagramm: Verbinder 16">
                  <a:extLst>
                    <a:ext uri="{FF2B5EF4-FFF2-40B4-BE49-F238E27FC236}">
                      <a16:creationId xmlns:a16="http://schemas.microsoft.com/office/drawing/2014/main" id="{9F2FA80D-D8A7-4EF0-846B-3DC3BCAEE46E}"/>
                    </a:ext>
                  </a:extLst>
                </p:cNvPr>
                <p:cNvSpPr/>
                <p:nvPr/>
              </p:nvSpPr>
              <p:spPr>
                <a:xfrm>
                  <a:off x="10931673" y="2152474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" name="Flussdiagramm: Verbinder 17">
                  <a:extLst>
                    <a:ext uri="{FF2B5EF4-FFF2-40B4-BE49-F238E27FC236}">
                      <a16:creationId xmlns:a16="http://schemas.microsoft.com/office/drawing/2014/main" id="{145075B7-858A-4C26-965A-C64CEBB9AF89}"/>
                    </a:ext>
                  </a:extLst>
                </p:cNvPr>
                <p:cNvSpPr/>
                <p:nvPr/>
              </p:nvSpPr>
              <p:spPr>
                <a:xfrm>
                  <a:off x="10955488" y="3170520"/>
                  <a:ext cx="811354" cy="790617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DF0C18F0-55C5-42C0-BCBA-F438653D3589}"/>
                    </a:ext>
                  </a:extLst>
                </p:cNvPr>
                <p:cNvCxnSpPr>
                  <a:cxnSpLocks/>
                  <a:stCxn id="4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537815EE-9970-4ABE-B907-266EC6C27AFA}"/>
                    </a:ext>
                  </a:extLst>
                </p:cNvPr>
                <p:cNvCxnSpPr>
                  <a:cxnSpLocks/>
                  <a:stCxn id="4" idx="6"/>
                  <a:endCxn id="14" idx="2"/>
                </p:cNvCxnSpPr>
                <p:nvPr/>
              </p:nvCxnSpPr>
              <p:spPr>
                <a:xfrm>
                  <a:off x="2607071" y="2551509"/>
                  <a:ext cx="3696206" cy="552534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>
                  <a:extLst>
                    <a:ext uri="{FF2B5EF4-FFF2-40B4-BE49-F238E27FC236}">
                      <a16:creationId xmlns:a16="http://schemas.microsoft.com/office/drawing/2014/main" id="{4C43C6DE-D8B8-4F31-81BF-103BC35996FF}"/>
                    </a:ext>
                  </a:extLst>
                </p:cNvPr>
                <p:cNvCxnSpPr>
                  <a:cxnSpLocks/>
                  <a:stCxn id="4" idx="6"/>
                  <a:endCxn id="15" idx="2"/>
                </p:cNvCxnSpPr>
                <p:nvPr/>
              </p:nvCxnSpPr>
              <p:spPr>
                <a:xfrm>
                  <a:off x="2607071" y="2551509"/>
                  <a:ext cx="3696206" cy="157058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1560A915-123F-4BBD-879C-A7DFCB40DE22}"/>
                    </a:ext>
                  </a:extLst>
                </p:cNvPr>
                <p:cNvCxnSpPr>
                  <a:cxnSpLocks/>
                  <a:stCxn id="11" idx="6"/>
                  <a:endCxn id="13" idx="2"/>
                </p:cNvCxnSpPr>
                <p:nvPr/>
              </p:nvCxnSpPr>
              <p:spPr>
                <a:xfrm flipV="1">
                  <a:off x="2607071" y="2085997"/>
                  <a:ext cx="3696206" cy="1483558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r Verbinder 32">
                  <a:extLst>
                    <a:ext uri="{FF2B5EF4-FFF2-40B4-BE49-F238E27FC236}">
                      <a16:creationId xmlns:a16="http://schemas.microsoft.com/office/drawing/2014/main" id="{6FBFA77F-C7C8-40F8-A1C7-7A6FC28E628C}"/>
                    </a:ext>
                  </a:extLst>
                </p:cNvPr>
                <p:cNvCxnSpPr>
                  <a:cxnSpLocks/>
                  <a:stCxn id="11" idx="6"/>
                  <a:endCxn id="14" idx="2"/>
                </p:cNvCxnSpPr>
                <p:nvPr/>
              </p:nvCxnSpPr>
              <p:spPr>
                <a:xfrm flipV="1">
                  <a:off x="2607071" y="3104043"/>
                  <a:ext cx="3696206" cy="46551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0B9A95E6-89E8-44CE-8E38-FA2695370C37}"/>
                    </a:ext>
                  </a:extLst>
                </p:cNvPr>
                <p:cNvCxnSpPr>
                  <a:cxnSpLocks/>
                  <a:stCxn id="17" idx="2"/>
                  <a:endCxn id="13" idx="6"/>
                </p:cNvCxnSpPr>
                <p:nvPr/>
              </p:nvCxnSpPr>
              <p:spPr>
                <a:xfrm flipH="1" flipV="1">
                  <a:off x="7114631" y="2085997"/>
                  <a:ext cx="3817042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04E7B7E6-5136-46D4-91B0-3AB3B0F14F2D}"/>
                    </a:ext>
                  </a:extLst>
                </p:cNvPr>
                <p:cNvCxnSpPr>
                  <a:cxnSpLocks/>
                  <a:stCxn id="17" idx="2"/>
                  <a:endCxn id="14" idx="6"/>
                </p:cNvCxnSpPr>
                <p:nvPr/>
              </p:nvCxnSpPr>
              <p:spPr>
                <a:xfrm flipH="1">
                  <a:off x="7114631" y="2547783"/>
                  <a:ext cx="3817042" cy="556260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>
                  <a:extLst>
                    <a:ext uri="{FF2B5EF4-FFF2-40B4-BE49-F238E27FC236}">
                      <a16:creationId xmlns:a16="http://schemas.microsoft.com/office/drawing/2014/main" id="{899259C5-906E-4FF7-BD91-E27FB596501A}"/>
                    </a:ext>
                  </a:extLst>
                </p:cNvPr>
                <p:cNvCxnSpPr>
                  <a:cxnSpLocks/>
                  <a:stCxn id="17" idx="2"/>
                  <a:endCxn id="15" idx="6"/>
                </p:cNvCxnSpPr>
                <p:nvPr/>
              </p:nvCxnSpPr>
              <p:spPr>
                <a:xfrm flipH="1">
                  <a:off x="7114631" y="2547783"/>
                  <a:ext cx="3817042" cy="157430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r Verbinder 61">
                  <a:extLst>
                    <a:ext uri="{FF2B5EF4-FFF2-40B4-BE49-F238E27FC236}">
                      <a16:creationId xmlns:a16="http://schemas.microsoft.com/office/drawing/2014/main" id="{E40DA542-5BDC-4669-BFB3-92344F383863}"/>
                    </a:ext>
                  </a:extLst>
                </p:cNvPr>
                <p:cNvCxnSpPr>
                  <a:cxnSpLocks/>
                  <a:stCxn id="13" idx="6"/>
                  <a:endCxn id="18" idx="2"/>
                </p:cNvCxnSpPr>
                <p:nvPr/>
              </p:nvCxnSpPr>
              <p:spPr>
                <a:xfrm>
                  <a:off x="7114631" y="2085997"/>
                  <a:ext cx="3840857" cy="1479832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65389C5D-10D7-4648-BE13-5191B76B6253}"/>
                    </a:ext>
                  </a:extLst>
                </p:cNvPr>
                <p:cNvCxnSpPr>
                  <a:cxnSpLocks/>
                  <a:stCxn id="18" idx="2"/>
                  <a:endCxn id="14" idx="6"/>
                </p:cNvCxnSpPr>
                <p:nvPr/>
              </p:nvCxnSpPr>
              <p:spPr>
                <a:xfrm flipH="1" flipV="1">
                  <a:off x="7114631" y="3104043"/>
                  <a:ext cx="3840857" cy="461786"/>
                </a:xfrm>
                <a:prstGeom prst="line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4977789-8E1A-4A04-92F0-9C397881F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1690688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FA917C85-E8C7-4ECC-B603-A88EF6512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27087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005B1122-3E5B-45DE-8705-9AE7F5946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325" y="37267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03D458E2-0E08-4971-A6CC-8742CFC0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113" y="2175334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FCF1858F-0171-4589-9F4B-B02AE0F19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160" y="3193380"/>
                <a:ext cx="0" cy="7906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081286E-F2B1-4F02-9783-040F6227AD9F}"/>
                  </a:ext>
                </a:extLst>
              </p:cNvPr>
              <p:cNvSpPr txBox="1"/>
              <p:nvPr/>
            </p:nvSpPr>
            <p:spPr>
              <a:xfrm>
                <a:off x="6257959" y="1907488"/>
                <a:ext cx="1142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4D2382D3-D50C-4C4A-B0EB-DB23F44DB601}"/>
                  </a:ext>
                </a:extLst>
              </p:cNvPr>
              <p:cNvSpPr txBox="1"/>
              <p:nvPr/>
            </p:nvSpPr>
            <p:spPr>
              <a:xfrm>
                <a:off x="6277442" y="2931019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5F01395-7EF4-4869-899B-BD28D97C1F0B}"/>
                  </a:ext>
                </a:extLst>
              </p:cNvPr>
              <p:cNvSpPr txBox="1"/>
              <p:nvPr/>
            </p:nvSpPr>
            <p:spPr>
              <a:xfrm>
                <a:off x="6267912" y="3934939"/>
                <a:ext cx="1934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3</a:t>
                </a:r>
                <a:r>
                  <a:rPr lang="de-DE" sz="1600" baseline="30000" dirty="0"/>
                  <a:t>(2)</a:t>
                </a:r>
                <a:endParaRPr lang="de-DE" sz="1600" baseline="-25000" dirty="0"/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4D379492-4380-46BD-B44F-54CC2D94EF4B}"/>
                  </a:ext>
                </a:extLst>
              </p:cNvPr>
              <p:cNvSpPr txBox="1"/>
              <p:nvPr/>
            </p:nvSpPr>
            <p:spPr>
              <a:xfrm>
                <a:off x="10914523" y="23863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1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1F94262B-E4D8-4E09-A95F-36958853F70E}"/>
                  </a:ext>
                </a:extLst>
              </p:cNvPr>
              <p:cNvSpPr txBox="1"/>
              <p:nvPr/>
            </p:nvSpPr>
            <p:spPr>
              <a:xfrm>
                <a:off x="10900226" y="3415017"/>
                <a:ext cx="9402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z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r>
                  <a:rPr lang="de-DE" sz="1600" dirty="0"/>
                  <a:t> a</a:t>
                </a:r>
                <a:r>
                  <a:rPr lang="de-DE" sz="1600" baseline="-25000" dirty="0"/>
                  <a:t>2</a:t>
                </a:r>
                <a:r>
                  <a:rPr lang="de-DE" sz="1600" baseline="30000" dirty="0"/>
                  <a:t>(3)</a:t>
                </a:r>
                <a:endParaRPr lang="de-DE" sz="1600" baseline="-25000" dirty="0"/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647F9C60-6A3E-4979-BFE7-F39C1D602E11}"/>
                  </a:ext>
                </a:extLst>
              </p:cNvPr>
              <p:cNvCxnSpPr>
                <a:cxnSpLocks/>
                <a:stCxn id="11" idx="6"/>
                <a:endCxn id="82" idx="1"/>
              </p:cNvCxnSpPr>
              <p:nvPr/>
            </p:nvCxnSpPr>
            <p:spPr>
              <a:xfrm>
                <a:off x="2611834" y="3569555"/>
                <a:ext cx="3656078" cy="53466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B731F63-E43E-4EEE-8F97-C862CE08A3CF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130611" y="3565829"/>
                <a:ext cx="3829640" cy="55626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F20E87CE-BCD1-412B-9B3D-DEAB751A6965}"/>
                </a:ext>
              </a:extLst>
            </p:cNvPr>
            <p:cNvSpPr txBox="1"/>
            <p:nvPr/>
          </p:nvSpPr>
          <p:spPr>
            <a:xfrm>
              <a:off x="1775528" y="2386317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1</a:t>
              </a: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544D3F6-2F2F-4E25-9B10-01FD6AF11C42}"/>
                </a:ext>
              </a:extLst>
            </p:cNvPr>
            <p:cNvSpPr txBox="1"/>
            <p:nvPr/>
          </p:nvSpPr>
          <p:spPr>
            <a:xfrm>
              <a:off x="1746105" y="3388226"/>
              <a:ext cx="372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x</a:t>
              </a:r>
              <a:r>
                <a:rPr lang="de-DE" sz="1600" baseline="-25000" dirty="0"/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71582D71-08AE-4C15-9751-F57711E33213}"/>
                </a:ext>
              </a:extLst>
            </p:cNvPr>
            <p:cNvSpPr/>
            <p:nvPr/>
          </p:nvSpPr>
          <p:spPr>
            <a:xfrm>
              <a:off x="1532466" y="4203668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A023227-5056-4561-875C-4344419CB46C}"/>
                </a:ext>
              </a:extLst>
            </p:cNvPr>
            <p:cNvCxnSpPr>
              <a:cxnSpLocks/>
              <a:stCxn id="39" idx="6"/>
              <a:endCxn id="13" idx="2"/>
            </p:cNvCxnSpPr>
            <p:nvPr/>
          </p:nvCxnSpPr>
          <p:spPr>
            <a:xfrm flipV="1">
              <a:off x="2343820" y="2085997"/>
              <a:ext cx="3696206" cy="25129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C83F2D8-37BF-483C-92A4-EA5714C4EC3F}"/>
                </a:ext>
              </a:extLst>
            </p:cNvPr>
            <p:cNvCxnSpPr>
              <a:cxnSpLocks/>
              <a:stCxn id="39" idx="6"/>
              <a:endCxn id="79" idx="1"/>
            </p:cNvCxnSpPr>
            <p:nvPr/>
          </p:nvCxnSpPr>
          <p:spPr>
            <a:xfrm flipV="1">
              <a:off x="2343820" y="3100296"/>
              <a:ext cx="3665608" cy="149868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339DC7C-07F7-4D1F-B801-105D706CEBF9}"/>
                </a:ext>
              </a:extLst>
            </p:cNvPr>
            <p:cNvCxnSpPr>
              <a:cxnSpLocks/>
              <a:stCxn id="39" idx="6"/>
              <a:endCxn id="82" idx="1"/>
            </p:cNvCxnSpPr>
            <p:nvPr/>
          </p:nvCxnSpPr>
          <p:spPr>
            <a:xfrm flipV="1">
              <a:off x="2343820" y="4104216"/>
              <a:ext cx="3656078" cy="49476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75242854-9CD6-432B-9315-4496660E3616}"/>
                </a:ext>
              </a:extLst>
            </p:cNvPr>
            <p:cNvSpPr/>
            <p:nvPr/>
          </p:nvSpPr>
          <p:spPr>
            <a:xfrm>
              <a:off x="6001313" y="4762131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5BD5575-99CD-42ED-AE92-9E888EA5AA55}"/>
                </a:ext>
              </a:extLst>
            </p:cNvPr>
            <p:cNvCxnSpPr>
              <a:cxnSpLocks/>
              <a:stCxn id="49" idx="6"/>
              <a:endCxn id="84" idx="1"/>
            </p:cNvCxnSpPr>
            <p:nvPr/>
          </p:nvCxnSpPr>
          <p:spPr>
            <a:xfrm flipV="1">
              <a:off x="6812667" y="2555594"/>
              <a:ext cx="3833842" cy="26018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156D0A2D-1ECC-4712-991E-C1D5F26A144B}"/>
                </a:ext>
              </a:extLst>
            </p:cNvPr>
            <p:cNvCxnSpPr>
              <a:cxnSpLocks/>
              <a:stCxn id="49" idx="6"/>
              <a:endCxn id="86" idx="1"/>
            </p:cNvCxnSpPr>
            <p:nvPr/>
          </p:nvCxnSpPr>
          <p:spPr>
            <a:xfrm flipV="1">
              <a:off x="6812667" y="3584294"/>
              <a:ext cx="3819545" cy="1573146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/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C66B9BA3-F344-4AFC-8888-9542A1DFE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2359">
                  <a:off x="2864063" y="2206291"/>
                  <a:ext cx="647700" cy="28469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/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4548EA23-D8A3-4734-A0F4-BB79D7242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37625">
                  <a:off x="2874462" y="2438634"/>
                  <a:ext cx="647700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/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DE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48CA03BC-C898-4037-B4EA-B1E897E7B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4911">
                  <a:off x="2864062" y="2652730"/>
                  <a:ext cx="647700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/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3320953-FC17-4000-A119-4F9903F3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05657">
                  <a:off x="2774747" y="2998699"/>
                  <a:ext cx="647700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/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90637BFD-A3C9-43E0-AAD3-C13D2438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44584">
                  <a:off x="2864063" y="3219189"/>
                  <a:ext cx="647700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/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8826B8FF-5DF8-48DA-8AF8-04B6357FF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73313">
                  <a:off x="2865161" y="3444474"/>
                  <a:ext cx="647700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/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1C91918-BB6C-40CC-B289-FE7CC820C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95639">
                  <a:off x="2847373" y="3753701"/>
                  <a:ext cx="647700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/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E6906490-9079-499E-9722-1204A22A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6999">
                  <a:off x="2936689" y="3974191"/>
                  <a:ext cx="647700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/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5CBBA852-7D46-4F05-A279-5151F7BDB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11593">
                  <a:off x="3011060" y="4225625"/>
                  <a:ext cx="647700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/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16B41562-AC7B-41E6-A6B4-A8558E266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68254">
                  <a:off x="7279404" y="3550992"/>
                  <a:ext cx="647700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/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0" name="Textfeld 99">
                  <a:extLst>
                    <a:ext uri="{FF2B5EF4-FFF2-40B4-BE49-F238E27FC236}">
                      <a16:creationId xmlns:a16="http://schemas.microsoft.com/office/drawing/2014/main" id="{B9BB9D79-157A-4CA3-907B-57CADD92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61327">
                  <a:off x="7380430" y="3750121"/>
                  <a:ext cx="647700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/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5BA3C0A0-AC59-4E99-BE4F-466CD21B3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1867">
                  <a:off x="7357286" y="4292730"/>
                  <a:ext cx="64770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/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0A6897E-C0AA-4974-B81F-74FC5C9B1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00944">
                  <a:off x="7488003" y="4493414"/>
                  <a:ext cx="647700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/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4" name="Textfeld 103">
                  <a:extLst>
                    <a:ext uri="{FF2B5EF4-FFF2-40B4-BE49-F238E27FC236}">
                      <a16:creationId xmlns:a16="http://schemas.microsoft.com/office/drawing/2014/main" id="{6129D651-8BF9-4452-9BE7-53EB595E5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21081">
                  <a:off x="7249871" y="2745308"/>
                  <a:ext cx="647700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/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5006FF0F-D10D-4941-8956-00D4990E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30678">
                  <a:off x="7300170" y="2949552"/>
                  <a:ext cx="647700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/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BA94EB87-DFE3-4304-9560-A5A511EE2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6972">
                  <a:off x="7259758" y="1921081"/>
                  <a:ext cx="647700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/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de-DE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200" b="0" i="1" baseline="-2500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184BF8FA-DC10-4862-A81B-CE20ABD5D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48392">
                  <a:off x="7310057" y="2125325"/>
                  <a:ext cx="647700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6A18719-69DD-48A1-A410-4CB93811509A}"/>
              </a:ext>
            </a:extLst>
          </p:cNvPr>
          <p:cNvGrpSpPr/>
          <p:nvPr/>
        </p:nvGrpSpPr>
        <p:grpSpPr>
          <a:xfrm>
            <a:off x="1643791" y="5658416"/>
            <a:ext cx="4346154" cy="1019125"/>
            <a:chOff x="1643791" y="5658416"/>
            <a:chExt cx="4346154" cy="1019125"/>
          </a:xfrm>
        </p:grpSpPr>
        <p:sp>
          <p:nvSpPr>
            <p:cNvPr id="32" name="Geschweifte Klammer links 31">
              <a:extLst>
                <a:ext uri="{FF2B5EF4-FFF2-40B4-BE49-F238E27FC236}">
                  <a16:creationId xmlns:a16="http://schemas.microsoft.com/office/drawing/2014/main" id="{1A08EEB1-A73B-4D0B-BB20-B59852149281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03C92B1-15A7-437A-A748-78EDDB4C230E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L1</a:t>
              </a: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944A741-71D8-4F10-AC29-24A350378D69}"/>
              </a:ext>
            </a:extLst>
          </p:cNvPr>
          <p:cNvGrpSpPr/>
          <p:nvPr/>
        </p:nvGrpSpPr>
        <p:grpSpPr>
          <a:xfrm>
            <a:off x="6009428" y="5658415"/>
            <a:ext cx="4346154" cy="1019125"/>
            <a:chOff x="1643791" y="5658416"/>
            <a:chExt cx="4346154" cy="1019125"/>
          </a:xfrm>
        </p:grpSpPr>
        <p:sp>
          <p:nvSpPr>
            <p:cNvPr id="115" name="Geschweifte Klammer links 114">
              <a:extLst>
                <a:ext uri="{FF2B5EF4-FFF2-40B4-BE49-F238E27FC236}">
                  <a16:creationId xmlns:a16="http://schemas.microsoft.com/office/drawing/2014/main" id="{E86CB1C0-ACD6-414A-B6C1-9C0F967A1BF8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19DFD5BC-B0B3-4BD9-8E8C-9935FD3EDF8F}"/>
                </a:ext>
              </a:extLst>
            </p:cNvPr>
            <p:cNvSpPr txBox="1"/>
            <p:nvPr/>
          </p:nvSpPr>
          <p:spPr>
            <a:xfrm>
              <a:off x="3613857" y="630820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L2</a:t>
              </a: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72CAF4B0-0847-47B2-88AF-B29CEAE8BE38}"/>
              </a:ext>
            </a:extLst>
          </p:cNvPr>
          <p:cNvGrpSpPr/>
          <p:nvPr/>
        </p:nvGrpSpPr>
        <p:grpSpPr>
          <a:xfrm>
            <a:off x="10383375" y="5658414"/>
            <a:ext cx="1189103" cy="1019125"/>
            <a:chOff x="1643791" y="5658416"/>
            <a:chExt cx="4346154" cy="1019125"/>
          </a:xfrm>
        </p:grpSpPr>
        <p:sp>
          <p:nvSpPr>
            <p:cNvPr id="118" name="Geschweifte Klammer links 117">
              <a:extLst>
                <a:ext uri="{FF2B5EF4-FFF2-40B4-BE49-F238E27FC236}">
                  <a16:creationId xmlns:a16="http://schemas.microsoft.com/office/drawing/2014/main" id="{9D65AC2F-D765-4602-A640-1E690FE79E1B}"/>
                </a:ext>
              </a:extLst>
            </p:cNvPr>
            <p:cNvSpPr/>
            <p:nvPr/>
          </p:nvSpPr>
          <p:spPr>
            <a:xfrm rot="16200000">
              <a:off x="3530164" y="3772043"/>
              <a:ext cx="573408" cy="434615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BA25942D-8EB5-4BA4-8DEC-2A2BD80D0BF5}"/>
                </a:ext>
              </a:extLst>
            </p:cNvPr>
            <p:cNvSpPr txBox="1"/>
            <p:nvPr/>
          </p:nvSpPr>
          <p:spPr>
            <a:xfrm>
              <a:off x="3613857" y="6308209"/>
              <a:ext cx="1612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99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AC34B-E20B-4AB5-85CC-B1878263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97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Ein künstliches 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26D752-DD86-4D7E-B17A-4A0297BA6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6170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mit striktem Ansatz (z.B. lineare Funktion f(x)=</a:t>
            </a:r>
            <a:r>
              <a:rPr lang="de-DE" sz="2000" dirty="0" err="1"/>
              <a:t>ax</a:t>
            </a:r>
            <a:r>
              <a:rPr lang="de-DE" sz="2000" dirty="0"/>
              <a:t> + b) Modellierung sehr eingeschränkt</a:t>
            </a:r>
          </a:p>
          <a:p>
            <a:r>
              <a:rPr lang="de-DE" sz="2000" dirty="0"/>
              <a:t>Neuronale Netze: komplexe Funktion</a:t>
            </a:r>
            <a:br>
              <a:rPr lang="de-DE" sz="2000" dirty="0"/>
            </a:br>
            <a:r>
              <a:rPr lang="de-DE" sz="2000" dirty="0">
                <a:sym typeface="Wingdings" panose="05000000000000000000" pitchFamily="2" charset="2"/>
              </a:rPr>
              <a:t> verschachtelte Funktionen mit einer Vielzahl an Parametern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 jede Funktion annähernd darstellbar</a:t>
            </a:r>
            <a:endParaRPr lang="de-DE" sz="2000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9E80932-B6CA-415E-8D71-A2E23BEDC4F8}"/>
              </a:ext>
            </a:extLst>
          </p:cNvPr>
          <p:cNvGrpSpPr/>
          <p:nvPr/>
        </p:nvGrpSpPr>
        <p:grpSpPr>
          <a:xfrm>
            <a:off x="1465942" y="1571290"/>
            <a:ext cx="3555537" cy="2776797"/>
            <a:chOff x="7242501" y="1593878"/>
            <a:chExt cx="3555537" cy="2776797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7BE579D7-3815-4B8D-BC82-AF570B3319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l="733" t="-2721" r="-3733" b="2721"/>
            <a:stretch/>
          </p:blipFill>
          <p:spPr bwMode="auto">
            <a:xfrm>
              <a:off x="7242501" y="1593878"/>
              <a:ext cx="3555537" cy="231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133BC12-02D5-4C0A-AAB5-10CA12F2A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9958" y="1690688"/>
              <a:ext cx="2772356" cy="20003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CFABC39-06B4-4C78-8E09-864B4BC32823}"/>
                </a:ext>
              </a:extLst>
            </p:cNvPr>
            <p:cNvSpPr txBox="1"/>
            <p:nvPr/>
          </p:nvSpPr>
          <p:spPr>
            <a:xfrm>
              <a:off x="8377212" y="400134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Regression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915971F-8683-4989-A228-402D72F7000A}"/>
              </a:ext>
            </a:extLst>
          </p:cNvPr>
          <p:cNvGrpSpPr/>
          <p:nvPr/>
        </p:nvGrpSpPr>
        <p:grpSpPr>
          <a:xfrm>
            <a:off x="6563452" y="1693031"/>
            <a:ext cx="3438704" cy="2713932"/>
            <a:chOff x="7223853" y="1656743"/>
            <a:chExt cx="3438704" cy="2713932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D1335F58-9C97-40DC-B2D3-839179C9C8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1" b="9217"/>
            <a:stretch/>
          </p:blipFill>
          <p:spPr bwMode="auto">
            <a:xfrm>
              <a:off x="7223853" y="1656743"/>
              <a:ext cx="3438704" cy="231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4397B244-E2F6-4E3A-9310-87C527B47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5059" y="1690688"/>
              <a:ext cx="2547255" cy="21170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F7301F95-36D8-4F81-9D27-2871CC325F96}"/>
                </a:ext>
              </a:extLst>
            </p:cNvPr>
            <p:cNvSpPr txBox="1"/>
            <p:nvPr/>
          </p:nvSpPr>
          <p:spPr>
            <a:xfrm>
              <a:off x="8377212" y="4001343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Klassifizierung</a:t>
              </a:r>
            </a:p>
          </p:txBody>
        </p:sp>
      </p:grpSp>
      <p:sp>
        <p:nvSpPr>
          <p:cNvPr id="22" name="Rechtwinkliges Dreieck 21">
            <a:extLst>
              <a:ext uri="{FF2B5EF4-FFF2-40B4-BE49-F238E27FC236}">
                <a16:creationId xmlns:a16="http://schemas.microsoft.com/office/drawing/2014/main" id="{4547C7E7-BBE5-426A-AD1F-6A1EB22494AE}"/>
              </a:ext>
            </a:extLst>
          </p:cNvPr>
          <p:cNvSpPr/>
          <p:nvPr/>
        </p:nvSpPr>
        <p:spPr>
          <a:xfrm rot="5400000">
            <a:off x="7177276" y="1643423"/>
            <a:ext cx="1922115" cy="2426409"/>
          </a:xfrm>
          <a:prstGeom prst="rtTriangle">
            <a:avLst/>
          </a:prstGeom>
          <a:solidFill>
            <a:srgbClr val="FFFF00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winkliges Dreieck 24">
            <a:extLst>
              <a:ext uri="{FF2B5EF4-FFF2-40B4-BE49-F238E27FC236}">
                <a16:creationId xmlns:a16="http://schemas.microsoft.com/office/drawing/2014/main" id="{3816DD42-F87C-4FF4-80E3-9340331FBC47}"/>
              </a:ext>
            </a:extLst>
          </p:cNvPr>
          <p:cNvSpPr/>
          <p:nvPr/>
        </p:nvSpPr>
        <p:spPr>
          <a:xfrm rot="16200000">
            <a:off x="7665328" y="1619169"/>
            <a:ext cx="1922114" cy="2312486"/>
          </a:xfrm>
          <a:prstGeom prst="rtTriangle">
            <a:avLst/>
          </a:prstGeom>
          <a:solidFill>
            <a:srgbClr val="814DFF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18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FD9DF-59EE-4792-82E0-986E061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2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Training eines neuronalen Netzes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08A35D-7010-4B29-A7C2-4DBF67F63998}"/>
              </a:ext>
            </a:extLst>
          </p:cNvPr>
          <p:cNvGrpSpPr/>
          <p:nvPr/>
        </p:nvGrpSpPr>
        <p:grpSpPr>
          <a:xfrm>
            <a:off x="1140208" y="1371375"/>
            <a:ext cx="4339663" cy="3000983"/>
            <a:chOff x="7830114" y="1722439"/>
            <a:chExt cx="4339663" cy="30009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4B80465D-A395-482D-A3C9-6AA2DBBCDB09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22218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4B80465D-A395-482D-A3C9-6AA2DBBCD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222181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949D97A-A738-4DCC-B488-B8F7AE120C5A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FA81F3FD-85EB-4546-9094-597204DFC715}"/>
              </a:ext>
            </a:extLst>
          </p:cNvPr>
          <p:cNvSpPr txBox="1"/>
          <p:nvPr/>
        </p:nvSpPr>
        <p:spPr>
          <a:xfrm>
            <a:off x="6285476" y="1431921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</p:spTree>
    <p:extLst>
      <p:ext uri="{BB962C8B-B14F-4D97-AF65-F5344CB8AC3E}">
        <p14:creationId xmlns:p14="http://schemas.microsoft.com/office/powerpoint/2010/main" val="5256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43E6CC7-1FEB-4930-9171-45CAD4D7DCE3}"/>
              </a:ext>
            </a:extLst>
          </p:cNvPr>
          <p:cNvGrpSpPr/>
          <p:nvPr/>
        </p:nvGrpSpPr>
        <p:grpSpPr>
          <a:xfrm>
            <a:off x="739539" y="1597157"/>
            <a:ext cx="6015847" cy="4689344"/>
            <a:chOff x="739540" y="994779"/>
            <a:chExt cx="5450470" cy="417130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BD719C5-BF48-4B82-847A-61C92B1A5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553DA3-5388-447A-82F2-41EDFD91F723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4F635AA-8595-421B-9E57-636C65A2103D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273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05EB8F-9E7F-4FE4-B34C-2A2D53F3DE4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4297780" y="329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A1282DE-56D6-4DF0-8F00-4D2625F175DC}"/>
              </a:ext>
            </a:extLst>
          </p:cNvPr>
          <p:cNvGrpSpPr/>
          <p:nvPr/>
        </p:nvGrpSpPr>
        <p:grpSpPr>
          <a:xfrm>
            <a:off x="7012925" y="3157401"/>
            <a:ext cx="5703093" cy="3149403"/>
            <a:chOff x="6448321" y="2822422"/>
            <a:chExt cx="5703093" cy="3149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E69320A1-82A7-425D-9D08-E87C2CCFB91B}"/>
                    </a:ext>
                  </a:extLst>
                </p:cNvPr>
                <p:cNvSpPr txBox="1"/>
                <p:nvPr/>
              </p:nvSpPr>
              <p:spPr>
                <a:xfrm>
                  <a:off x="6448321" y="2822422"/>
                  <a:ext cx="4300793" cy="4928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E69320A1-82A7-425D-9D08-E87C2CCFB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8321" y="2822422"/>
                  <a:ext cx="4300793" cy="492827"/>
                </a:xfrm>
                <a:prstGeom prst="rect">
                  <a:avLst/>
                </a:prstGeom>
                <a:blipFill>
                  <a:blip r:embed="rId4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A0ACE213-425B-4905-B232-60643EA0F82C}"/>
                    </a:ext>
                  </a:extLst>
                </p:cNvPr>
                <p:cNvSpPr txBox="1"/>
                <p:nvPr/>
              </p:nvSpPr>
              <p:spPr>
                <a:xfrm>
                  <a:off x="6737881" y="3373445"/>
                  <a:ext cx="3639266" cy="4596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A0ACE213-425B-4905-B232-60643EA0F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3373445"/>
                  <a:ext cx="3639266" cy="459613"/>
                </a:xfrm>
                <a:prstGeom prst="rect">
                  <a:avLst/>
                </a:prstGeom>
                <a:blipFill>
                  <a:blip r:embed="rId5"/>
                  <a:stretch>
                    <a:fillRect l="-4020" t="-124000" b="-178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7B2BCB9-1F39-4B08-84D9-85A7F3562B44}"/>
                    </a:ext>
                  </a:extLst>
                </p:cNvPr>
                <p:cNvSpPr txBox="1"/>
                <p:nvPr/>
              </p:nvSpPr>
              <p:spPr>
                <a:xfrm>
                  <a:off x="6737881" y="3894145"/>
                  <a:ext cx="3758208" cy="5442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de-DE" dirty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e-DE" i="1" dirty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  <m:r>
                                    <a:rPr lang="de-DE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67B2BCB9-1F39-4B08-84D9-85A7F3562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3894145"/>
                  <a:ext cx="3758208" cy="544252"/>
                </a:xfrm>
                <a:prstGeom prst="rect">
                  <a:avLst/>
                </a:prstGeom>
                <a:blipFill>
                  <a:blip r:embed="rId6"/>
                  <a:stretch>
                    <a:fillRect l="-3896" b="-22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6CD1C8-D630-42A0-805D-59C00D9DEEC5}"/>
                    </a:ext>
                  </a:extLst>
                </p:cNvPr>
                <p:cNvSpPr txBox="1"/>
                <p:nvPr/>
              </p:nvSpPr>
              <p:spPr>
                <a:xfrm>
                  <a:off x="6737881" y="4511365"/>
                  <a:ext cx="5413533" cy="499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316CD1C8-D630-42A0-805D-59C00D9DE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4511365"/>
                  <a:ext cx="5413533" cy="499239"/>
                </a:xfrm>
                <a:prstGeom prst="rect">
                  <a:avLst/>
                </a:prstGeom>
                <a:blipFill>
                  <a:blip r:embed="rId7"/>
                  <a:stretch>
                    <a:fillRect l="-2703" b="-609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4F490351-F3BF-4817-8E7B-2826424CE727}"/>
                    </a:ext>
                  </a:extLst>
                </p:cNvPr>
                <p:cNvSpPr txBox="1"/>
                <p:nvPr/>
              </p:nvSpPr>
              <p:spPr>
                <a:xfrm>
                  <a:off x="6737881" y="5052385"/>
                  <a:ext cx="2902718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4F490351-F3BF-4817-8E7B-2826424CE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5052385"/>
                  <a:ext cx="2902718" cy="392608"/>
                </a:xfrm>
                <a:prstGeom prst="rect">
                  <a:avLst/>
                </a:prstGeom>
                <a:blipFill>
                  <a:blip r:embed="rId8"/>
                  <a:stretch>
                    <a:fillRect l="-5042" t="-146875" r="-210" b="-22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6982AA27-325E-49C7-AFBA-05DE10A8D395}"/>
                    </a:ext>
                  </a:extLst>
                </p:cNvPr>
                <p:cNvSpPr txBox="1"/>
                <p:nvPr/>
              </p:nvSpPr>
              <p:spPr>
                <a:xfrm>
                  <a:off x="6737881" y="5579217"/>
                  <a:ext cx="2625399" cy="3926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6982AA27-325E-49C7-AFBA-05DE10A8D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81" y="5579217"/>
                  <a:ext cx="2625399" cy="392608"/>
                </a:xfrm>
                <a:prstGeom prst="rect">
                  <a:avLst/>
                </a:prstGeom>
                <a:blipFill>
                  <a:blip r:embed="rId9"/>
                  <a:stretch>
                    <a:fillRect l="-5581" t="-148438" r="-465" b="-22343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/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de-DE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/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FA47C15-751B-45B5-B0D3-E5F28849C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blipFill>
                <a:blip r:embed="rId11"/>
                <a:stretch>
                  <a:fillRect l="-337" b="-72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/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69164E-D248-46C8-A355-4B9737F4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43E6CC7-1FEB-4930-9171-45CAD4D7DCE3}"/>
              </a:ext>
            </a:extLst>
          </p:cNvPr>
          <p:cNvGrpSpPr/>
          <p:nvPr/>
        </p:nvGrpSpPr>
        <p:grpSpPr>
          <a:xfrm>
            <a:off x="838200" y="2469634"/>
            <a:ext cx="5356461" cy="4127368"/>
            <a:chOff x="739540" y="994779"/>
            <a:chExt cx="5450470" cy="417130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BD719C5-BF48-4B82-847A-61C92B1A5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553DA3-5388-447A-82F2-41EDFD91F723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4F635AA-8595-421B-9E57-636C65A2103D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311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05EB8F-9E7F-4FE4-B34C-2A2D53F3DE4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3710641" y="402106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DC0B7AC-14DB-439E-A208-79715247A33A}"/>
                  </a:ext>
                </a:extLst>
              </p:cNvPr>
              <p:cNvSpPr txBox="1"/>
              <p:nvPr/>
            </p:nvSpPr>
            <p:spPr>
              <a:xfrm>
                <a:off x="6506002" y="3015367"/>
                <a:ext cx="728135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de-DE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de-DE" sz="160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DC0B7AC-14DB-439E-A208-79715247A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002" y="3015367"/>
                <a:ext cx="7281350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EAD00B1-0926-4FE7-B2B3-ECD4DB2B63E3}"/>
                  </a:ext>
                </a:extLst>
              </p:cNvPr>
              <p:cNvSpPr txBox="1"/>
              <p:nvPr/>
            </p:nvSpPr>
            <p:spPr>
              <a:xfrm>
                <a:off x="6780004" y="3773847"/>
                <a:ext cx="6924674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de-DE" sz="1600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de-DE" sz="1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EAD00B1-0926-4FE7-B2B3-ECD4DB2B6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04" y="3773847"/>
                <a:ext cx="6924674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6BCAF4B-F60F-433C-940E-726DE9B361E8}"/>
                  </a:ext>
                </a:extLst>
              </p:cNvPr>
              <p:cNvSpPr txBox="1"/>
              <p:nvPr/>
            </p:nvSpPr>
            <p:spPr>
              <a:xfrm>
                <a:off x="6662263" y="4572159"/>
                <a:ext cx="2915863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6BCAF4B-F60F-433C-940E-726DE9B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63" y="4572159"/>
                <a:ext cx="2915863" cy="393441"/>
              </a:xfrm>
              <a:prstGeom prst="rect">
                <a:avLst/>
              </a:prstGeom>
              <a:blipFill>
                <a:blip r:embed="rId5"/>
                <a:stretch>
                  <a:fillRect l="-1883" t="-110769" b="-18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50BB49D-7872-468E-9576-C75F53ED8E3F}"/>
                  </a:ext>
                </a:extLst>
              </p:cNvPr>
              <p:cNvSpPr txBox="1"/>
              <p:nvPr/>
            </p:nvSpPr>
            <p:spPr>
              <a:xfrm>
                <a:off x="6662263" y="5075735"/>
                <a:ext cx="3193182" cy="391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sz="1600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sz="16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6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z="1600" b="0" i="1" dirty="0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nary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50BB49D-7872-468E-9576-C75F53ED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63" y="5075735"/>
                <a:ext cx="3193182" cy="391839"/>
              </a:xfrm>
              <a:prstGeom prst="rect">
                <a:avLst/>
              </a:prstGeom>
              <a:blipFill>
                <a:blip r:embed="rId6"/>
                <a:stretch>
                  <a:fillRect l="-1718" t="-114063" b="-192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B2E7540-9B58-4BBC-BA0C-CB140A8A4289}"/>
                  </a:ext>
                </a:extLst>
              </p:cNvPr>
              <p:cNvSpPr txBox="1"/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den>
                    </m:f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B2E7540-9B58-4BBC-BA0C-CB140A8A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994" y="2536170"/>
                <a:ext cx="1812932" cy="506164"/>
              </a:xfrm>
              <a:prstGeom prst="rect">
                <a:avLst/>
              </a:prstGeom>
              <a:blipFill>
                <a:blip r:embed="rId7"/>
                <a:stretch>
                  <a:fillRect l="-337" b="-72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8CE327D-8A57-4A6E-89B8-44BF0A7BB3B0}"/>
                  </a:ext>
                </a:extLst>
              </p:cNvPr>
              <p:cNvSpPr txBox="1"/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8CE327D-8A57-4A6E-89B8-44BF0A7B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820" y="1418446"/>
                <a:ext cx="3418372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FFC871B-B741-4ECE-9C51-7C7F5A345430}"/>
                  </a:ext>
                </a:extLst>
              </p:cNvPr>
              <p:cNvSpPr txBox="1"/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de-DE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FFC871B-B741-4ECE-9C51-7C7F5A34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072" y="1379006"/>
                <a:ext cx="2193842" cy="1330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4F44206-E899-4BFC-BA62-DD4B7F152452}"/>
                  </a:ext>
                </a:extLst>
              </p:cNvPr>
              <p:cNvSpPr txBox="1"/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4F44206-E899-4BFC-BA62-DD4B7F152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68" y="1400772"/>
                <a:ext cx="2487526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3488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{D7DE7739-CF2C-4174-931D-290F028D5C78}tf89338750_win32</Template>
  <TotalTime>0</TotalTime>
  <Words>1273</Words>
  <Application>Microsoft Office PowerPoint</Application>
  <PresentationFormat>Breitbild</PresentationFormat>
  <Paragraphs>364</Paragraphs>
  <Slides>23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Univers</vt:lpstr>
      <vt:lpstr>GradientUnivers</vt:lpstr>
      <vt:lpstr>Faltende neuronale netze</vt:lpstr>
      <vt:lpstr>Übersicht über Maschinelles Lernen</vt:lpstr>
      <vt:lpstr>Übersicht über Maschinelles Lernen</vt:lpstr>
      <vt:lpstr>Übersicht über Maschinelles Lernen</vt:lpstr>
      <vt:lpstr>Ein künstliches neuronales Netz</vt:lpstr>
      <vt:lpstr>Ein künstliches neuronales Netz</vt:lpstr>
      <vt:lpstr>Training eines neuronalen Netzes</vt:lpstr>
      <vt:lpstr>Das Gradientenverfahren</vt:lpstr>
      <vt:lpstr>Das Gradientenverfahren</vt:lpstr>
      <vt:lpstr>Das Multilayer Perceptron</vt:lpstr>
      <vt:lpstr>Das Multilayer Perceptron</vt:lpstr>
      <vt:lpstr>Das Multilayer Perceptron</vt:lpstr>
      <vt:lpstr>Das Multilayer Perceptron</vt:lpstr>
      <vt:lpstr>Die faltende Schicht</vt:lpstr>
      <vt:lpstr>Das Multilayer Perceptron</vt:lpstr>
      <vt:lpstr>Das Multilayer Perceptron</vt:lpstr>
      <vt:lpstr>Funktionsweise faltender neuronaler Netze</vt:lpstr>
      <vt:lpstr>Das Single Layer Perceptron</vt:lpstr>
      <vt:lpstr>Das Single Layer Perceptron</vt:lpstr>
      <vt:lpstr>Das Single Layer Perceptron</vt:lpstr>
      <vt:lpstr>Das Single Layer Perceptron</vt:lpstr>
      <vt:lpstr>Das Single Layer Perceptron</vt:lpstr>
      <vt:lpstr>Das Single Layer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Faltende neuronale netze</dc:title>
  <dc:creator>Holger Jank</dc:creator>
  <cp:lastModifiedBy>Holger Jank</cp:lastModifiedBy>
  <cp:revision>204</cp:revision>
  <dcterms:created xsi:type="dcterms:W3CDTF">2022-03-13T11:23:14Z</dcterms:created>
  <dcterms:modified xsi:type="dcterms:W3CDTF">2022-03-28T22:57:51Z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