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44" y="3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8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2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9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6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3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7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797" y="1322893"/>
            <a:ext cx="6461502" cy="4904423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4A4CD8FF-F194-4461-BBA5-3A68FA4E21EA}"/>
              </a:ext>
            </a:extLst>
          </p:cNvPr>
          <p:cNvSpPr txBox="1"/>
          <p:nvPr/>
        </p:nvSpPr>
        <p:spPr>
          <a:xfrm>
            <a:off x="4965539" y="9110188"/>
            <a:ext cx="6219705" cy="403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777" b="1" spc="42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KẾT </a:t>
            </a:r>
            <a:r>
              <a:rPr lang="en-US" sz="1777" b="1" spc="42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lang="en-US" sz="1777" b="1" spc="25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77" b="1" spc="-114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77" b="1" spc="85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SOLUTION</a:t>
            </a:r>
            <a:r>
              <a:rPr lang="vi-VN" sz="1777" b="1" spc="85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7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8" algn="r">
              <a:spcBef>
                <a:spcPts val="47"/>
              </a:spcBef>
            </a:pPr>
            <a:r>
              <a:rPr lang="vi-VN" sz="846" spc="8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TRỤ SỞ TRUNG TÂM TRUYỀN THÔNG TỈNH QUẢNG NINH </a:t>
            </a:r>
            <a:r>
              <a:rPr lang="en-US" sz="84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846" spc="-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846" spc="4" dirty="0">
                <a:solidFill>
                  <a:srgbClr val="6D6E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 NINH MEDIA CENTER</a:t>
            </a:r>
            <a:endParaRPr sz="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94199BA-CFE5-4DD6-9E47-CF90FE634B80}"/>
              </a:ext>
            </a:extLst>
          </p:cNvPr>
          <p:cNvSpPr txBox="1"/>
          <p:nvPr/>
        </p:nvSpPr>
        <p:spPr>
          <a:xfrm>
            <a:off x="12260701" y="9110188"/>
            <a:ext cx="399311" cy="468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48"/>
            <a:r>
              <a:rPr sz="3047" spc="-63" dirty="0">
                <a:solidFill>
                  <a:srgbClr val="231F20"/>
                </a:solidFill>
                <a:latin typeface="Calibri"/>
                <a:cs typeface="Calibri"/>
              </a:rPr>
              <a:t>01</a:t>
            </a:r>
            <a:endParaRPr sz="3047" dirty="0">
              <a:latin typeface="Calibri"/>
              <a:cs typeface="Calibri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4E9B617-BAE1-434E-B0F7-4794FB2CAB10}"/>
              </a:ext>
            </a:extLst>
          </p:cNvPr>
          <p:cNvSpPr txBox="1">
            <a:spLocks/>
          </p:cNvSpPr>
          <p:nvPr/>
        </p:nvSpPr>
        <p:spPr>
          <a:xfrm>
            <a:off x="298300" y="180268"/>
            <a:ext cx="12204999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spc="7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KẾT </a:t>
            </a:r>
            <a:r>
              <a:rPr lang="en-US" sz="2800" b="1" spc="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lang="en-US" sz="2800" b="1" spc="47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b="1" spc="-194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144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SOLUTION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E712E4-4B47-42D5-80FA-840FBBA3E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945" y="8509819"/>
            <a:ext cx="684055" cy="102432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764328" y="3574342"/>
            <a:ext cx="2479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 PHẲNG BTCT DỰ ỨNG LỰC</a:t>
            </a:r>
          </a:p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PRESTRESSED CONCRETE SLAB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9419BD-4F68-49D2-BD8E-F72CACFB58B2}"/>
              </a:ext>
            </a:extLst>
          </p:cNvPr>
          <p:cNvSpPr/>
          <p:nvPr/>
        </p:nvSpPr>
        <p:spPr>
          <a:xfrm>
            <a:off x="757234" y="1068575"/>
            <a:ext cx="49569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944" indent="-290196">
              <a:buFont typeface="Myriad Pro" panose="020B0503030403020204" pitchFamily="34" charset="0"/>
              <a:buChar char="‐"/>
            </a:pP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200" b="1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cột, dầm, sàn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tông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thép</a:t>
            </a:r>
            <a:r>
              <a:rPr lang="en-US" sz="1200" b="1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kết hợp với công nghệ ứng lực tr</a:t>
            </a:r>
            <a:r>
              <a:rPr lang="vi-VN" sz="1200" b="1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 b="1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 với các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846" indent="-145098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200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gian và khả năng chống cháy cao.</a:t>
            </a: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200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sz="1200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ợt nhịp tạo không gian lớn.</a:t>
            </a: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200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dạng đáp ứng yêu cầu thẩm mỹ của kiến trúc</a:t>
            </a: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846" indent="-145098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tông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200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kết cấu độ thanh mảnh và khả năng chống nứt cao.</a:t>
            </a: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50DE11-4250-40A0-8F81-A1CE42AB1F55}"/>
              </a:ext>
            </a:extLst>
          </p:cNvPr>
          <p:cNvSpPr/>
          <p:nvPr/>
        </p:nvSpPr>
        <p:spPr>
          <a:xfrm>
            <a:off x="757234" y="4396518"/>
            <a:ext cx="501678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944" indent="-290196">
              <a:buFont typeface="Myriad Pro" panose="020B0503030403020204" pitchFamily="34" charset="0"/>
              <a:buChar char="‐"/>
            </a:pPr>
            <a:r>
              <a:rPr lang="en-US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structure of the floor &amp; beam system, we recommend reinforced concrete materials with the following advantages: </a:t>
            </a:r>
          </a:p>
          <a:p>
            <a:pPr marL="10748"/>
            <a:endParaRPr lang="en-US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Durability over time (protection of reinforcement in the coastal environment). </a:t>
            </a:r>
          </a:p>
          <a:p>
            <a:pPr marL="10748"/>
            <a:endParaRPr lang="en-US" altLang="en-US" sz="1200" spc="13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Popularity of the material. </a:t>
            </a:r>
          </a:p>
          <a:p>
            <a:pPr marL="10748"/>
            <a:endParaRPr lang="en-US" altLang="en-US" sz="1200" spc="13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ability to meet technical requirements.</a:t>
            </a:r>
          </a:p>
          <a:p>
            <a:pPr marL="10748"/>
            <a:r>
              <a:rPr lang="en-US" altLang="en-US" sz="1200" spc="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create a variety of shapes, creating a large space for the exhibition space. </a:t>
            </a: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altLang="en-US" sz="1200" spc="13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Concrete structures when combined with </a:t>
            </a:r>
            <a:r>
              <a:rPr lang="en-US" altLang="en-US" sz="1200" spc="13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prestressing</a:t>
            </a:r>
            <a:r>
              <a:rPr lang="en-US" altLang="en-US" sz="1200" spc="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solutions shall create large spaces. </a:t>
            </a:r>
          </a:p>
          <a:p>
            <a:pPr marL="10748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328481" y="2042171"/>
            <a:ext cx="932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LÕI BTCT</a:t>
            </a:r>
          </a:p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en-US" sz="1200" spc="-5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7511349" y="3309141"/>
            <a:ext cx="322789" cy="726867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764328" y="4036008"/>
            <a:ext cx="27470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982200" y="2503837"/>
            <a:ext cx="571500" cy="201263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553700" y="2503836"/>
            <a:ext cx="17070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597369" y="4587621"/>
            <a:ext cx="500911" cy="738760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774017" y="4870995"/>
            <a:ext cx="2684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 BTCT</a:t>
            </a:r>
          </a:p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REINFORCED CONCRETE COLUMN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5774019" y="5333365"/>
            <a:ext cx="2826524" cy="8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445798" y="6625528"/>
            <a:ext cx="3072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 BẰNG TẦNG KẾT CẤU</a:t>
            </a:r>
          </a:p>
          <a:p>
            <a:pPr marL="12700">
              <a:lnSpc>
                <a:spcPct val="100000"/>
              </a:lnSpc>
            </a:pPr>
            <a:r>
              <a:rPr lang="en-US" sz="16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TẦNG ĐIỂN HÌNH KHỐI ĐẾ</a:t>
            </a:r>
            <a:endParaRPr lang="en-US" sz="1600" spc="-5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4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008" y="1726699"/>
            <a:ext cx="7858125" cy="6029325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4A4CD8FF-F194-4461-BBA5-3A68FA4E21EA}"/>
              </a:ext>
            </a:extLst>
          </p:cNvPr>
          <p:cNvSpPr txBox="1"/>
          <p:nvPr/>
        </p:nvSpPr>
        <p:spPr>
          <a:xfrm>
            <a:off x="3437681" y="9110188"/>
            <a:ext cx="7747564" cy="403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777" b="1" spc="42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TẦNG ĐIỂN HÌNH </a:t>
            </a:r>
            <a:r>
              <a:rPr lang="en-US" sz="1777" b="1" spc="25" dirty="0" smtClean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77" b="1" spc="-114" dirty="0" smtClean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77" b="1" spc="85" dirty="0" smtClean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TYPICAL FLOOR</a:t>
            </a:r>
            <a:endParaRPr sz="1777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8" algn="r">
              <a:spcBef>
                <a:spcPts val="47"/>
              </a:spcBef>
            </a:pPr>
            <a:r>
              <a:rPr lang="vi-VN" sz="846" spc="8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TRỤ SỞ TRUNG TÂM TRUYỀN THÔNG TỈNH QUẢNG NINH </a:t>
            </a:r>
            <a:r>
              <a:rPr lang="en-US" sz="846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846" spc="-13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846" spc="4" dirty="0" smtClean="0">
                <a:solidFill>
                  <a:srgbClr val="6D6E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 NINH MEDIA CENTER</a:t>
            </a:r>
            <a:endParaRPr sz="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94199BA-CFE5-4DD6-9E47-CF90FE634B80}"/>
              </a:ext>
            </a:extLst>
          </p:cNvPr>
          <p:cNvSpPr txBox="1"/>
          <p:nvPr/>
        </p:nvSpPr>
        <p:spPr>
          <a:xfrm>
            <a:off x="12260701" y="9110188"/>
            <a:ext cx="399311" cy="468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48"/>
            <a:r>
              <a:rPr sz="3047" spc="-63" dirty="0" smtClean="0">
                <a:solidFill>
                  <a:srgbClr val="231F20"/>
                </a:solidFill>
                <a:latin typeface="Calibri"/>
                <a:cs typeface="Calibri"/>
              </a:rPr>
              <a:t>0</a:t>
            </a:r>
            <a:r>
              <a:rPr lang="en-US" sz="3047" spc="-63" dirty="0" smtClean="0">
                <a:solidFill>
                  <a:srgbClr val="231F20"/>
                </a:solidFill>
                <a:latin typeface="Calibri"/>
                <a:cs typeface="Calibri"/>
              </a:rPr>
              <a:t>2</a:t>
            </a:r>
            <a:endParaRPr sz="3047" dirty="0">
              <a:latin typeface="Calibri"/>
              <a:cs typeface="Calibri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4E9B617-BAE1-434E-B0F7-4794FB2CAB10}"/>
              </a:ext>
            </a:extLst>
          </p:cNvPr>
          <p:cNvSpPr txBox="1">
            <a:spLocks/>
          </p:cNvSpPr>
          <p:nvPr/>
        </p:nvSpPr>
        <p:spPr>
          <a:xfrm>
            <a:off x="298300" y="180268"/>
            <a:ext cx="12204999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spc="76" dirty="0" smtClean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CẤU TẦNG ĐIỂN HÌNH </a:t>
            </a:r>
            <a:r>
              <a:rPr lang="en-US" sz="2800" b="1" spc="47" dirty="0" smtClean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b="1" spc="-194" dirty="0" smtClean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144" dirty="0" smtClean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TYPICAL FLOOR</a:t>
            </a:r>
            <a:endParaRPr lang="en-US" sz="2800" b="1" spc="144" dirty="0">
              <a:solidFill>
                <a:srgbClr val="5859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E712E4-4B47-42D5-80FA-840FBBA3E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945" y="8509819"/>
            <a:ext cx="684055" cy="102432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6673803" y="2908591"/>
            <a:ext cx="1124220" cy="625824"/>
          </a:xfrm>
          <a:prstGeom prst="straightConnector1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581400" y="2415541"/>
            <a:ext cx="561975" cy="632692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8049" y="1960155"/>
            <a:ext cx="2684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 BTCT</a:t>
            </a:r>
          </a:p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REINFORCED CONCRETE COLUMN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40411" y="2508201"/>
            <a:ext cx="1740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LÕI BTCT</a:t>
            </a:r>
          </a:p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764023" y="4732236"/>
            <a:ext cx="1004746" cy="165725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99594" y="5940195"/>
            <a:ext cx="25834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 PHẲNG BTCT DỰ ỨNG LỰC</a:t>
            </a:r>
          </a:p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PRESTRESSED CONCRETE SLAB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793480" y="4621650"/>
            <a:ext cx="213475" cy="971430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296136" y="4198821"/>
            <a:ext cx="2716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 </a:t>
            </a:r>
            <a:r>
              <a:rPr lang="en-US" sz="1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BTCT DỰ ỨNG LỰC</a:t>
            </a:r>
          </a:p>
          <a:p>
            <a:pPr marL="12700">
              <a:lnSpc>
                <a:spcPct val="100000"/>
              </a:lnSpc>
            </a:pPr>
            <a:r>
              <a:rPr lang="en-US" sz="1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PRESTRESSED CONCRETE </a:t>
            </a:r>
            <a:r>
              <a:rPr lang="en-US" sz="1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SLAB</a:t>
            </a:r>
            <a:endParaRPr lang="en-US" sz="1200" spc="-5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9006953" y="4621650"/>
            <a:ext cx="2749288" cy="128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58050" y="2422525"/>
            <a:ext cx="2826525" cy="8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180618" y="6389490"/>
            <a:ext cx="35881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809597" y="2910007"/>
            <a:ext cx="25063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99" y="1230911"/>
            <a:ext cx="6896100" cy="5915025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4A4CD8FF-F194-4461-BBA5-3A68FA4E21EA}"/>
              </a:ext>
            </a:extLst>
          </p:cNvPr>
          <p:cNvSpPr txBox="1"/>
          <p:nvPr/>
        </p:nvSpPr>
        <p:spPr>
          <a:xfrm>
            <a:off x="5765451" y="9110188"/>
            <a:ext cx="5419793" cy="403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777" b="1" spc="42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GIẢI PHÁP KẾT </a:t>
            </a:r>
            <a:r>
              <a:rPr lang="en-US" sz="1777" b="1" spc="42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MÓNG </a:t>
            </a:r>
            <a:r>
              <a:rPr sz="1777" b="1" spc="25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777" b="1" spc="-114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77" b="1" spc="85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FOUNDATIONS</a:t>
            </a:r>
            <a:r>
              <a:rPr lang="vi-VN" sz="1777" b="1" spc="85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7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8" algn="r">
              <a:spcBef>
                <a:spcPts val="47"/>
              </a:spcBef>
            </a:pPr>
            <a:r>
              <a:rPr lang="vi-VN" sz="846" spc="8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TRỤ SỞ TRUNG TÂM TRUYỀN THÔNG TỈNH QUẢNG NINH </a:t>
            </a:r>
            <a:r>
              <a:rPr lang="en-US" sz="84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846" spc="-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846" spc="4" dirty="0">
                <a:solidFill>
                  <a:srgbClr val="6D6E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 NINH MEDIA CENTER</a:t>
            </a:r>
            <a:endParaRPr sz="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94199BA-CFE5-4DD6-9E47-CF90FE634B80}"/>
              </a:ext>
            </a:extLst>
          </p:cNvPr>
          <p:cNvSpPr txBox="1"/>
          <p:nvPr/>
        </p:nvSpPr>
        <p:spPr>
          <a:xfrm>
            <a:off x="12260701" y="9110188"/>
            <a:ext cx="399311" cy="468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48"/>
            <a:r>
              <a:rPr sz="3047" spc="-63" dirty="0" smtClean="0">
                <a:solidFill>
                  <a:srgbClr val="231F20"/>
                </a:solidFill>
                <a:latin typeface="Calibri"/>
                <a:cs typeface="Calibri"/>
              </a:rPr>
              <a:t>0</a:t>
            </a:r>
            <a:r>
              <a:rPr lang="en-US" sz="3047" spc="-63" dirty="0" smtClean="0">
                <a:solidFill>
                  <a:srgbClr val="231F20"/>
                </a:solidFill>
                <a:latin typeface="Calibri"/>
                <a:cs typeface="Calibri"/>
              </a:rPr>
              <a:t>3</a:t>
            </a:r>
            <a:endParaRPr sz="3047" dirty="0">
              <a:latin typeface="Calibri"/>
              <a:cs typeface="Calibri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4E9B617-BAE1-434E-B0F7-4794FB2CAB10}"/>
              </a:ext>
            </a:extLst>
          </p:cNvPr>
          <p:cNvSpPr txBox="1">
            <a:spLocks/>
          </p:cNvSpPr>
          <p:nvPr/>
        </p:nvSpPr>
        <p:spPr>
          <a:xfrm>
            <a:off x="298300" y="180268"/>
            <a:ext cx="12204999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800" b="1" spc="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CẤU MÓNG </a:t>
            </a:r>
            <a:r>
              <a:rPr lang="en-US" sz="2800" b="1" spc="47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b="1" spc="-194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144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E712E4-4B47-42D5-80FA-840FBBA3E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945" y="8509819"/>
            <a:ext cx="684055" cy="10243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36697" y="2875710"/>
            <a:ext cx="1904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ĐÀI CỌC THANG MÁY</a:t>
            </a:r>
          </a:p>
          <a:p>
            <a:pPr marL="12700">
              <a:lnSpc>
                <a:spcPct val="100000"/>
              </a:lnSpc>
            </a:pPr>
            <a:r>
              <a:rPr lang="en-US" sz="1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LIFT POLE</a:t>
            </a:r>
            <a:endParaRPr lang="en-US" sz="1200" spc="-5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87C046-6B05-4E55-B0FF-8DACAFBC0847}"/>
              </a:ext>
            </a:extLst>
          </p:cNvPr>
          <p:cNvSpPr/>
          <p:nvPr/>
        </p:nvSpPr>
        <p:spPr>
          <a:xfrm>
            <a:off x="808548" y="5203218"/>
            <a:ext cx="49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944" indent="-290196">
              <a:buFont typeface="Myriad Pro" panose="020B0503030403020204" pitchFamily="34" charset="0"/>
              <a:buChar char="‐"/>
            </a:pP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móng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khoan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nhồi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tông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thép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tông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thép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846" indent="-145098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8E583-00DF-48A4-AAF4-22AEAF533BED}"/>
              </a:ext>
            </a:extLst>
          </p:cNvPr>
          <p:cNvSpPr/>
          <p:nvPr/>
        </p:nvSpPr>
        <p:spPr>
          <a:xfrm>
            <a:off x="808548" y="6988471"/>
            <a:ext cx="50167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944" indent="-290196">
              <a:buFont typeface="Myriad Pro" panose="020B0503030403020204" pitchFamily="34" charset="0"/>
              <a:buChar char="‐"/>
            </a:pPr>
            <a:r>
              <a:rPr lang="en-US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structure of the floor &amp; beam system, we recommend reinforced concrete materials with the following advantages: </a:t>
            </a:r>
          </a:p>
          <a:p>
            <a:pPr marL="10748"/>
            <a:endParaRPr lang="en-US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Durability over time (protection of reinforcement in the coastal environment). </a:t>
            </a:r>
          </a:p>
          <a:p>
            <a:pPr marL="10748"/>
            <a:endParaRPr lang="en-US" altLang="en-US" sz="1200" spc="13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Popularity of the material. </a:t>
            </a:r>
          </a:p>
          <a:p>
            <a:pPr marL="10748"/>
            <a:endParaRPr lang="en-US" altLang="en-US" sz="1200" spc="13" dirty="0">
              <a:solidFill>
                <a:srgbClr val="FF0000"/>
              </a:solidFill>
              <a:latin typeface="Myriad Pro" panose="020B0503030403020204" pitchFamily="34" charset="0"/>
              <a:cs typeface="Calibri"/>
            </a:endParaRPr>
          </a:p>
          <a:p>
            <a:pPr marL="10748"/>
            <a:endParaRPr lang="en-US" sz="1200" dirty="0">
              <a:latin typeface="Myriad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7635" y="3818223"/>
            <a:ext cx="17192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CỌC KHOAN NHỒI</a:t>
            </a:r>
            <a:endParaRPr lang="en-US" sz="1200" spc="-5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1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BORED PILE</a:t>
            </a:r>
            <a:endParaRPr lang="en-US" sz="1200" spc="-5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018572" y="4260704"/>
            <a:ext cx="5651462" cy="0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977635" y="3337375"/>
            <a:ext cx="59956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3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</TotalTime>
  <Words>429</Words>
  <Application>Microsoft Office PowerPoint</Application>
  <PresentationFormat>A3 Paper (297x420 mm)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Myriad Pro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Nguyen</dc:creator>
  <cp:lastModifiedBy>Dell</cp:lastModifiedBy>
  <cp:revision>32</cp:revision>
  <dcterms:created xsi:type="dcterms:W3CDTF">2022-06-29T06:52:25Z</dcterms:created>
  <dcterms:modified xsi:type="dcterms:W3CDTF">2022-07-22T09:13:10Z</dcterms:modified>
</cp:coreProperties>
</file>