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25" d="100"/>
          <a:sy n="125" d="100"/>
        </p:scale>
        <p:origin x="-378" y="-119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2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3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85D57-7276-473C-8544-706A08DA8891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FEB3E-B6A6-4954-9952-66C057328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391" y="1019905"/>
            <a:ext cx="4533900" cy="6753225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4A4CD8FF-F194-4461-BBA5-3A68FA4E21EA}"/>
              </a:ext>
            </a:extLst>
          </p:cNvPr>
          <p:cNvSpPr txBox="1"/>
          <p:nvPr/>
        </p:nvSpPr>
        <p:spPr>
          <a:xfrm>
            <a:off x="4965539" y="9110188"/>
            <a:ext cx="6219705" cy="40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777" b="1" spc="42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KẾT </a:t>
            </a:r>
            <a:r>
              <a:rPr lang="en-US" sz="1777" b="1" spc="42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1777" b="1" spc="2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77" b="1" spc="-11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77" b="1" spc="8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SOLUTION</a:t>
            </a:r>
            <a:r>
              <a:rPr lang="vi-VN" sz="1777" b="1" spc="8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7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8" algn="r">
              <a:spcBef>
                <a:spcPts val="47"/>
              </a:spcBef>
            </a:pPr>
            <a:r>
              <a:rPr lang="vi-VN" sz="846" spc="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 SỞ TRUNG TÂM TRUYỀN THÔNG TỈNH QUẢNG NINH </a:t>
            </a:r>
            <a:r>
              <a:rPr lang="en-US" sz="84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846" spc="-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46" spc="4" dirty="0">
                <a:solidFill>
                  <a:srgbClr val="6D6E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 NINH MEDIA CENTER</a:t>
            </a:r>
            <a:endParaRPr sz="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94199BA-CFE5-4DD6-9E47-CF90FE634B80}"/>
              </a:ext>
            </a:extLst>
          </p:cNvPr>
          <p:cNvSpPr txBox="1"/>
          <p:nvPr/>
        </p:nvSpPr>
        <p:spPr>
          <a:xfrm>
            <a:off x="12260701" y="9110188"/>
            <a:ext cx="399311" cy="468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8"/>
            <a:r>
              <a:rPr sz="3047" spc="-63" dirty="0">
                <a:solidFill>
                  <a:srgbClr val="231F20"/>
                </a:solidFill>
                <a:latin typeface="Calibri"/>
                <a:cs typeface="Calibri"/>
              </a:rPr>
              <a:t>01</a:t>
            </a:r>
            <a:endParaRPr sz="3047" dirty="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4E9B617-BAE1-434E-B0F7-4794FB2CAB10}"/>
              </a:ext>
            </a:extLst>
          </p:cNvPr>
          <p:cNvSpPr txBox="1">
            <a:spLocks/>
          </p:cNvSpPr>
          <p:nvPr/>
        </p:nvSpPr>
        <p:spPr>
          <a:xfrm>
            <a:off x="298300" y="180268"/>
            <a:ext cx="12204999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spc="7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KẾT </a:t>
            </a:r>
            <a:r>
              <a:rPr lang="en-US" sz="2800" b="1" spc="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</a:t>
            </a:r>
            <a:r>
              <a:rPr lang="en-US" sz="2800" b="1" spc="47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b="1" spc="-19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14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SOLUTION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E712E4-4B47-42D5-80FA-840FBBA3E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45" y="8509819"/>
            <a:ext cx="684055" cy="102432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816084" y="6052297"/>
            <a:ext cx="2136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VÁCH TẦNG HẦM BTCT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BASEMENT SHEARWALL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656029" y="4041837"/>
            <a:ext cx="2479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 PHẲNG BTCT DỰ ỨNG LỰC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PRESTRESSED CONCRETE SLAB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9419BD-4F68-49D2-BD8E-F72CACFB58B2}"/>
              </a:ext>
            </a:extLst>
          </p:cNvPr>
          <p:cNvSpPr/>
          <p:nvPr/>
        </p:nvSpPr>
        <p:spPr>
          <a:xfrm>
            <a:off x="757234" y="1068575"/>
            <a:ext cx="49569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200" b="1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cột, dầm, sàn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thép</a:t>
            </a:r>
            <a:r>
              <a:rPr lang="en-US" sz="1200" b="1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kết hợp với công nghệ ứng lực tr</a:t>
            </a:r>
            <a:r>
              <a:rPr lang="vi-VN" sz="1200" b="1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b="1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với các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846" indent="-145098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bền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gian và khả năng chống cháy cao.</a:t>
            </a: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ợt nhịp tạo không gian lớn.</a:t>
            </a: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dạng đáp ứng yêu cầu thẩm mỹ của kiến trúc</a:t>
            </a: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846" indent="-145098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200" spc="13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kết cấu độ thanh mảnh và khả năng chống nứt cao.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50DE11-4250-40A0-8F81-A1CE42AB1F55}"/>
              </a:ext>
            </a:extLst>
          </p:cNvPr>
          <p:cNvSpPr/>
          <p:nvPr/>
        </p:nvSpPr>
        <p:spPr>
          <a:xfrm>
            <a:off x="757234" y="4396518"/>
            <a:ext cx="50167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structure of the floor &amp; beam system, we recommend reinforced concrete materials with the following advantages: </a:t>
            </a:r>
          </a:p>
          <a:p>
            <a:pPr marL="10748"/>
            <a:endParaRPr lang="en-US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 over time (protection of reinforcement in the coastal environment).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the material.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ability to meet technical requirements.</a:t>
            </a:r>
          </a:p>
          <a:p>
            <a:pPr marL="10748"/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create a variety of shapes, creating a large space for the exhibition space. 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altLang="en-US" sz="1200" spc="13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Concrete structures when combined with </a:t>
            </a:r>
            <a:r>
              <a:rPr lang="en-US" altLang="en-US" sz="1200" spc="13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prestressing</a:t>
            </a: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solutions shall create large spaces. </a:t>
            </a:r>
          </a:p>
          <a:p>
            <a:pPr marL="10748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79117" y="6704841"/>
            <a:ext cx="2296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 KHOAN NHỒI BTCT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BORED PILE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98736" y="4502370"/>
            <a:ext cx="31531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96396" y="6502876"/>
            <a:ext cx="2955504" cy="11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79117" y="7166506"/>
            <a:ext cx="26235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14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148" y="3064243"/>
            <a:ext cx="7625188" cy="3437946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4A4CD8FF-F194-4461-BBA5-3A68FA4E21EA}"/>
              </a:ext>
            </a:extLst>
          </p:cNvPr>
          <p:cNvSpPr txBox="1"/>
          <p:nvPr/>
        </p:nvSpPr>
        <p:spPr>
          <a:xfrm>
            <a:off x="3437681" y="9110188"/>
            <a:ext cx="7747564" cy="40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777" b="1" spc="42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TẦNG ĐIỂN HÌNH </a:t>
            </a:r>
            <a:r>
              <a:rPr lang="en-US" sz="1777" b="1" spc="25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77" b="1" spc="-114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77" b="1" spc="85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TYPICAL FLOOR</a:t>
            </a:r>
            <a:endParaRPr sz="1777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8" algn="r">
              <a:spcBef>
                <a:spcPts val="47"/>
              </a:spcBef>
            </a:pPr>
            <a:r>
              <a:rPr lang="vi-VN" sz="846" spc="8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 SỞ TRUNG TÂM TRUYỀN THÔNG TỈNH QUẢNG NINH </a:t>
            </a:r>
            <a:r>
              <a:rPr lang="en-US" sz="846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846" spc="-13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46" spc="4" dirty="0" smtClean="0">
                <a:solidFill>
                  <a:srgbClr val="6D6E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 NINH MEDIA CENTER</a:t>
            </a:r>
            <a:endParaRPr sz="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94199BA-CFE5-4DD6-9E47-CF90FE634B80}"/>
              </a:ext>
            </a:extLst>
          </p:cNvPr>
          <p:cNvSpPr txBox="1"/>
          <p:nvPr/>
        </p:nvSpPr>
        <p:spPr>
          <a:xfrm>
            <a:off x="12260701" y="9110188"/>
            <a:ext cx="399311" cy="468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8"/>
            <a:r>
              <a:rPr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lang="en-US"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2</a:t>
            </a:r>
            <a:endParaRPr sz="3047" dirty="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4E9B617-BAE1-434E-B0F7-4794FB2CAB10}"/>
              </a:ext>
            </a:extLst>
          </p:cNvPr>
          <p:cNvSpPr txBox="1">
            <a:spLocks/>
          </p:cNvSpPr>
          <p:nvPr/>
        </p:nvSpPr>
        <p:spPr>
          <a:xfrm>
            <a:off x="298300" y="180268"/>
            <a:ext cx="12204999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spc="76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CẤU TẦNG ĐIỂN HÌNH </a:t>
            </a:r>
            <a:r>
              <a:rPr lang="en-US" sz="2800" b="1" spc="47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b="1" spc="-194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144" dirty="0" smtClean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TYPICAL FLOOR</a:t>
            </a:r>
            <a:endParaRPr lang="en-US" sz="2800" b="1" spc="144" dirty="0">
              <a:solidFill>
                <a:srgbClr val="5859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E712E4-4B47-42D5-80FA-840FBBA3E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45" y="8509819"/>
            <a:ext cx="684055" cy="1024329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6673803" y="2908591"/>
            <a:ext cx="1124220" cy="625824"/>
          </a:xfrm>
          <a:prstGeom prst="straightConnector1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282633" y="3272871"/>
            <a:ext cx="908704" cy="35000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80618" y="2811207"/>
            <a:ext cx="2684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 BTCT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REINFORCED CONCRETE COLUMN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40411" y="2508201"/>
            <a:ext cx="1740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LÕI BTCT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88180" y="5196840"/>
            <a:ext cx="280589" cy="119265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99594" y="5940195"/>
            <a:ext cx="2583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SÀN PHẲNG BTCT DỰ ỨNG LỰC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PRESTRESSED CONCRETE SLAB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8863013" y="3695700"/>
            <a:ext cx="98107" cy="117121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52196" y="3272871"/>
            <a:ext cx="2716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DẦM BTCT DỰ ỨNG LỰC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PRESTRESSED CONCRETE BEAM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337507" y="5737860"/>
            <a:ext cx="1402633" cy="764329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71311" y="6040524"/>
            <a:ext cx="2389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DẦM BO BIÊN SÀN BTCT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 BORDER BEAM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863013" y="3695700"/>
            <a:ext cx="2749288" cy="128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180619" y="3272872"/>
            <a:ext cx="3102014" cy="9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180618" y="6389490"/>
            <a:ext cx="35881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495925" y="6502189"/>
            <a:ext cx="18415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809597" y="2910007"/>
            <a:ext cx="25063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516" y="1208075"/>
            <a:ext cx="7238558" cy="5564803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4A4CD8FF-F194-4461-BBA5-3A68FA4E21EA}"/>
              </a:ext>
            </a:extLst>
          </p:cNvPr>
          <p:cNvSpPr txBox="1"/>
          <p:nvPr/>
        </p:nvSpPr>
        <p:spPr>
          <a:xfrm>
            <a:off x="5765451" y="9110188"/>
            <a:ext cx="5419793" cy="403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777" b="1" spc="42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GIẢI PHÁP KẾT </a:t>
            </a:r>
            <a:r>
              <a:rPr lang="en-US" sz="1777" b="1" spc="42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MÓNG </a:t>
            </a:r>
            <a:r>
              <a:rPr sz="1777" b="1" spc="2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777" b="1" spc="-11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77" b="1" spc="8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FOUNDATIONS</a:t>
            </a:r>
            <a:r>
              <a:rPr lang="vi-VN" sz="1777" b="1" spc="85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7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8" algn="r">
              <a:spcBef>
                <a:spcPts val="47"/>
              </a:spcBef>
            </a:pPr>
            <a:r>
              <a:rPr lang="vi-VN" sz="846" spc="8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TRỤ SỞ TRUNG TÂM TRUYỀN THÔNG TỈNH QUẢNG NINH </a:t>
            </a:r>
            <a:r>
              <a:rPr lang="en-US" sz="846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846" spc="-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846" spc="4" dirty="0">
                <a:solidFill>
                  <a:srgbClr val="6D6E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 NINH MEDIA CENTER</a:t>
            </a:r>
            <a:endParaRPr sz="84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94199BA-CFE5-4DD6-9E47-CF90FE634B80}"/>
              </a:ext>
            </a:extLst>
          </p:cNvPr>
          <p:cNvSpPr txBox="1"/>
          <p:nvPr/>
        </p:nvSpPr>
        <p:spPr>
          <a:xfrm>
            <a:off x="12260701" y="9110188"/>
            <a:ext cx="399311" cy="468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48"/>
            <a:r>
              <a:rPr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lang="en-US" sz="3047" spc="-63" dirty="0" smtClean="0">
                <a:solidFill>
                  <a:srgbClr val="231F20"/>
                </a:solidFill>
                <a:latin typeface="Calibri"/>
                <a:cs typeface="Calibri"/>
              </a:rPr>
              <a:t>3</a:t>
            </a:r>
            <a:endParaRPr sz="3047" dirty="0">
              <a:latin typeface="Calibri"/>
              <a:cs typeface="Calibr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4E9B617-BAE1-434E-B0F7-4794FB2CAB10}"/>
              </a:ext>
            </a:extLst>
          </p:cNvPr>
          <p:cNvSpPr txBox="1">
            <a:spLocks/>
          </p:cNvSpPr>
          <p:nvPr/>
        </p:nvSpPr>
        <p:spPr>
          <a:xfrm>
            <a:off x="298300" y="180268"/>
            <a:ext cx="12204999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800" b="1" spc="7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CẤU MÓNG </a:t>
            </a:r>
            <a:r>
              <a:rPr lang="en-US" sz="2800" b="1" spc="47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b="1" spc="-19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144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E712E4-4B47-42D5-80FA-840FBBA3E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45" y="8509819"/>
            <a:ext cx="684055" cy="10243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36697" y="2875710"/>
            <a:ext cx="19044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ĐÀI CỌC THANG MÁY</a:t>
            </a:r>
          </a:p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LIFT POLE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87C046-6B05-4E55-B0FF-8DACAFBC0847}"/>
              </a:ext>
            </a:extLst>
          </p:cNvPr>
          <p:cNvSpPr/>
          <p:nvPr/>
        </p:nvSpPr>
        <p:spPr>
          <a:xfrm>
            <a:off x="808548" y="5203218"/>
            <a:ext cx="49569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khoan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nhồi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thép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thép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b="1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846" indent="-145098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spc="13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</a:t>
            </a:r>
            <a:r>
              <a:rPr lang="en-US" sz="1200" spc="13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endParaRPr lang="en-US" sz="1200" spc="13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8E583-00DF-48A4-AAF4-22AEAF533BED}"/>
              </a:ext>
            </a:extLst>
          </p:cNvPr>
          <p:cNvSpPr/>
          <p:nvPr/>
        </p:nvSpPr>
        <p:spPr>
          <a:xfrm>
            <a:off x="808548" y="6988471"/>
            <a:ext cx="50167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944" indent="-290196">
              <a:buFont typeface="Myriad Pro" panose="020B0503030403020204" pitchFamily="34" charset="0"/>
              <a:buChar char="‐"/>
            </a:pPr>
            <a:r>
              <a:rPr lang="en-US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structure of the floor &amp; beam system, we recommend reinforced concrete materials with the following advantages: </a:t>
            </a:r>
          </a:p>
          <a:p>
            <a:pPr marL="10748"/>
            <a:endParaRPr lang="en-US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 over time (protection of reinforcement in the coastal environment).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944" indent="-290196">
              <a:buFont typeface="Arial" panose="020B0604020202020204" pitchFamily="34" charset="0"/>
              <a:buChar char="•"/>
            </a:pPr>
            <a:r>
              <a:rPr lang="en-US" altLang="en-US" sz="1200" spc="13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the material. </a:t>
            </a:r>
          </a:p>
          <a:p>
            <a:pPr marL="10748"/>
            <a:endParaRPr lang="en-US" altLang="en-US" sz="1200" spc="13" dirty="0">
              <a:solidFill>
                <a:srgbClr val="FF0000"/>
              </a:solidFill>
              <a:latin typeface="Myriad Pro" panose="020B0503030403020204" pitchFamily="34" charset="0"/>
              <a:cs typeface="Calibri"/>
            </a:endParaRPr>
          </a:p>
          <a:p>
            <a:pPr marL="10748"/>
            <a:endParaRPr lang="en-US" sz="1200" dirty="0">
              <a:latin typeface="Myriad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7635" y="3818223"/>
            <a:ext cx="1719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CỌC KHOAN NHỒI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200" spc="-5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BORED PILE</a:t>
            </a:r>
            <a:endParaRPr lang="en-US" sz="1200" spc="-5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018572" y="4260704"/>
            <a:ext cx="5651462" cy="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77635" y="3337375"/>
            <a:ext cx="5995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3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430</Words>
  <Application>Microsoft Office PowerPoint</Application>
  <PresentationFormat>A3 Paper (297x420 mm)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Myriad Pro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 Nguyen</dc:creator>
  <cp:lastModifiedBy>Dell</cp:lastModifiedBy>
  <cp:revision>30</cp:revision>
  <dcterms:created xsi:type="dcterms:W3CDTF">2022-06-29T06:52:25Z</dcterms:created>
  <dcterms:modified xsi:type="dcterms:W3CDTF">2022-07-22T06:56:26Z</dcterms:modified>
</cp:coreProperties>
</file>