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E988C-0419-447A-8E29-87D8F19DE40D}" v="44" dt="2021-11-21T12:07:09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j Gupta" userId="0e10b12d51570ca9" providerId="LiveId" clId="{83CE988C-0419-447A-8E29-87D8F19DE40D}"/>
    <pc:docChg chg="undo custSel addSld modSld">
      <pc:chgData name="Anuj Gupta" userId="0e10b12d51570ca9" providerId="LiveId" clId="{83CE988C-0419-447A-8E29-87D8F19DE40D}" dt="2021-11-21T12:10:02.779" v="1428" actId="732"/>
      <pc:docMkLst>
        <pc:docMk/>
      </pc:docMkLst>
      <pc:sldChg chg="modSp mod">
        <pc:chgData name="Anuj Gupta" userId="0e10b12d51570ca9" providerId="LiveId" clId="{83CE988C-0419-447A-8E29-87D8F19DE40D}" dt="2021-11-21T08:45:53.225" v="1243" actId="1076"/>
        <pc:sldMkLst>
          <pc:docMk/>
          <pc:sldMk cId="1506250919" sldId="256"/>
        </pc:sldMkLst>
        <pc:picChg chg="mod">
          <ac:chgData name="Anuj Gupta" userId="0e10b12d51570ca9" providerId="LiveId" clId="{83CE988C-0419-447A-8E29-87D8F19DE40D}" dt="2021-11-21T08:45:53.225" v="1243" actId="1076"/>
          <ac:picMkLst>
            <pc:docMk/>
            <pc:sldMk cId="1506250919" sldId="256"/>
            <ac:picMk id="4" creationId="{105707D5-482E-4306-9944-3C615277C73F}"/>
          </ac:picMkLst>
        </pc:picChg>
      </pc:sldChg>
      <pc:sldChg chg="addSp delSp modSp mod">
        <pc:chgData name="Anuj Gupta" userId="0e10b12d51570ca9" providerId="LiveId" clId="{83CE988C-0419-447A-8E29-87D8F19DE40D}" dt="2021-11-21T08:34:51.534" v="1225" actId="1076"/>
        <pc:sldMkLst>
          <pc:docMk/>
          <pc:sldMk cId="1279987486" sldId="257"/>
        </pc:sldMkLst>
        <pc:spChg chg="mod">
          <ac:chgData name="Anuj Gupta" userId="0e10b12d51570ca9" providerId="LiveId" clId="{83CE988C-0419-447A-8E29-87D8F19DE40D}" dt="2021-11-21T08:12:50.388" v="703" actId="115"/>
          <ac:spMkLst>
            <pc:docMk/>
            <pc:sldMk cId="1279987486" sldId="257"/>
            <ac:spMk id="2" creationId="{A01959D9-CF84-4BBA-AC3C-DD9E8A01DC9D}"/>
          </ac:spMkLst>
        </pc:spChg>
        <pc:spChg chg="mod">
          <ac:chgData name="Anuj Gupta" userId="0e10b12d51570ca9" providerId="LiveId" clId="{83CE988C-0419-447A-8E29-87D8F19DE40D}" dt="2021-11-21T08:14:00.698" v="709" actId="113"/>
          <ac:spMkLst>
            <pc:docMk/>
            <pc:sldMk cId="1279987486" sldId="257"/>
            <ac:spMk id="3" creationId="{D0A2A1D3-56D7-432A-86FE-DC287BC780C0}"/>
          </ac:spMkLst>
        </pc:spChg>
        <pc:spChg chg="add del mod">
          <ac:chgData name="Anuj Gupta" userId="0e10b12d51570ca9" providerId="LiveId" clId="{83CE988C-0419-447A-8E29-87D8F19DE40D}" dt="2021-11-20T15:40:50.334" v="161" actId="478"/>
          <ac:spMkLst>
            <pc:docMk/>
            <pc:sldMk cId="1279987486" sldId="257"/>
            <ac:spMk id="4" creationId="{6563C9CC-F546-483D-BE2B-FA57BB12157D}"/>
          </ac:spMkLst>
        </pc:spChg>
        <pc:spChg chg="add mod">
          <ac:chgData name="Anuj Gupta" userId="0e10b12d51570ca9" providerId="LiveId" clId="{83CE988C-0419-447A-8E29-87D8F19DE40D}" dt="2021-11-21T08:07:24.078" v="533" actId="14100"/>
          <ac:spMkLst>
            <pc:docMk/>
            <pc:sldMk cId="1279987486" sldId="257"/>
            <ac:spMk id="6" creationId="{C5C6FA3A-ACDB-419D-8450-F89BDDC7B6E6}"/>
          </ac:spMkLst>
        </pc:spChg>
        <pc:spChg chg="add del mod">
          <ac:chgData name="Anuj Gupta" userId="0e10b12d51570ca9" providerId="LiveId" clId="{83CE988C-0419-447A-8E29-87D8F19DE40D}" dt="2021-11-20T17:44:54.916" v="249"/>
          <ac:spMkLst>
            <pc:docMk/>
            <pc:sldMk cId="1279987486" sldId="257"/>
            <ac:spMk id="7" creationId="{654474F5-1230-49CE-9B88-48E8237C01F8}"/>
          </ac:spMkLst>
        </pc:spChg>
        <pc:spChg chg="add mod">
          <ac:chgData name="Anuj Gupta" userId="0e10b12d51570ca9" providerId="LiveId" clId="{83CE988C-0419-447A-8E29-87D8F19DE40D}" dt="2021-11-21T08:34:03.008" v="1174" actId="1076"/>
          <ac:spMkLst>
            <pc:docMk/>
            <pc:sldMk cId="1279987486" sldId="257"/>
            <ac:spMk id="8" creationId="{A3A2A034-A203-404B-A195-4044DDE9BC18}"/>
          </ac:spMkLst>
        </pc:spChg>
        <pc:spChg chg="add mod">
          <ac:chgData name="Anuj Gupta" userId="0e10b12d51570ca9" providerId="LiveId" clId="{83CE988C-0419-447A-8E29-87D8F19DE40D}" dt="2021-11-21T08:34:51.534" v="1225" actId="1076"/>
          <ac:spMkLst>
            <pc:docMk/>
            <pc:sldMk cId="1279987486" sldId="257"/>
            <ac:spMk id="9" creationId="{B2219C7D-B31D-4FF6-89AD-123D2FF1DEDA}"/>
          </ac:spMkLst>
        </pc:spChg>
        <pc:picChg chg="add mod">
          <ac:chgData name="Anuj Gupta" userId="0e10b12d51570ca9" providerId="LiveId" clId="{83CE988C-0419-447A-8E29-87D8F19DE40D}" dt="2021-11-21T08:07:20.659" v="532" actId="1076"/>
          <ac:picMkLst>
            <pc:docMk/>
            <pc:sldMk cId="1279987486" sldId="257"/>
            <ac:picMk id="1026" creationId="{EB89B82D-B661-4A82-92E7-F4681098EF2E}"/>
          </ac:picMkLst>
        </pc:picChg>
      </pc:sldChg>
      <pc:sldChg chg="addSp delSp modSp add mod">
        <pc:chgData name="Anuj Gupta" userId="0e10b12d51570ca9" providerId="LiveId" clId="{83CE988C-0419-447A-8E29-87D8F19DE40D}" dt="2021-11-21T12:10:02.779" v="1428" actId="732"/>
        <pc:sldMkLst>
          <pc:docMk/>
          <pc:sldMk cId="2930722809" sldId="258"/>
        </pc:sldMkLst>
        <pc:spChg chg="mod">
          <ac:chgData name="Anuj Gupta" userId="0e10b12d51570ca9" providerId="LiveId" clId="{83CE988C-0419-447A-8E29-87D8F19DE40D}" dt="2021-11-20T17:45:14.303" v="271" actId="1076"/>
          <ac:spMkLst>
            <pc:docMk/>
            <pc:sldMk cId="2930722809" sldId="258"/>
            <ac:spMk id="2" creationId="{A01959D9-CF84-4BBA-AC3C-DD9E8A01DC9D}"/>
          </ac:spMkLst>
        </pc:spChg>
        <pc:spChg chg="del">
          <ac:chgData name="Anuj Gupta" userId="0e10b12d51570ca9" providerId="LiveId" clId="{83CE988C-0419-447A-8E29-87D8F19DE40D}" dt="2021-11-20T17:45:00.452" v="251" actId="478"/>
          <ac:spMkLst>
            <pc:docMk/>
            <pc:sldMk cId="2930722809" sldId="258"/>
            <ac:spMk id="3" creationId="{D0A2A1D3-56D7-432A-86FE-DC287BC780C0}"/>
          </ac:spMkLst>
        </pc:spChg>
        <pc:spChg chg="add del mod">
          <ac:chgData name="Anuj Gupta" userId="0e10b12d51570ca9" providerId="LiveId" clId="{83CE988C-0419-447A-8E29-87D8F19DE40D}" dt="2021-11-20T17:45:03.418" v="253" actId="478"/>
          <ac:spMkLst>
            <pc:docMk/>
            <pc:sldMk cId="2930722809" sldId="258"/>
            <ac:spMk id="5" creationId="{B6DC2579-8C78-4534-8440-526387F845BC}"/>
          </ac:spMkLst>
        </pc:spChg>
        <pc:spChg chg="del">
          <ac:chgData name="Anuj Gupta" userId="0e10b12d51570ca9" providerId="LiveId" clId="{83CE988C-0419-447A-8E29-87D8F19DE40D}" dt="2021-11-20T17:45:04.169" v="254" actId="478"/>
          <ac:spMkLst>
            <pc:docMk/>
            <pc:sldMk cId="2930722809" sldId="258"/>
            <ac:spMk id="6" creationId="{C5C6FA3A-ACDB-419D-8450-F89BDDC7B6E6}"/>
          </ac:spMkLst>
        </pc:spChg>
        <pc:spChg chg="add del mod">
          <ac:chgData name="Anuj Gupta" userId="0e10b12d51570ca9" providerId="LiveId" clId="{83CE988C-0419-447A-8E29-87D8F19DE40D}" dt="2021-11-21T08:50:24.040" v="1251"/>
          <ac:spMkLst>
            <pc:docMk/>
            <pc:sldMk cId="2930722809" sldId="258"/>
            <ac:spMk id="7" creationId="{7BC28F76-B45A-46B4-9657-DC1D0D5B43EF}"/>
          </ac:spMkLst>
        </pc:spChg>
        <pc:spChg chg="add mod">
          <ac:chgData name="Anuj Gupta" userId="0e10b12d51570ca9" providerId="LiveId" clId="{83CE988C-0419-447A-8E29-87D8F19DE40D}" dt="2021-11-21T08:52:40.694" v="1357" actId="14100"/>
          <ac:spMkLst>
            <pc:docMk/>
            <pc:sldMk cId="2930722809" sldId="258"/>
            <ac:spMk id="8" creationId="{D15A6C7E-F352-465D-88A9-7EF057C022E3}"/>
          </ac:spMkLst>
        </pc:spChg>
        <pc:spChg chg="add mod">
          <ac:chgData name="Anuj Gupta" userId="0e10b12d51570ca9" providerId="LiveId" clId="{83CE988C-0419-447A-8E29-87D8F19DE40D}" dt="2021-11-21T08:56:15.939" v="1369" actId="20577"/>
          <ac:spMkLst>
            <pc:docMk/>
            <pc:sldMk cId="2930722809" sldId="258"/>
            <ac:spMk id="10" creationId="{1E178436-A85A-48D3-8E54-39A90503113F}"/>
          </ac:spMkLst>
        </pc:spChg>
        <pc:spChg chg="add mod">
          <ac:chgData name="Anuj Gupta" userId="0e10b12d51570ca9" providerId="LiveId" clId="{83CE988C-0419-447A-8E29-87D8F19DE40D}" dt="2021-11-21T09:03:38.840" v="1413" actId="14100"/>
          <ac:spMkLst>
            <pc:docMk/>
            <pc:sldMk cId="2930722809" sldId="258"/>
            <ac:spMk id="13" creationId="{AC0A093C-75CB-4D16-AB0B-6D71CAE9C2D0}"/>
          </ac:spMkLst>
        </pc:spChg>
        <pc:spChg chg="add mod">
          <ac:chgData name="Anuj Gupta" userId="0e10b12d51570ca9" providerId="LiveId" clId="{83CE988C-0419-447A-8E29-87D8F19DE40D}" dt="2021-11-21T09:10:34.226" v="1415" actId="1076"/>
          <ac:spMkLst>
            <pc:docMk/>
            <pc:sldMk cId="2930722809" sldId="258"/>
            <ac:spMk id="14" creationId="{32D1AB7E-EC88-40C9-AC1B-4F64F18CB6DB}"/>
          </ac:spMkLst>
        </pc:spChg>
        <pc:graphicFrameChg chg="add del mod">
          <ac:chgData name="Anuj Gupta" userId="0e10b12d51570ca9" providerId="LiveId" clId="{83CE988C-0419-447A-8E29-87D8F19DE40D}" dt="2021-11-21T08:50:24.038" v="1249" actId="478"/>
          <ac:graphicFrameMkLst>
            <pc:docMk/>
            <pc:sldMk cId="2930722809" sldId="258"/>
            <ac:graphicFrameMk id="9" creationId="{7A2DA1F2-7D00-4224-A9A7-90B261BA27F2}"/>
          </ac:graphicFrameMkLst>
        </pc:graphicFrameChg>
        <pc:picChg chg="add mod modCrop">
          <ac:chgData name="Anuj Gupta" userId="0e10b12d51570ca9" providerId="LiveId" clId="{83CE988C-0419-447A-8E29-87D8F19DE40D}" dt="2021-11-21T12:10:02.779" v="1428" actId="732"/>
          <ac:picMkLst>
            <pc:docMk/>
            <pc:sldMk cId="2930722809" sldId="258"/>
            <ac:picMk id="15" creationId="{761CB278-E8C9-48FA-9AA3-D4F243A37248}"/>
          </ac:picMkLst>
        </pc:picChg>
        <pc:picChg chg="del">
          <ac:chgData name="Anuj Gupta" userId="0e10b12d51570ca9" providerId="LiveId" clId="{83CE988C-0419-447A-8E29-87D8F19DE40D}" dt="2021-11-20T17:45:02.006" v="252" actId="478"/>
          <ac:picMkLst>
            <pc:docMk/>
            <pc:sldMk cId="2930722809" sldId="258"/>
            <ac:picMk id="1026" creationId="{EB89B82D-B661-4A82-92E7-F4681098EF2E}"/>
          </ac:picMkLst>
        </pc:picChg>
        <pc:picChg chg="add mod">
          <ac:chgData name="Anuj Gupta" userId="0e10b12d51570ca9" providerId="LiveId" clId="{83CE988C-0419-447A-8E29-87D8F19DE40D}" dt="2021-11-21T12:07:09.460" v="1420" actId="1076"/>
          <ac:picMkLst>
            <pc:docMk/>
            <pc:sldMk cId="2930722809" sldId="258"/>
            <ac:picMk id="2050" creationId="{54C11AAF-ECAA-4FBD-9227-588A4406D85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089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5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8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20,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5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20,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625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20,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282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20,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7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6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20,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66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7E7ED-9C0E-4569-B4A7-37A0D6E07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433" y="5654842"/>
            <a:ext cx="10160000" cy="884518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Data Structures and Algorithms Final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0B4-385E-481C-BD06-A24D379D6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292" y="5149516"/>
            <a:ext cx="5768283" cy="505326"/>
          </a:xfrm>
        </p:spPr>
        <p:txBody>
          <a:bodyPr anchor="b">
            <a:noAutofit/>
          </a:bodyPr>
          <a:lstStyle/>
          <a:p>
            <a:r>
              <a:rPr lang="en-US" sz="2800" dirty="0"/>
              <a:t>Anuj Gupta (122561)</a:t>
            </a:r>
          </a:p>
        </p:txBody>
      </p:sp>
      <p:pic>
        <p:nvPicPr>
          <p:cNvPr id="4" name="Picture 3" descr="Abstract background of blue mesh and nodes">
            <a:extLst>
              <a:ext uri="{FF2B5EF4-FFF2-40B4-BE49-F238E27FC236}">
                <a16:creationId xmlns:a16="http://schemas.microsoft.com/office/drawing/2014/main" id="{105707D5-482E-4306-9944-3C615277C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" b="12854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0625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59D9-CF84-4BBA-AC3C-DD9E8A01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80" y="172548"/>
            <a:ext cx="9810604" cy="86214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Brief Introduction to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A1D3-56D7-432A-86FE-DC287BC7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57" y="895545"/>
            <a:ext cx="10420203" cy="543090"/>
          </a:xfrm>
        </p:spPr>
        <p:txBody>
          <a:bodyPr/>
          <a:lstStyle/>
          <a:p>
            <a:r>
              <a:rPr lang="en-US" dirty="0">
                <a:latin typeface="Bahnschrift Light SemiCondensed" panose="020B0502040204020203" pitchFamily="34" charset="0"/>
              </a:rPr>
              <a:t>Built in Python library that allows for pattern matching on strings of any size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89B82D-B661-4A82-92E7-F4681098E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094" y="1655131"/>
            <a:ext cx="5811838" cy="352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C6FA3A-ACDB-419D-8450-F89BDDC7B6E6}"/>
              </a:ext>
            </a:extLst>
          </p:cNvPr>
          <p:cNvSpPr txBox="1">
            <a:spLocks/>
          </p:cNvSpPr>
          <p:nvPr/>
        </p:nvSpPr>
        <p:spPr>
          <a:xfrm>
            <a:off x="7175382" y="5253318"/>
            <a:ext cx="4218759" cy="35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 Light SemiCondensed" panose="020B0502040204020203" pitchFamily="34" charset="0"/>
              </a:rPr>
              <a:t>Special characters used in regex patterns (Wang, C.)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A2A034-A203-404B-A195-4044DDE9BC18}"/>
              </a:ext>
            </a:extLst>
          </p:cNvPr>
          <p:cNvSpPr txBox="1">
            <a:spLocks/>
          </p:cNvSpPr>
          <p:nvPr/>
        </p:nvSpPr>
        <p:spPr>
          <a:xfrm>
            <a:off x="139694" y="2097739"/>
            <a:ext cx="6248400" cy="4446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. [dot] matches anything and everything (except \n)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| [vertical pipe] matches the patterns before and after it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* [asterisk] matches zero or more occurrences of the pattern before it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( ) [parentheses] groups patterns together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(?&lt;=) [positive lookbehind] only extracts text following it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(?=) [positive lookahead] only extracts text preceding it</a:t>
            </a: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219C7D-B31D-4FF6-89AD-123D2FF1DEDA}"/>
              </a:ext>
            </a:extLst>
          </p:cNvPr>
          <p:cNvSpPr txBox="1">
            <a:spLocks/>
          </p:cNvSpPr>
          <p:nvPr/>
        </p:nvSpPr>
        <p:spPr>
          <a:xfrm>
            <a:off x="139694" y="1618542"/>
            <a:ext cx="5358884" cy="54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Bahnschrift Light SemiCondensed" panose="020B0502040204020203" pitchFamily="34" charset="0"/>
              </a:rPr>
              <a:t>Specific patterns used in this project:</a:t>
            </a:r>
          </a:p>
        </p:txBody>
      </p:sp>
    </p:spTree>
    <p:extLst>
      <p:ext uri="{BB962C8B-B14F-4D97-AF65-F5344CB8AC3E}">
        <p14:creationId xmlns:p14="http://schemas.microsoft.com/office/powerpoint/2010/main" val="127998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59D9-CF84-4BBA-AC3C-DD9E8A01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6" y="181513"/>
            <a:ext cx="10845285" cy="8621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Brief Introduction to BEAUTIFUL SOUP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5A6C7E-F352-465D-88A9-7EF057C0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57" y="895545"/>
            <a:ext cx="11284555" cy="2005598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A specialized python library for extracting text from markup languages 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Commonly used with a parser such as lxml for lighting fast lookup and data conversion</a:t>
            </a:r>
          </a:p>
          <a:p>
            <a:pPr marL="0" indent="0">
              <a:buNone/>
            </a:pPr>
            <a:r>
              <a:rPr lang="en-US" b="1" dirty="0">
                <a:latin typeface="Bahnschrift Light SemiCondensed" panose="020B0502040204020203" pitchFamily="34" charset="0"/>
              </a:rPr>
              <a:t>Other necessary libraries:</a:t>
            </a:r>
          </a:p>
          <a:p>
            <a:pPr>
              <a:buFontTx/>
              <a:buChar char="-"/>
            </a:pPr>
            <a:r>
              <a:rPr lang="en-US" dirty="0">
                <a:latin typeface="Bahnschrift Light SemiCondensed" panose="020B0502040204020203" pitchFamily="34" charset="0"/>
              </a:rPr>
              <a:t>Python requests          - numpy, pandas         - Selenium (optional; for automating browser activity)</a:t>
            </a: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78436-A85A-48D3-8E54-39A90503113F}"/>
              </a:ext>
            </a:extLst>
          </p:cNvPr>
          <p:cNvSpPr txBox="1"/>
          <p:nvPr/>
        </p:nvSpPr>
        <p:spPr>
          <a:xfrm>
            <a:off x="335496" y="2767590"/>
            <a:ext cx="5159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soup = BeautifulSoup(</a:t>
            </a:r>
            <a:r>
              <a:rPr lang="en-US" sz="2000" dirty="0" err="1"/>
              <a:t>html_text</a:t>
            </a:r>
            <a:r>
              <a:rPr lang="en-US" sz="2000" dirty="0"/>
              <a:t>, “html_parser”)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0A093C-75CB-4D16-AB0B-6D71CAE9C2D0}"/>
              </a:ext>
            </a:extLst>
          </p:cNvPr>
          <p:cNvSpPr txBox="1"/>
          <p:nvPr/>
        </p:nvSpPr>
        <p:spPr>
          <a:xfrm>
            <a:off x="335496" y="3320969"/>
            <a:ext cx="4901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entries = soup.find_all(“tag”, “class_”)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1AB7E-EC88-40C9-AC1B-4F64F18CB6DB}"/>
              </a:ext>
            </a:extLst>
          </p:cNvPr>
          <p:cNvSpPr txBox="1"/>
          <p:nvPr/>
        </p:nvSpPr>
        <p:spPr>
          <a:xfrm>
            <a:off x="6885709" y="2767590"/>
            <a:ext cx="6267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driver = </a:t>
            </a:r>
            <a:r>
              <a:rPr lang="en-US" sz="2000" dirty="0" err="1"/>
              <a:t>webdriver.Chrome</a:t>
            </a:r>
            <a:r>
              <a:rPr lang="en-US" sz="2000" dirty="0"/>
              <a:t>()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C11AAF-ECAA-4FBD-9227-588A4406D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145" y="3483205"/>
            <a:ext cx="5159218" cy="290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1CB278-E8C9-48FA-9AA3-D4F243A37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9" b="2927"/>
          <a:stretch/>
        </p:blipFill>
        <p:spPr>
          <a:xfrm>
            <a:off x="559939" y="4625071"/>
            <a:ext cx="4827963" cy="58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2280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197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Bahnschrift Light SemiCondensed</vt:lpstr>
      <vt:lpstr>Bembo</vt:lpstr>
      <vt:lpstr>ArchiveVTI</vt:lpstr>
      <vt:lpstr>Data Structures and Algorithms Final Project </vt:lpstr>
      <vt:lpstr>Brief Introduction to REGEX</vt:lpstr>
      <vt:lpstr>Brief Introduction to BEAUTIFUL SOUP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Final Project </dc:title>
  <dc:creator>Anuj Gupta</dc:creator>
  <cp:lastModifiedBy>Anuj Gupta</cp:lastModifiedBy>
  <cp:revision>1</cp:revision>
  <dcterms:created xsi:type="dcterms:W3CDTF">2021-11-20T15:15:28Z</dcterms:created>
  <dcterms:modified xsi:type="dcterms:W3CDTF">2021-11-21T12:10:07Z</dcterms:modified>
</cp:coreProperties>
</file>