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Catamaran"/>
      <p:regular r:id="rId12"/>
      <p:bold r:id="rId13"/>
    </p:embeddedFont>
    <p:embeddedFont>
      <p:font typeface="Fugaz One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atamaran-bold.fntdata"/><Relationship Id="rId12" Type="http://schemas.openxmlformats.org/officeDocument/2006/relationships/font" Target="fonts/Catamaran-regular.fntdata"/><Relationship Id="rId14" Type="http://schemas.openxmlformats.org/officeDocument/2006/relationships/font" Target="fonts/FugazOn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d6c00e73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d6c00e73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1ce9dc6fa_1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1ce9dc6fa_1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e6ebc5183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e6ebc5183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d6c00e73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d6c00e73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e6ebc5183a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e6ebc5183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572094" y="1086488"/>
            <a:ext cx="3858600" cy="17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572094" y="3529712"/>
            <a:ext cx="38586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2516200" y="1664012"/>
            <a:ext cx="4111800" cy="11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516200" y="3015775"/>
            <a:ext cx="41118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2" type="title"/>
          </p:nvPr>
        </p:nvSpPr>
        <p:spPr>
          <a:xfrm>
            <a:off x="1826275" y="1669200"/>
            <a:ext cx="2463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" name="Google Shape;43;p13"/>
          <p:cNvSpPr txBox="1"/>
          <p:nvPr>
            <p:ph idx="1" type="subTitle"/>
          </p:nvPr>
        </p:nvSpPr>
        <p:spPr>
          <a:xfrm>
            <a:off x="1826275" y="2179525"/>
            <a:ext cx="2214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3" type="title"/>
          </p:nvPr>
        </p:nvSpPr>
        <p:spPr>
          <a:xfrm>
            <a:off x="5940175" y="1669200"/>
            <a:ext cx="2463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" name="Google Shape;45;p13"/>
          <p:cNvSpPr txBox="1"/>
          <p:nvPr>
            <p:ph idx="4" type="subTitle"/>
          </p:nvPr>
        </p:nvSpPr>
        <p:spPr>
          <a:xfrm>
            <a:off x="5940175" y="2179525"/>
            <a:ext cx="2214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5" type="title"/>
          </p:nvPr>
        </p:nvSpPr>
        <p:spPr>
          <a:xfrm>
            <a:off x="1826275" y="3336104"/>
            <a:ext cx="2463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" name="Google Shape;47;p13"/>
          <p:cNvSpPr txBox="1"/>
          <p:nvPr>
            <p:ph idx="6" type="subTitle"/>
          </p:nvPr>
        </p:nvSpPr>
        <p:spPr>
          <a:xfrm>
            <a:off x="1826275" y="3846426"/>
            <a:ext cx="2214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7" type="title"/>
          </p:nvPr>
        </p:nvSpPr>
        <p:spPr>
          <a:xfrm>
            <a:off x="5940175" y="3336103"/>
            <a:ext cx="2463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" name="Google Shape;49;p13"/>
          <p:cNvSpPr txBox="1"/>
          <p:nvPr>
            <p:ph idx="8" type="subTitle"/>
          </p:nvPr>
        </p:nvSpPr>
        <p:spPr>
          <a:xfrm>
            <a:off x="5940175" y="3846426"/>
            <a:ext cx="2214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hasCustomPrompt="1" idx="9" type="title"/>
          </p:nvPr>
        </p:nvSpPr>
        <p:spPr>
          <a:xfrm>
            <a:off x="819375" y="1902900"/>
            <a:ext cx="8055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/>
          <p:nvPr>
            <p:ph hasCustomPrompt="1" idx="13" type="title"/>
          </p:nvPr>
        </p:nvSpPr>
        <p:spPr>
          <a:xfrm>
            <a:off x="819375" y="3568802"/>
            <a:ext cx="8055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/>
          <p:nvPr>
            <p:ph hasCustomPrompt="1" idx="14" type="title"/>
          </p:nvPr>
        </p:nvSpPr>
        <p:spPr>
          <a:xfrm>
            <a:off x="4970225" y="1902900"/>
            <a:ext cx="8055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/>
          <p:nvPr>
            <p:ph hasCustomPrompt="1" idx="15" type="title"/>
          </p:nvPr>
        </p:nvSpPr>
        <p:spPr>
          <a:xfrm>
            <a:off x="4970225" y="3569825"/>
            <a:ext cx="8055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2415867" y="3554200"/>
            <a:ext cx="4312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2372375" y="2272550"/>
            <a:ext cx="43992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1481400" y="2779500"/>
            <a:ext cx="3243000" cy="18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type="title"/>
          </p:nvPr>
        </p:nvSpPr>
        <p:spPr>
          <a:xfrm>
            <a:off x="1481425" y="758175"/>
            <a:ext cx="324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2" type="title"/>
          </p:nvPr>
        </p:nvSpPr>
        <p:spPr>
          <a:xfrm>
            <a:off x="1481425" y="1539400"/>
            <a:ext cx="3243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5121925" y="1874550"/>
            <a:ext cx="296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1" type="subTitle"/>
          </p:nvPr>
        </p:nvSpPr>
        <p:spPr>
          <a:xfrm>
            <a:off x="4986188" y="2447250"/>
            <a:ext cx="3235800" cy="8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713100" y="1381575"/>
            <a:ext cx="4032600" cy="14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" type="subTitle"/>
          </p:nvPr>
        </p:nvSpPr>
        <p:spPr>
          <a:xfrm>
            <a:off x="713100" y="2921313"/>
            <a:ext cx="3235800" cy="8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2" type="title"/>
          </p:nvPr>
        </p:nvSpPr>
        <p:spPr>
          <a:xfrm>
            <a:off x="1080875" y="2752825"/>
            <a:ext cx="1889100" cy="7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0" name="Google Shape;70;p18"/>
          <p:cNvSpPr txBox="1"/>
          <p:nvPr>
            <p:ph idx="1" type="subTitle"/>
          </p:nvPr>
        </p:nvSpPr>
        <p:spPr>
          <a:xfrm>
            <a:off x="937700" y="3495175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3" type="title"/>
          </p:nvPr>
        </p:nvSpPr>
        <p:spPr>
          <a:xfrm>
            <a:off x="3627562" y="2752825"/>
            <a:ext cx="1889100" cy="7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2" name="Google Shape;72;p18"/>
          <p:cNvSpPr txBox="1"/>
          <p:nvPr>
            <p:ph idx="4" type="subTitle"/>
          </p:nvPr>
        </p:nvSpPr>
        <p:spPr>
          <a:xfrm>
            <a:off x="3484421" y="3495175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5" type="title"/>
          </p:nvPr>
        </p:nvSpPr>
        <p:spPr>
          <a:xfrm>
            <a:off x="6174375" y="2752825"/>
            <a:ext cx="1889100" cy="7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4" name="Google Shape;74;p18"/>
          <p:cNvSpPr txBox="1"/>
          <p:nvPr>
            <p:ph idx="6" type="subTitle"/>
          </p:nvPr>
        </p:nvSpPr>
        <p:spPr>
          <a:xfrm>
            <a:off x="6031149" y="3495175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2" type="title"/>
          </p:nvPr>
        </p:nvSpPr>
        <p:spPr>
          <a:xfrm>
            <a:off x="937713" y="3364800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8" name="Google Shape;78;p19"/>
          <p:cNvSpPr txBox="1"/>
          <p:nvPr>
            <p:ph idx="1" type="subTitle"/>
          </p:nvPr>
        </p:nvSpPr>
        <p:spPr>
          <a:xfrm>
            <a:off x="937713" y="3892500"/>
            <a:ext cx="21753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3" type="title"/>
          </p:nvPr>
        </p:nvSpPr>
        <p:spPr>
          <a:xfrm>
            <a:off x="3484438" y="3364800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0" name="Google Shape;80;p19"/>
          <p:cNvSpPr txBox="1"/>
          <p:nvPr>
            <p:ph idx="4" type="subTitle"/>
          </p:nvPr>
        </p:nvSpPr>
        <p:spPr>
          <a:xfrm>
            <a:off x="3484438" y="3892500"/>
            <a:ext cx="21753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5" type="title"/>
          </p:nvPr>
        </p:nvSpPr>
        <p:spPr>
          <a:xfrm>
            <a:off x="6031138" y="3364800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2" name="Google Shape;82;p19"/>
          <p:cNvSpPr txBox="1"/>
          <p:nvPr>
            <p:ph idx="6" type="subTitle"/>
          </p:nvPr>
        </p:nvSpPr>
        <p:spPr>
          <a:xfrm>
            <a:off x="6031138" y="3892500"/>
            <a:ext cx="21753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hasCustomPrompt="1" idx="7" type="title"/>
          </p:nvPr>
        </p:nvSpPr>
        <p:spPr>
          <a:xfrm>
            <a:off x="1502013" y="2099988"/>
            <a:ext cx="1046700" cy="4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4" name="Google Shape;84;p19"/>
          <p:cNvSpPr txBox="1"/>
          <p:nvPr>
            <p:ph hasCustomPrompt="1" idx="8" type="title"/>
          </p:nvPr>
        </p:nvSpPr>
        <p:spPr>
          <a:xfrm>
            <a:off x="4048738" y="2100063"/>
            <a:ext cx="1046700" cy="4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5" name="Google Shape;85;p19"/>
          <p:cNvSpPr txBox="1"/>
          <p:nvPr>
            <p:ph hasCustomPrompt="1" idx="9" type="title"/>
          </p:nvPr>
        </p:nvSpPr>
        <p:spPr>
          <a:xfrm>
            <a:off x="6595438" y="2100063"/>
            <a:ext cx="1046700" cy="4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2" type="title"/>
          </p:nvPr>
        </p:nvSpPr>
        <p:spPr>
          <a:xfrm>
            <a:off x="1498588" y="1649000"/>
            <a:ext cx="24876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" type="subTitle"/>
          </p:nvPr>
        </p:nvSpPr>
        <p:spPr>
          <a:xfrm>
            <a:off x="1498600" y="2115200"/>
            <a:ext cx="24876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3" type="title"/>
          </p:nvPr>
        </p:nvSpPr>
        <p:spPr>
          <a:xfrm>
            <a:off x="5157807" y="1649000"/>
            <a:ext cx="24876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0"/>
          <p:cNvSpPr txBox="1"/>
          <p:nvPr>
            <p:ph idx="4" type="subTitle"/>
          </p:nvPr>
        </p:nvSpPr>
        <p:spPr>
          <a:xfrm>
            <a:off x="5157807" y="2115200"/>
            <a:ext cx="24876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5" type="title"/>
          </p:nvPr>
        </p:nvSpPr>
        <p:spPr>
          <a:xfrm>
            <a:off x="1498588" y="3311000"/>
            <a:ext cx="24876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6" type="subTitle"/>
          </p:nvPr>
        </p:nvSpPr>
        <p:spPr>
          <a:xfrm>
            <a:off x="1498600" y="3777200"/>
            <a:ext cx="24876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7" type="title"/>
          </p:nvPr>
        </p:nvSpPr>
        <p:spPr>
          <a:xfrm>
            <a:off x="5157807" y="3311000"/>
            <a:ext cx="24876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8" type="subTitle"/>
          </p:nvPr>
        </p:nvSpPr>
        <p:spPr>
          <a:xfrm>
            <a:off x="5157807" y="3777200"/>
            <a:ext cx="24876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689625" y="2655575"/>
            <a:ext cx="3607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1856625" y="1534875"/>
            <a:ext cx="1273500" cy="84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689625" y="3408300"/>
            <a:ext cx="36075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2" type="title"/>
          </p:nvPr>
        </p:nvSpPr>
        <p:spPr>
          <a:xfrm>
            <a:off x="1069450" y="1801400"/>
            <a:ext cx="1745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9" name="Google Shape;99;p21"/>
          <p:cNvSpPr txBox="1"/>
          <p:nvPr>
            <p:ph idx="1" type="subTitle"/>
          </p:nvPr>
        </p:nvSpPr>
        <p:spPr>
          <a:xfrm>
            <a:off x="949000" y="2267600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3" type="title"/>
          </p:nvPr>
        </p:nvSpPr>
        <p:spPr>
          <a:xfrm>
            <a:off x="3699402" y="1801400"/>
            <a:ext cx="1745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1" name="Google Shape;101;p21"/>
          <p:cNvSpPr txBox="1"/>
          <p:nvPr>
            <p:ph idx="4" type="subTitle"/>
          </p:nvPr>
        </p:nvSpPr>
        <p:spPr>
          <a:xfrm>
            <a:off x="3578950" y="2267600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5" type="title"/>
          </p:nvPr>
        </p:nvSpPr>
        <p:spPr>
          <a:xfrm>
            <a:off x="1069450" y="3584652"/>
            <a:ext cx="1745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3" name="Google Shape;103;p21"/>
          <p:cNvSpPr txBox="1"/>
          <p:nvPr>
            <p:ph idx="6" type="subTitle"/>
          </p:nvPr>
        </p:nvSpPr>
        <p:spPr>
          <a:xfrm>
            <a:off x="949000" y="4050862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7" type="title"/>
          </p:nvPr>
        </p:nvSpPr>
        <p:spPr>
          <a:xfrm>
            <a:off x="3699400" y="3584652"/>
            <a:ext cx="1745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" name="Google Shape;105;p21"/>
          <p:cNvSpPr txBox="1"/>
          <p:nvPr>
            <p:ph idx="8" type="subTitle"/>
          </p:nvPr>
        </p:nvSpPr>
        <p:spPr>
          <a:xfrm>
            <a:off x="3578997" y="4050862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9" type="title"/>
          </p:nvPr>
        </p:nvSpPr>
        <p:spPr>
          <a:xfrm>
            <a:off x="6329350" y="1801400"/>
            <a:ext cx="1745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7" name="Google Shape;107;p21"/>
          <p:cNvSpPr txBox="1"/>
          <p:nvPr>
            <p:ph idx="13" type="subTitle"/>
          </p:nvPr>
        </p:nvSpPr>
        <p:spPr>
          <a:xfrm>
            <a:off x="6208900" y="2267600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4" type="title"/>
          </p:nvPr>
        </p:nvSpPr>
        <p:spPr>
          <a:xfrm>
            <a:off x="6329350" y="3584652"/>
            <a:ext cx="1745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9" name="Google Shape;109;p21"/>
          <p:cNvSpPr txBox="1"/>
          <p:nvPr>
            <p:ph idx="15" type="subTitle"/>
          </p:nvPr>
        </p:nvSpPr>
        <p:spPr>
          <a:xfrm>
            <a:off x="6208900" y="4050862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3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4541425" y="2779500"/>
            <a:ext cx="3243000" cy="18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4541450" y="758175"/>
            <a:ext cx="324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Google Shape;113;p22"/>
          <p:cNvSpPr txBox="1"/>
          <p:nvPr>
            <p:ph idx="2" type="title"/>
          </p:nvPr>
        </p:nvSpPr>
        <p:spPr>
          <a:xfrm>
            <a:off x="4541450" y="1539400"/>
            <a:ext cx="3243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/>
        </p:nvSpPr>
        <p:spPr>
          <a:xfrm>
            <a:off x="978625" y="3408600"/>
            <a:ext cx="290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, including icons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and infographics &amp; images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6" name="Google Shape;116;p23"/>
          <p:cNvSpPr txBox="1"/>
          <p:nvPr>
            <p:ph type="title"/>
          </p:nvPr>
        </p:nvSpPr>
        <p:spPr>
          <a:xfrm>
            <a:off x="857375" y="660662"/>
            <a:ext cx="31461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subTitle"/>
          </p:nvPr>
        </p:nvSpPr>
        <p:spPr>
          <a:xfrm>
            <a:off x="857375" y="1562487"/>
            <a:ext cx="3146100" cy="14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/>
          <p:nvPr/>
        </p:nvSpPr>
        <p:spPr>
          <a:xfrm>
            <a:off x="5902625" y="16677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4"/>
          <p:cNvSpPr/>
          <p:nvPr/>
        </p:nvSpPr>
        <p:spPr>
          <a:xfrm>
            <a:off x="-415775" y="2071075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4"/>
          <p:cNvSpPr/>
          <p:nvPr/>
        </p:nvSpPr>
        <p:spPr>
          <a:xfrm>
            <a:off x="1216275" y="-1099550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4"/>
          <p:cNvSpPr/>
          <p:nvPr/>
        </p:nvSpPr>
        <p:spPr>
          <a:xfrm>
            <a:off x="2874800" y="26794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/>
          <p:nvPr/>
        </p:nvSpPr>
        <p:spPr>
          <a:xfrm>
            <a:off x="5283600" y="25161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5"/>
          <p:cNvSpPr/>
          <p:nvPr/>
        </p:nvSpPr>
        <p:spPr>
          <a:xfrm>
            <a:off x="4199950" y="-36465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5"/>
          <p:cNvSpPr/>
          <p:nvPr/>
        </p:nvSpPr>
        <p:spPr>
          <a:xfrm>
            <a:off x="-156300" y="-90275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/>
          <p:nvPr/>
        </p:nvSpPr>
        <p:spPr>
          <a:xfrm>
            <a:off x="56298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6"/>
          <p:cNvSpPr/>
          <p:nvPr/>
        </p:nvSpPr>
        <p:spPr>
          <a:xfrm>
            <a:off x="30831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6"/>
          <p:cNvSpPr/>
          <p:nvPr/>
        </p:nvSpPr>
        <p:spPr>
          <a:xfrm>
            <a:off x="5364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9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/>
          <p:nvPr/>
        </p:nvSpPr>
        <p:spPr>
          <a:xfrm>
            <a:off x="4240375" y="476099"/>
            <a:ext cx="4624500" cy="4191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2" type="title"/>
          </p:nvPr>
        </p:nvSpPr>
        <p:spPr>
          <a:xfrm>
            <a:off x="1620725" y="2800350"/>
            <a:ext cx="2180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3" type="title"/>
          </p:nvPr>
        </p:nvSpPr>
        <p:spPr>
          <a:xfrm>
            <a:off x="5343250" y="2800350"/>
            <a:ext cx="2180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subTitle"/>
          </p:nvPr>
        </p:nvSpPr>
        <p:spPr>
          <a:xfrm>
            <a:off x="5180497" y="3266572"/>
            <a:ext cx="2505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" name="Google Shape;23;p5"/>
          <p:cNvSpPr txBox="1"/>
          <p:nvPr>
            <p:ph idx="4" type="subTitle"/>
          </p:nvPr>
        </p:nvSpPr>
        <p:spPr>
          <a:xfrm>
            <a:off x="1457900" y="3266572"/>
            <a:ext cx="2505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body"/>
          </p:nvPr>
        </p:nvSpPr>
        <p:spPr>
          <a:xfrm>
            <a:off x="905525" y="1540775"/>
            <a:ext cx="3243000" cy="27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905550" y="959188"/>
            <a:ext cx="324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2041400" y="2607575"/>
            <a:ext cx="5061000" cy="19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3769800" y="1791723"/>
            <a:ext cx="4661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4635600" y="2621963"/>
            <a:ext cx="3795300" cy="10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222400" y="833750"/>
            <a:ext cx="4208400" cy="12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/>
          <p:nvPr/>
        </p:nvSpPr>
        <p:spPr>
          <a:xfrm>
            <a:off x="3767275" y="140625"/>
            <a:ext cx="4228200" cy="2927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8"/>
          <p:cNvSpPr/>
          <p:nvPr/>
        </p:nvSpPr>
        <p:spPr>
          <a:xfrm>
            <a:off x="637600" y="195974"/>
            <a:ext cx="4228200" cy="4092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8"/>
          <p:cNvSpPr/>
          <p:nvPr/>
        </p:nvSpPr>
        <p:spPr>
          <a:xfrm>
            <a:off x="5498325" y="2839650"/>
            <a:ext cx="1982400" cy="11067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8"/>
          <p:cNvSpPr txBox="1"/>
          <p:nvPr>
            <p:ph idx="1" type="subTitle"/>
          </p:nvPr>
        </p:nvSpPr>
        <p:spPr>
          <a:xfrm>
            <a:off x="5498250" y="2871600"/>
            <a:ext cx="1982400" cy="10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Hoang</a:t>
            </a:r>
            <a:r>
              <a:rPr b="1" lang="en" sz="1700">
                <a:solidFill>
                  <a:schemeClr val="dk1"/>
                </a:solidFill>
              </a:rPr>
              <a:t> Le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Franklin</a:t>
            </a:r>
            <a:r>
              <a:rPr b="1" lang="en" sz="1700">
                <a:solidFill>
                  <a:schemeClr val="dk1"/>
                </a:solidFill>
              </a:rPr>
              <a:t> Ledesma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Ricardo Torre</a:t>
            </a:r>
            <a:r>
              <a:rPr b="1" lang="en">
                <a:solidFill>
                  <a:schemeClr val="dk1"/>
                </a:solidFill>
              </a:rPr>
              <a:t>s</a:t>
            </a:r>
            <a:endParaRPr b="1">
              <a:solidFill>
                <a:schemeClr val="dk1"/>
              </a:solidFill>
            </a:endParaRPr>
          </a:p>
        </p:txBody>
      </p:sp>
      <p:grpSp>
        <p:nvGrpSpPr>
          <p:cNvPr id="141" name="Google Shape;141;p28"/>
          <p:cNvGrpSpPr/>
          <p:nvPr/>
        </p:nvGrpSpPr>
        <p:grpSpPr>
          <a:xfrm>
            <a:off x="4719412" y="1312125"/>
            <a:ext cx="3930363" cy="584700"/>
            <a:chOff x="5100994" y="1589500"/>
            <a:chExt cx="2800800" cy="584700"/>
          </a:xfrm>
        </p:grpSpPr>
        <p:cxnSp>
          <p:nvCxnSpPr>
            <p:cNvPr id="142" name="Google Shape;142;p28"/>
            <p:cNvCxnSpPr/>
            <p:nvPr/>
          </p:nvCxnSpPr>
          <p:spPr>
            <a:xfrm rot="-5400000">
              <a:off x="4989844" y="1700650"/>
              <a:ext cx="584700" cy="3624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28"/>
            <p:cNvCxnSpPr/>
            <p:nvPr/>
          </p:nvCxnSpPr>
          <p:spPr>
            <a:xfrm flipH="1" rot="5400000">
              <a:off x="7428244" y="1700650"/>
              <a:ext cx="584700" cy="3624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875" y="764750"/>
            <a:ext cx="3003401" cy="361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8"/>
          <p:cNvSpPr txBox="1"/>
          <p:nvPr>
            <p:ph type="ctrTitle"/>
          </p:nvPr>
        </p:nvSpPr>
        <p:spPr>
          <a:xfrm>
            <a:off x="4755288" y="1140519"/>
            <a:ext cx="3858600" cy="9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Case Study: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Elbe-Werkstätten &amp; Microsoft Powers APP</a:t>
            </a:r>
            <a:endParaRPr sz="32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/>
          <p:nvPr/>
        </p:nvSpPr>
        <p:spPr>
          <a:xfrm>
            <a:off x="403325" y="792950"/>
            <a:ext cx="3961200" cy="3557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9"/>
          <p:cNvSpPr txBox="1"/>
          <p:nvPr>
            <p:ph idx="1" type="subTitle"/>
          </p:nvPr>
        </p:nvSpPr>
        <p:spPr>
          <a:xfrm>
            <a:off x="4008600" y="3107175"/>
            <a:ext cx="4661100" cy="10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Elbe-Werkstätten, a health service provider in Germany that offers people with disabilities </a:t>
            </a:r>
            <a:r>
              <a:rPr lang="en" sz="1500"/>
              <a:t>assistant</a:t>
            </a:r>
            <a:r>
              <a:rPr lang="en" sz="1500"/>
              <a:t>, had a business problem of paper-based processes, protracted workflows, and indirect collaboration and had a big need for digital transformation. </a:t>
            </a:r>
            <a:endParaRPr sz="1500"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52" name="Google Shape;1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50" y="766550"/>
            <a:ext cx="1938850" cy="361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29"/>
          <p:cNvCxnSpPr>
            <a:stCxn id="154" idx="3"/>
            <a:endCxn id="151" idx="3"/>
          </p:cNvCxnSpPr>
          <p:nvPr/>
        </p:nvCxnSpPr>
        <p:spPr>
          <a:xfrm>
            <a:off x="8430900" y="2212623"/>
            <a:ext cx="238800" cy="1444200"/>
          </a:xfrm>
          <a:prstGeom prst="bentConnector3">
            <a:avLst>
              <a:gd fmla="val 199717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5" name="Google Shape;155;p29"/>
          <p:cNvGrpSpPr/>
          <p:nvPr/>
        </p:nvGrpSpPr>
        <p:grpSpPr>
          <a:xfrm>
            <a:off x="4075731" y="1484138"/>
            <a:ext cx="2024619" cy="307586"/>
            <a:chOff x="4075731" y="1234875"/>
            <a:chExt cx="2024619" cy="307586"/>
          </a:xfrm>
        </p:grpSpPr>
        <p:sp>
          <p:nvSpPr>
            <p:cNvPr id="156" name="Google Shape;156;p29"/>
            <p:cNvSpPr/>
            <p:nvPr/>
          </p:nvSpPr>
          <p:spPr>
            <a:xfrm>
              <a:off x="4075731" y="123487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7" name="Google Shape;157;p29"/>
            <p:cNvCxnSpPr>
              <a:stCxn id="154" idx="0"/>
              <a:endCxn id="156" idx="6"/>
            </p:cNvCxnSpPr>
            <p:nvPr/>
          </p:nvCxnSpPr>
          <p:spPr>
            <a:xfrm flipH="1" rot="5400000">
              <a:off x="4986600" y="428711"/>
              <a:ext cx="272700" cy="1954800"/>
            </a:xfrm>
            <a:prstGeom prst="bentConnector2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4" name="Google Shape;154;p29"/>
          <p:cNvSpPr txBox="1"/>
          <p:nvPr>
            <p:ph type="title"/>
          </p:nvPr>
        </p:nvSpPr>
        <p:spPr>
          <a:xfrm>
            <a:off x="3769800" y="1791723"/>
            <a:ext cx="4661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0"/>
          <p:cNvSpPr/>
          <p:nvPr/>
        </p:nvSpPr>
        <p:spPr>
          <a:xfrm>
            <a:off x="4022725" y="3912375"/>
            <a:ext cx="1098900" cy="6036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0"/>
          <p:cNvSpPr/>
          <p:nvPr/>
        </p:nvSpPr>
        <p:spPr>
          <a:xfrm>
            <a:off x="4000250" y="2812775"/>
            <a:ext cx="1332000" cy="6036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0"/>
          <p:cNvSpPr/>
          <p:nvPr/>
        </p:nvSpPr>
        <p:spPr>
          <a:xfrm>
            <a:off x="4022726" y="1691475"/>
            <a:ext cx="1098900" cy="6036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0"/>
          <p:cNvSpPr txBox="1"/>
          <p:nvPr/>
        </p:nvSpPr>
        <p:spPr>
          <a:xfrm>
            <a:off x="455725" y="2268025"/>
            <a:ext cx="31464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Microsoft</a:t>
            </a:r>
            <a:r>
              <a:rPr lang="en" sz="20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 Old Services</a:t>
            </a:r>
            <a:endParaRPr sz="20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167" name="Google Shape;167;p30"/>
          <p:cNvSpPr txBox="1"/>
          <p:nvPr/>
        </p:nvSpPr>
        <p:spPr>
          <a:xfrm>
            <a:off x="724350" y="2592925"/>
            <a:ext cx="29925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Only used this before:</a:t>
            </a:r>
            <a:endParaRPr>
              <a:solidFill>
                <a:srgbClr val="FFFFFF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tamaran"/>
              <a:buChar char="●"/>
            </a:pPr>
            <a:r>
              <a:rPr lang="en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Teams, Excel, Word</a:t>
            </a:r>
            <a:endParaRPr>
              <a:solidFill>
                <a:srgbClr val="FFFFFF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tamaran"/>
              <a:buChar char="●"/>
            </a:pPr>
            <a:r>
              <a:rPr lang="en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A lot of paper-</a:t>
            </a:r>
            <a:r>
              <a:rPr lang="en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based</a:t>
            </a:r>
            <a:r>
              <a:rPr lang="en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 processes</a:t>
            </a:r>
            <a:endParaRPr>
              <a:solidFill>
                <a:srgbClr val="FFFFFF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tamaran"/>
              <a:buChar char="●"/>
            </a:pPr>
            <a:r>
              <a:rPr lang="en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Exp: PK99 Application by hand</a:t>
            </a:r>
            <a:endParaRPr>
              <a:solidFill>
                <a:srgbClr val="FFFFFF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8" name="Google Shape;168;p30"/>
          <p:cNvSpPr txBox="1"/>
          <p:nvPr/>
        </p:nvSpPr>
        <p:spPr>
          <a:xfrm>
            <a:off x="6778050" y="1658425"/>
            <a:ext cx="17058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GetMyTeam</a:t>
            </a:r>
            <a:endParaRPr sz="20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169" name="Google Shape;169;p30"/>
          <p:cNvSpPr txBox="1"/>
          <p:nvPr/>
        </p:nvSpPr>
        <p:spPr>
          <a:xfrm>
            <a:off x="6274925" y="1972225"/>
            <a:ext cx="2702100" cy="16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tamaran"/>
              <a:buChar char="●"/>
            </a:pPr>
            <a:r>
              <a:rPr lang="en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Application on Central Administration</a:t>
            </a:r>
            <a:endParaRPr>
              <a:solidFill>
                <a:srgbClr val="FFFFFF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tamaran"/>
              <a:buChar char="●"/>
            </a:pPr>
            <a:r>
              <a:rPr lang="en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Standardized Processes</a:t>
            </a:r>
            <a:endParaRPr>
              <a:solidFill>
                <a:srgbClr val="FFFFFF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tamaran"/>
              <a:buChar char="●"/>
            </a:pPr>
            <a:r>
              <a:rPr lang="en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Based on Azure Logic Apps( AI-legacy), Powers Apps(integration solutions) and Power platforms (low-code) </a:t>
            </a:r>
            <a:endParaRPr>
              <a:solidFill>
                <a:srgbClr val="FFFFFF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0" name="Google Shape;170;p30"/>
          <p:cNvSpPr txBox="1"/>
          <p:nvPr/>
        </p:nvSpPr>
        <p:spPr>
          <a:xfrm>
            <a:off x="6274925" y="3786625"/>
            <a:ext cx="25836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SharePoint Online</a:t>
            </a:r>
            <a:endParaRPr sz="20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171" name="Google Shape;171;p30"/>
          <p:cNvSpPr txBox="1"/>
          <p:nvPr/>
        </p:nvSpPr>
        <p:spPr>
          <a:xfrm>
            <a:off x="5851325" y="4149975"/>
            <a:ext cx="2992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Employee portal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Information, such as job offers or the cafeteria menu. 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72" name="Google Shape;172;p30"/>
          <p:cNvCxnSpPr>
            <a:stCxn id="166" idx="3"/>
            <a:endCxn id="165" idx="1"/>
          </p:cNvCxnSpPr>
          <p:nvPr/>
        </p:nvCxnSpPr>
        <p:spPr>
          <a:xfrm flipH="1" rot="10800000">
            <a:off x="3602125" y="1993225"/>
            <a:ext cx="420600" cy="507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30"/>
          <p:cNvCxnSpPr>
            <a:endCxn id="164" idx="3"/>
          </p:cNvCxnSpPr>
          <p:nvPr/>
        </p:nvCxnSpPr>
        <p:spPr>
          <a:xfrm flipH="1">
            <a:off x="5332250" y="1905275"/>
            <a:ext cx="1306500" cy="1209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30"/>
          <p:cNvCxnSpPr>
            <a:stCxn id="170" idx="1"/>
            <a:endCxn id="163" idx="3"/>
          </p:cNvCxnSpPr>
          <p:nvPr/>
        </p:nvCxnSpPr>
        <p:spPr>
          <a:xfrm flipH="1">
            <a:off x="5121725" y="4019725"/>
            <a:ext cx="1153200" cy="1944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5" name="Google Shape;175;p30"/>
          <p:cNvGrpSpPr/>
          <p:nvPr/>
        </p:nvGrpSpPr>
        <p:grpSpPr>
          <a:xfrm>
            <a:off x="4554764" y="2895923"/>
            <a:ext cx="436983" cy="437308"/>
            <a:chOff x="1716988" y="3589010"/>
            <a:chExt cx="445947" cy="446278"/>
          </a:xfrm>
        </p:grpSpPr>
        <p:sp>
          <p:nvSpPr>
            <p:cNvPr id="176" name="Google Shape;176;p30"/>
            <p:cNvSpPr/>
            <p:nvPr/>
          </p:nvSpPr>
          <p:spPr>
            <a:xfrm>
              <a:off x="1760133" y="3995797"/>
              <a:ext cx="60726" cy="39485"/>
            </a:xfrm>
            <a:custGeom>
              <a:rect b="b" l="l" r="r" t="t"/>
              <a:pathLst>
                <a:path extrusionOk="0" h="1143" w="1758">
                  <a:moveTo>
                    <a:pt x="0" y="0"/>
                  </a:moveTo>
                  <a:lnTo>
                    <a:pt x="0" y="1142"/>
                  </a:lnTo>
                  <a:lnTo>
                    <a:pt x="1758" y="1142"/>
                  </a:lnTo>
                  <a:cubicBezTo>
                    <a:pt x="1490" y="821"/>
                    <a:pt x="1330" y="428"/>
                    <a:pt x="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0"/>
            <p:cNvSpPr/>
            <p:nvPr/>
          </p:nvSpPr>
          <p:spPr>
            <a:xfrm>
              <a:off x="1760133" y="3929542"/>
              <a:ext cx="80139" cy="39174"/>
            </a:xfrm>
            <a:custGeom>
              <a:rect b="b" l="l" r="r" t="t"/>
              <a:pathLst>
                <a:path extrusionOk="0" h="1134" w="2320">
                  <a:moveTo>
                    <a:pt x="0" y="0"/>
                  </a:moveTo>
                  <a:lnTo>
                    <a:pt x="0" y="1133"/>
                  </a:lnTo>
                  <a:lnTo>
                    <a:pt x="1392" y="1133"/>
                  </a:lnTo>
                  <a:cubicBezTo>
                    <a:pt x="1544" y="651"/>
                    <a:pt x="1883" y="250"/>
                    <a:pt x="2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0"/>
            <p:cNvSpPr/>
            <p:nvPr/>
          </p:nvSpPr>
          <p:spPr>
            <a:xfrm>
              <a:off x="1716988" y="3589010"/>
              <a:ext cx="234854" cy="249035"/>
            </a:xfrm>
            <a:custGeom>
              <a:rect b="b" l="l" r="r" t="t"/>
              <a:pathLst>
                <a:path extrusionOk="0" h="7209" w="6799">
                  <a:moveTo>
                    <a:pt x="3399" y="0"/>
                  </a:moveTo>
                  <a:lnTo>
                    <a:pt x="0" y="4630"/>
                  </a:lnTo>
                  <a:lnTo>
                    <a:pt x="1249" y="4630"/>
                  </a:lnTo>
                  <a:lnTo>
                    <a:pt x="1249" y="7209"/>
                  </a:lnTo>
                  <a:lnTo>
                    <a:pt x="5549" y="7209"/>
                  </a:lnTo>
                  <a:lnTo>
                    <a:pt x="5549" y="4630"/>
                  </a:lnTo>
                  <a:lnTo>
                    <a:pt x="6798" y="4630"/>
                  </a:lnTo>
                  <a:lnTo>
                    <a:pt x="33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0"/>
            <p:cNvSpPr/>
            <p:nvPr/>
          </p:nvSpPr>
          <p:spPr>
            <a:xfrm>
              <a:off x="1760133" y="3864185"/>
              <a:ext cx="145769" cy="39174"/>
            </a:xfrm>
            <a:custGeom>
              <a:rect b="b" l="l" r="r" t="t"/>
              <a:pathLst>
                <a:path extrusionOk="0" h="1134" w="4220">
                  <a:moveTo>
                    <a:pt x="0" y="1"/>
                  </a:moveTo>
                  <a:lnTo>
                    <a:pt x="0" y="1134"/>
                  </a:lnTo>
                  <a:lnTo>
                    <a:pt x="3087" y="1134"/>
                  </a:lnTo>
                  <a:cubicBezTo>
                    <a:pt x="3176" y="884"/>
                    <a:pt x="3328" y="643"/>
                    <a:pt x="3524" y="447"/>
                  </a:cubicBezTo>
                  <a:cubicBezTo>
                    <a:pt x="3729" y="242"/>
                    <a:pt x="3961" y="90"/>
                    <a:pt x="4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0"/>
            <p:cNvSpPr/>
            <p:nvPr/>
          </p:nvSpPr>
          <p:spPr>
            <a:xfrm>
              <a:off x="1812501" y="3830229"/>
              <a:ext cx="350434" cy="205059"/>
            </a:xfrm>
            <a:custGeom>
              <a:rect b="b" l="l" r="r" t="t"/>
              <a:pathLst>
                <a:path extrusionOk="0" h="5936" w="10145">
                  <a:moveTo>
                    <a:pt x="5978" y="1"/>
                  </a:moveTo>
                  <a:cubicBezTo>
                    <a:pt x="4967" y="1"/>
                    <a:pt x="4144" y="809"/>
                    <a:pt x="4114" y="1814"/>
                  </a:cubicBezTo>
                  <a:cubicBezTo>
                    <a:pt x="3905" y="1664"/>
                    <a:pt x="3659" y="1589"/>
                    <a:pt x="3413" y="1589"/>
                  </a:cubicBezTo>
                  <a:cubicBezTo>
                    <a:pt x="3103" y="1589"/>
                    <a:pt x="2791" y="1708"/>
                    <a:pt x="2552" y="1947"/>
                  </a:cubicBezTo>
                  <a:cubicBezTo>
                    <a:pt x="2169" y="2322"/>
                    <a:pt x="2097" y="2902"/>
                    <a:pt x="2329" y="3357"/>
                  </a:cubicBezTo>
                  <a:lnTo>
                    <a:pt x="1482" y="3357"/>
                  </a:lnTo>
                  <a:cubicBezTo>
                    <a:pt x="1268" y="3357"/>
                    <a:pt x="1071" y="3446"/>
                    <a:pt x="929" y="3607"/>
                  </a:cubicBezTo>
                  <a:cubicBezTo>
                    <a:pt x="1" y="4695"/>
                    <a:pt x="750" y="5935"/>
                    <a:pt x="1794" y="5935"/>
                  </a:cubicBezTo>
                  <a:lnTo>
                    <a:pt x="8289" y="5935"/>
                  </a:lnTo>
                  <a:cubicBezTo>
                    <a:pt x="9314" y="5935"/>
                    <a:pt x="10144" y="5096"/>
                    <a:pt x="10144" y="4079"/>
                  </a:cubicBezTo>
                  <a:cubicBezTo>
                    <a:pt x="10144" y="3054"/>
                    <a:pt x="9314" y="2215"/>
                    <a:pt x="8289" y="2215"/>
                  </a:cubicBezTo>
                  <a:lnTo>
                    <a:pt x="7834" y="2215"/>
                  </a:lnTo>
                  <a:lnTo>
                    <a:pt x="7834" y="1394"/>
                  </a:lnTo>
                  <a:cubicBezTo>
                    <a:pt x="7834" y="1136"/>
                    <a:pt x="7673" y="779"/>
                    <a:pt x="7477" y="609"/>
                  </a:cubicBezTo>
                  <a:cubicBezTo>
                    <a:pt x="6978" y="182"/>
                    <a:pt x="6457" y="1"/>
                    <a:pt x="59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" name="Google Shape;181;p30"/>
          <p:cNvGrpSpPr/>
          <p:nvPr/>
        </p:nvGrpSpPr>
        <p:grpSpPr>
          <a:xfrm>
            <a:off x="4349944" y="1774885"/>
            <a:ext cx="444231" cy="436768"/>
            <a:chOff x="2294488" y="3589252"/>
            <a:chExt cx="453343" cy="445727"/>
          </a:xfrm>
        </p:grpSpPr>
        <p:sp>
          <p:nvSpPr>
            <p:cNvPr id="182" name="Google Shape;182;p30"/>
            <p:cNvSpPr/>
            <p:nvPr/>
          </p:nvSpPr>
          <p:spPr>
            <a:xfrm>
              <a:off x="2512977" y="3787153"/>
              <a:ext cx="234854" cy="247826"/>
            </a:xfrm>
            <a:custGeom>
              <a:rect b="b" l="l" r="r" t="t"/>
              <a:pathLst>
                <a:path extrusionOk="0" h="7174" w="6799">
                  <a:moveTo>
                    <a:pt x="3917" y="1"/>
                  </a:moveTo>
                  <a:cubicBezTo>
                    <a:pt x="3551" y="572"/>
                    <a:pt x="2918" y="955"/>
                    <a:pt x="2186" y="955"/>
                  </a:cubicBezTo>
                  <a:lnTo>
                    <a:pt x="1249" y="955"/>
                  </a:lnTo>
                  <a:lnTo>
                    <a:pt x="1249" y="2579"/>
                  </a:lnTo>
                  <a:lnTo>
                    <a:pt x="0" y="2579"/>
                  </a:lnTo>
                  <a:lnTo>
                    <a:pt x="3399" y="7173"/>
                  </a:lnTo>
                  <a:lnTo>
                    <a:pt x="6798" y="2579"/>
                  </a:lnTo>
                  <a:lnTo>
                    <a:pt x="5540" y="2579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0"/>
            <p:cNvSpPr/>
            <p:nvPr/>
          </p:nvSpPr>
          <p:spPr>
            <a:xfrm>
              <a:off x="2653811" y="3720898"/>
              <a:ext cx="50570" cy="39174"/>
            </a:xfrm>
            <a:custGeom>
              <a:rect b="b" l="l" r="r" t="t"/>
              <a:pathLst>
                <a:path extrusionOk="0" h="1134" w="1464">
                  <a:moveTo>
                    <a:pt x="0" y="1"/>
                  </a:moveTo>
                  <a:cubicBezTo>
                    <a:pt x="116" y="250"/>
                    <a:pt x="179" y="527"/>
                    <a:pt x="179" y="821"/>
                  </a:cubicBezTo>
                  <a:cubicBezTo>
                    <a:pt x="179" y="928"/>
                    <a:pt x="170" y="1035"/>
                    <a:pt x="152" y="1134"/>
                  </a:cubicBezTo>
                  <a:lnTo>
                    <a:pt x="1463" y="1134"/>
                  </a:lnTo>
                  <a:lnTo>
                    <a:pt x="14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0"/>
            <p:cNvSpPr/>
            <p:nvPr/>
          </p:nvSpPr>
          <p:spPr>
            <a:xfrm>
              <a:off x="2556122" y="3589942"/>
              <a:ext cx="148256" cy="39174"/>
            </a:xfrm>
            <a:custGeom>
              <a:rect b="b" l="l" r="r" t="t"/>
              <a:pathLst>
                <a:path extrusionOk="0" h="1134" w="4292">
                  <a:moveTo>
                    <a:pt x="0" y="0"/>
                  </a:moveTo>
                  <a:lnTo>
                    <a:pt x="0" y="946"/>
                  </a:lnTo>
                  <a:cubicBezTo>
                    <a:pt x="143" y="999"/>
                    <a:pt x="277" y="1062"/>
                    <a:pt x="393" y="1133"/>
                  </a:cubicBezTo>
                  <a:lnTo>
                    <a:pt x="4291" y="1133"/>
                  </a:lnTo>
                  <a:lnTo>
                    <a:pt x="42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0"/>
            <p:cNvSpPr/>
            <p:nvPr/>
          </p:nvSpPr>
          <p:spPr>
            <a:xfrm>
              <a:off x="2594949" y="3655265"/>
              <a:ext cx="109431" cy="39485"/>
            </a:xfrm>
            <a:custGeom>
              <a:rect b="b" l="l" r="r" t="t"/>
              <a:pathLst>
                <a:path extrusionOk="0" h="1143" w="3168">
                  <a:moveTo>
                    <a:pt x="0" y="0"/>
                  </a:moveTo>
                  <a:cubicBezTo>
                    <a:pt x="116" y="232"/>
                    <a:pt x="188" y="482"/>
                    <a:pt x="206" y="741"/>
                  </a:cubicBezTo>
                  <a:cubicBezTo>
                    <a:pt x="545" y="794"/>
                    <a:pt x="857" y="937"/>
                    <a:pt x="1116" y="1142"/>
                  </a:cubicBezTo>
                  <a:lnTo>
                    <a:pt x="3167" y="1142"/>
                  </a:lnTo>
                  <a:lnTo>
                    <a:pt x="31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0"/>
            <p:cNvSpPr/>
            <p:nvPr/>
          </p:nvSpPr>
          <p:spPr>
            <a:xfrm>
              <a:off x="2294488" y="3589252"/>
              <a:ext cx="341453" cy="204714"/>
            </a:xfrm>
            <a:custGeom>
              <a:rect b="b" l="l" r="r" t="t"/>
              <a:pathLst>
                <a:path extrusionOk="0" h="5926" w="9885">
                  <a:moveTo>
                    <a:pt x="4382" y="1"/>
                  </a:moveTo>
                  <a:cubicBezTo>
                    <a:pt x="3357" y="1"/>
                    <a:pt x="2525" y="849"/>
                    <a:pt x="2525" y="1885"/>
                  </a:cubicBezTo>
                  <a:lnTo>
                    <a:pt x="2525" y="2215"/>
                  </a:lnTo>
                  <a:lnTo>
                    <a:pt x="2097" y="2215"/>
                  </a:lnTo>
                  <a:cubicBezTo>
                    <a:pt x="910" y="2215"/>
                    <a:pt x="0" y="3303"/>
                    <a:pt x="250" y="4463"/>
                  </a:cubicBezTo>
                  <a:cubicBezTo>
                    <a:pt x="429" y="5301"/>
                    <a:pt x="1178" y="5926"/>
                    <a:pt x="2070" y="5926"/>
                  </a:cubicBezTo>
                  <a:lnTo>
                    <a:pt x="8556" y="5926"/>
                  </a:lnTo>
                  <a:cubicBezTo>
                    <a:pt x="9296" y="5926"/>
                    <a:pt x="9885" y="5319"/>
                    <a:pt x="9849" y="4570"/>
                  </a:cubicBezTo>
                  <a:cubicBezTo>
                    <a:pt x="9814" y="3883"/>
                    <a:pt x="9225" y="3357"/>
                    <a:pt x="8538" y="3357"/>
                  </a:cubicBezTo>
                  <a:lnTo>
                    <a:pt x="8029" y="3357"/>
                  </a:lnTo>
                  <a:cubicBezTo>
                    <a:pt x="8261" y="2893"/>
                    <a:pt x="8190" y="2322"/>
                    <a:pt x="7806" y="1938"/>
                  </a:cubicBezTo>
                  <a:cubicBezTo>
                    <a:pt x="7570" y="1702"/>
                    <a:pt x="7262" y="1585"/>
                    <a:pt x="6954" y="1585"/>
                  </a:cubicBezTo>
                  <a:cubicBezTo>
                    <a:pt x="6703" y="1585"/>
                    <a:pt x="6452" y="1662"/>
                    <a:pt x="6236" y="1813"/>
                  </a:cubicBezTo>
                  <a:cubicBezTo>
                    <a:pt x="6218" y="832"/>
                    <a:pt x="5433" y="38"/>
                    <a:pt x="4461" y="2"/>
                  </a:cubicBezTo>
                  <a:cubicBezTo>
                    <a:pt x="4435" y="1"/>
                    <a:pt x="4409" y="1"/>
                    <a:pt x="4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" name="Google Shape;187;p30"/>
          <p:cNvGrpSpPr/>
          <p:nvPr/>
        </p:nvGrpSpPr>
        <p:grpSpPr>
          <a:xfrm>
            <a:off x="405290" y="860153"/>
            <a:ext cx="171000" cy="3442168"/>
            <a:chOff x="5816800" y="2392275"/>
            <a:chExt cx="171000" cy="3574050"/>
          </a:xfrm>
        </p:grpSpPr>
        <p:sp>
          <p:nvSpPr>
            <p:cNvPr id="188" name="Google Shape;188;p30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9" name="Google Shape;189;p30"/>
            <p:cNvCxnSpPr>
              <a:stCxn id="188" idx="2"/>
              <a:endCxn id="162" idx="1"/>
            </p:cNvCxnSpPr>
            <p:nvPr/>
          </p:nvCxnSpPr>
          <p:spPr>
            <a:xfrm flipH="1" rot="10800000">
              <a:off x="5816800" y="2392275"/>
              <a:ext cx="171000" cy="3539100"/>
            </a:xfrm>
            <a:prstGeom prst="bentConnector3">
              <a:avLst>
                <a:gd fmla="val -139254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0" name="Google Shape;190;p30"/>
          <p:cNvGrpSpPr/>
          <p:nvPr/>
        </p:nvGrpSpPr>
        <p:grpSpPr>
          <a:xfrm flipH="1">
            <a:off x="8567810" y="860352"/>
            <a:ext cx="171000" cy="3392204"/>
            <a:chOff x="5816800" y="2392575"/>
            <a:chExt cx="171000" cy="3573750"/>
          </a:xfrm>
        </p:grpSpPr>
        <p:sp>
          <p:nvSpPr>
            <p:cNvPr id="191" name="Google Shape;191;p30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2" name="Google Shape;192;p30"/>
            <p:cNvCxnSpPr>
              <a:stCxn id="191" idx="2"/>
              <a:endCxn id="162" idx="3"/>
            </p:cNvCxnSpPr>
            <p:nvPr/>
          </p:nvCxnSpPr>
          <p:spPr>
            <a:xfrm flipH="1" rot="10800000">
              <a:off x="5816800" y="2392575"/>
              <a:ext cx="171000" cy="3538800"/>
            </a:xfrm>
            <a:prstGeom prst="bentConnector3">
              <a:avLst>
                <a:gd fmla="val -139254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3" name="Google Shape;193;p30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Cloud Services Research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94" name="Google Shape;194;p30"/>
          <p:cNvGrpSpPr/>
          <p:nvPr/>
        </p:nvGrpSpPr>
        <p:grpSpPr>
          <a:xfrm>
            <a:off x="4327852" y="3995523"/>
            <a:ext cx="436983" cy="437308"/>
            <a:chOff x="1716988" y="3589010"/>
            <a:chExt cx="445947" cy="446278"/>
          </a:xfrm>
        </p:grpSpPr>
        <p:sp>
          <p:nvSpPr>
            <p:cNvPr id="195" name="Google Shape;195;p30"/>
            <p:cNvSpPr/>
            <p:nvPr/>
          </p:nvSpPr>
          <p:spPr>
            <a:xfrm>
              <a:off x="1760133" y="3995797"/>
              <a:ext cx="60726" cy="39485"/>
            </a:xfrm>
            <a:custGeom>
              <a:rect b="b" l="l" r="r" t="t"/>
              <a:pathLst>
                <a:path extrusionOk="0" h="1143" w="1758">
                  <a:moveTo>
                    <a:pt x="0" y="0"/>
                  </a:moveTo>
                  <a:lnTo>
                    <a:pt x="0" y="1142"/>
                  </a:lnTo>
                  <a:lnTo>
                    <a:pt x="1758" y="1142"/>
                  </a:lnTo>
                  <a:cubicBezTo>
                    <a:pt x="1490" y="821"/>
                    <a:pt x="1330" y="428"/>
                    <a:pt x="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0"/>
            <p:cNvSpPr/>
            <p:nvPr/>
          </p:nvSpPr>
          <p:spPr>
            <a:xfrm>
              <a:off x="1760133" y="3929542"/>
              <a:ext cx="80139" cy="39174"/>
            </a:xfrm>
            <a:custGeom>
              <a:rect b="b" l="l" r="r" t="t"/>
              <a:pathLst>
                <a:path extrusionOk="0" h="1134" w="2320">
                  <a:moveTo>
                    <a:pt x="0" y="0"/>
                  </a:moveTo>
                  <a:lnTo>
                    <a:pt x="0" y="1133"/>
                  </a:lnTo>
                  <a:lnTo>
                    <a:pt x="1392" y="1133"/>
                  </a:lnTo>
                  <a:cubicBezTo>
                    <a:pt x="1544" y="651"/>
                    <a:pt x="1883" y="250"/>
                    <a:pt x="2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0"/>
            <p:cNvSpPr/>
            <p:nvPr/>
          </p:nvSpPr>
          <p:spPr>
            <a:xfrm>
              <a:off x="1716988" y="3589010"/>
              <a:ext cx="234854" cy="249035"/>
            </a:xfrm>
            <a:custGeom>
              <a:rect b="b" l="l" r="r" t="t"/>
              <a:pathLst>
                <a:path extrusionOk="0" h="7209" w="6799">
                  <a:moveTo>
                    <a:pt x="3399" y="0"/>
                  </a:moveTo>
                  <a:lnTo>
                    <a:pt x="0" y="4630"/>
                  </a:lnTo>
                  <a:lnTo>
                    <a:pt x="1249" y="4630"/>
                  </a:lnTo>
                  <a:lnTo>
                    <a:pt x="1249" y="7209"/>
                  </a:lnTo>
                  <a:lnTo>
                    <a:pt x="5549" y="7209"/>
                  </a:lnTo>
                  <a:lnTo>
                    <a:pt x="5549" y="4630"/>
                  </a:lnTo>
                  <a:lnTo>
                    <a:pt x="6798" y="4630"/>
                  </a:lnTo>
                  <a:lnTo>
                    <a:pt x="33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0"/>
            <p:cNvSpPr/>
            <p:nvPr/>
          </p:nvSpPr>
          <p:spPr>
            <a:xfrm>
              <a:off x="1760133" y="3864185"/>
              <a:ext cx="145769" cy="39174"/>
            </a:xfrm>
            <a:custGeom>
              <a:rect b="b" l="l" r="r" t="t"/>
              <a:pathLst>
                <a:path extrusionOk="0" h="1134" w="4220">
                  <a:moveTo>
                    <a:pt x="0" y="1"/>
                  </a:moveTo>
                  <a:lnTo>
                    <a:pt x="0" y="1134"/>
                  </a:lnTo>
                  <a:lnTo>
                    <a:pt x="3087" y="1134"/>
                  </a:lnTo>
                  <a:cubicBezTo>
                    <a:pt x="3176" y="884"/>
                    <a:pt x="3328" y="643"/>
                    <a:pt x="3524" y="447"/>
                  </a:cubicBezTo>
                  <a:cubicBezTo>
                    <a:pt x="3729" y="242"/>
                    <a:pt x="3961" y="90"/>
                    <a:pt x="4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0"/>
            <p:cNvSpPr/>
            <p:nvPr/>
          </p:nvSpPr>
          <p:spPr>
            <a:xfrm>
              <a:off x="1812501" y="3830229"/>
              <a:ext cx="350434" cy="205059"/>
            </a:xfrm>
            <a:custGeom>
              <a:rect b="b" l="l" r="r" t="t"/>
              <a:pathLst>
                <a:path extrusionOk="0" h="5936" w="10145">
                  <a:moveTo>
                    <a:pt x="5978" y="1"/>
                  </a:moveTo>
                  <a:cubicBezTo>
                    <a:pt x="4967" y="1"/>
                    <a:pt x="4144" y="809"/>
                    <a:pt x="4114" y="1814"/>
                  </a:cubicBezTo>
                  <a:cubicBezTo>
                    <a:pt x="3905" y="1664"/>
                    <a:pt x="3659" y="1589"/>
                    <a:pt x="3413" y="1589"/>
                  </a:cubicBezTo>
                  <a:cubicBezTo>
                    <a:pt x="3103" y="1589"/>
                    <a:pt x="2791" y="1708"/>
                    <a:pt x="2552" y="1947"/>
                  </a:cubicBezTo>
                  <a:cubicBezTo>
                    <a:pt x="2169" y="2322"/>
                    <a:pt x="2097" y="2902"/>
                    <a:pt x="2329" y="3357"/>
                  </a:cubicBezTo>
                  <a:lnTo>
                    <a:pt x="1482" y="3357"/>
                  </a:lnTo>
                  <a:cubicBezTo>
                    <a:pt x="1268" y="3357"/>
                    <a:pt x="1071" y="3446"/>
                    <a:pt x="929" y="3607"/>
                  </a:cubicBezTo>
                  <a:cubicBezTo>
                    <a:pt x="1" y="4695"/>
                    <a:pt x="750" y="5935"/>
                    <a:pt x="1794" y="5935"/>
                  </a:cubicBezTo>
                  <a:lnTo>
                    <a:pt x="8289" y="5935"/>
                  </a:lnTo>
                  <a:cubicBezTo>
                    <a:pt x="9314" y="5935"/>
                    <a:pt x="10144" y="5096"/>
                    <a:pt x="10144" y="4079"/>
                  </a:cubicBezTo>
                  <a:cubicBezTo>
                    <a:pt x="10144" y="3054"/>
                    <a:pt x="9314" y="2215"/>
                    <a:pt x="8289" y="2215"/>
                  </a:cubicBezTo>
                  <a:lnTo>
                    <a:pt x="7834" y="2215"/>
                  </a:lnTo>
                  <a:lnTo>
                    <a:pt x="7834" y="1394"/>
                  </a:lnTo>
                  <a:cubicBezTo>
                    <a:pt x="7834" y="1136"/>
                    <a:pt x="7673" y="779"/>
                    <a:pt x="7477" y="609"/>
                  </a:cubicBezTo>
                  <a:cubicBezTo>
                    <a:pt x="6978" y="182"/>
                    <a:pt x="6457" y="1"/>
                    <a:pt x="59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/>
          <p:nvPr/>
        </p:nvSpPr>
        <p:spPr>
          <a:xfrm>
            <a:off x="2383875" y="921775"/>
            <a:ext cx="4376100" cy="4103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1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1"/>
          <p:cNvSpPr/>
          <p:nvPr/>
        </p:nvSpPr>
        <p:spPr>
          <a:xfrm>
            <a:off x="3280325" y="3912375"/>
            <a:ext cx="2583600" cy="6036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1"/>
          <p:cNvSpPr/>
          <p:nvPr/>
        </p:nvSpPr>
        <p:spPr>
          <a:xfrm>
            <a:off x="3526040" y="3172075"/>
            <a:ext cx="2092200" cy="6036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1"/>
          <p:cNvSpPr/>
          <p:nvPr/>
        </p:nvSpPr>
        <p:spPr>
          <a:xfrm>
            <a:off x="3771649" y="2431775"/>
            <a:ext cx="1600800" cy="6036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1"/>
          <p:cNvSpPr/>
          <p:nvPr/>
        </p:nvSpPr>
        <p:spPr>
          <a:xfrm>
            <a:off x="4022726" y="1691475"/>
            <a:ext cx="1098900" cy="6036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1"/>
          <p:cNvSpPr txBox="1"/>
          <p:nvPr/>
        </p:nvSpPr>
        <p:spPr>
          <a:xfrm>
            <a:off x="320675" y="3786625"/>
            <a:ext cx="2673300" cy="1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GetMyTeam displays any potential compliance breaches.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Less prone to paper-based error/</a:t>
            </a: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mishaps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502500" y="1658425"/>
            <a:ext cx="27777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Data </a:t>
            </a:r>
            <a:r>
              <a:rPr lang="en" sz="20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Integration</a:t>
            </a:r>
            <a:endParaRPr sz="20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275550" y="2048425"/>
            <a:ext cx="289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Facilitates the seamless integration and digitization of internal processes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Exp: PK99 and agenda app</a:t>
            </a:r>
            <a:endParaRPr>
              <a:solidFill>
                <a:srgbClr val="FFFFFF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6229825" y="1658425"/>
            <a:ext cx="18924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Data Privacy</a:t>
            </a:r>
            <a:endParaRPr sz="20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214" name="Google Shape;214;p31"/>
          <p:cNvSpPr txBox="1"/>
          <p:nvPr/>
        </p:nvSpPr>
        <p:spPr>
          <a:xfrm>
            <a:off x="6269650" y="2120200"/>
            <a:ext cx="258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tamaran"/>
              <a:buChar char="●"/>
            </a:pPr>
            <a:r>
              <a:rPr lang="en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Data hosted on the company tenant</a:t>
            </a:r>
            <a:endParaRPr>
              <a:solidFill>
                <a:srgbClr val="FFFFFF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15" name="Google Shape;215;p31"/>
          <p:cNvSpPr txBox="1"/>
          <p:nvPr/>
        </p:nvSpPr>
        <p:spPr>
          <a:xfrm>
            <a:off x="720000" y="3320425"/>
            <a:ext cx="16458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Data Protection</a:t>
            </a:r>
            <a:endParaRPr sz="20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216" name="Google Shape;216;p31"/>
          <p:cNvSpPr txBox="1"/>
          <p:nvPr/>
        </p:nvSpPr>
        <p:spPr>
          <a:xfrm>
            <a:off x="6378875" y="3320425"/>
            <a:ext cx="2357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In the future</a:t>
            </a:r>
            <a:endParaRPr sz="25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217" name="Google Shape;217;p31"/>
          <p:cNvSpPr txBox="1"/>
          <p:nvPr/>
        </p:nvSpPr>
        <p:spPr>
          <a:xfrm>
            <a:off x="6378875" y="3710425"/>
            <a:ext cx="22170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MemberCentral App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18" name="Google Shape;218;p31"/>
          <p:cNvCxnSpPr>
            <a:stCxn id="211" idx="3"/>
            <a:endCxn id="209" idx="1"/>
          </p:cNvCxnSpPr>
          <p:nvPr/>
        </p:nvCxnSpPr>
        <p:spPr>
          <a:xfrm>
            <a:off x="3280200" y="1891525"/>
            <a:ext cx="742500" cy="1017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31"/>
          <p:cNvCxnSpPr>
            <a:stCxn id="213" idx="1"/>
            <a:endCxn id="208" idx="3"/>
          </p:cNvCxnSpPr>
          <p:nvPr/>
        </p:nvCxnSpPr>
        <p:spPr>
          <a:xfrm flipH="1">
            <a:off x="5372425" y="1891525"/>
            <a:ext cx="857400" cy="8421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31"/>
          <p:cNvCxnSpPr>
            <a:stCxn id="215" idx="3"/>
            <a:endCxn id="207" idx="1"/>
          </p:cNvCxnSpPr>
          <p:nvPr/>
        </p:nvCxnSpPr>
        <p:spPr>
          <a:xfrm flipH="1" rot="10800000">
            <a:off x="2365800" y="3474025"/>
            <a:ext cx="1160100" cy="795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31"/>
          <p:cNvCxnSpPr>
            <a:stCxn id="216" idx="1"/>
            <a:endCxn id="206" idx="3"/>
          </p:cNvCxnSpPr>
          <p:nvPr/>
        </p:nvCxnSpPr>
        <p:spPr>
          <a:xfrm flipH="1">
            <a:off x="5863775" y="3553525"/>
            <a:ext cx="515100" cy="6606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2" name="Google Shape;222;p31"/>
          <p:cNvGrpSpPr/>
          <p:nvPr/>
        </p:nvGrpSpPr>
        <p:grpSpPr>
          <a:xfrm>
            <a:off x="4349881" y="2515185"/>
            <a:ext cx="444231" cy="436768"/>
            <a:chOff x="2294488" y="3589252"/>
            <a:chExt cx="453343" cy="445727"/>
          </a:xfrm>
        </p:grpSpPr>
        <p:sp>
          <p:nvSpPr>
            <p:cNvPr id="223" name="Google Shape;223;p31"/>
            <p:cNvSpPr/>
            <p:nvPr/>
          </p:nvSpPr>
          <p:spPr>
            <a:xfrm>
              <a:off x="2512977" y="3787153"/>
              <a:ext cx="234854" cy="247826"/>
            </a:xfrm>
            <a:custGeom>
              <a:rect b="b" l="l" r="r" t="t"/>
              <a:pathLst>
                <a:path extrusionOk="0" h="7174" w="6799">
                  <a:moveTo>
                    <a:pt x="3917" y="1"/>
                  </a:moveTo>
                  <a:cubicBezTo>
                    <a:pt x="3551" y="572"/>
                    <a:pt x="2918" y="955"/>
                    <a:pt x="2186" y="955"/>
                  </a:cubicBezTo>
                  <a:lnTo>
                    <a:pt x="1249" y="955"/>
                  </a:lnTo>
                  <a:lnTo>
                    <a:pt x="1249" y="2579"/>
                  </a:lnTo>
                  <a:lnTo>
                    <a:pt x="0" y="2579"/>
                  </a:lnTo>
                  <a:lnTo>
                    <a:pt x="3399" y="7173"/>
                  </a:lnTo>
                  <a:lnTo>
                    <a:pt x="6798" y="2579"/>
                  </a:lnTo>
                  <a:lnTo>
                    <a:pt x="5540" y="2579"/>
                  </a:lnTo>
                  <a:lnTo>
                    <a:pt x="5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1"/>
            <p:cNvSpPr/>
            <p:nvPr/>
          </p:nvSpPr>
          <p:spPr>
            <a:xfrm>
              <a:off x="2653811" y="3720898"/>
              <a:ext cx="50570" cy="39174"/>
            </a:xfrm>
            <a:custGeom>
              <a:rect b="b" l="l" r="r" t="t"/>
              <a:pathLst>
                <a:path extrusionOk="0" h="1134" w="1464">
                  <a:moveTo>
                    <a:pt x="0" y="1"/>
                  </a:moveTo>
                  <a:cubicBezTo>
                    <a:pt x="116" y="250"/>
                    <a:pt x="179" y="527"/>
                    <a:pt x="179" y="821"/>
                  </a:cubicBezTo>
                  <a:cubicBezTo>
                    <a:pt x="179" y="928"/>
                    <a:pt x="170" y="1035"/>
                    <a:pt x="152" y="1134"/>
                  </a:cubicBezTo>
                  <a:lnTo>
                    <a:pt x="1463" y="1134"/>
                  </a:lnTo>
                  <a:lnTo>
                    <a:pt x="14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1"/>
            <p:cNvSpPr/>
            <p:nvPr/>
          </p:nvSpPr>
          <p:spPr>
            <a:xfrm>
              <a:off x="2556122" y="3589942"/>
              <a:ext cx="148256" cy="39174"/>
            </a:xfrm>
            <a:custGeom>
              <a:rect b="b" l="l" r="r" t="t"/>
              <a:pathLst>
                <a:path extrusionOk="0" h="1134" w="4292">
                  <a:moveTo>
                    <a:pt x="0" y="0"/>
                  </a:moveTo>
                  <a:lnTo>
                    <a:pt x="0" y="946"/>
                  </a:lnTo>
                  <a:cubicBezTo>
                    <a:pt x="143" y="999"/>
                    <a:pt x="277" y="1062"/>
                    <a:pt x="393" y="1133"/>
                  </a:cubicBezTo>
                  <a:lnTo>
                    <a:pt x="4291" y="1133"/>
                  </a:lnTo>
                  <a:lnTo>
                    <a:pt x="42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1"/>
            <p:cNvSpPr/>
            <p:nvPr/>
          </p:nvSpPr>
          <p:spPr>
            <a:xfrm>
              <a:off x="2594949" y="3655265"/>
              <a:ext cx="109431" cy="39485"/>
            </a:xfrm>
            <a:custGeom>
              <a:rect b="b" l="l" r="r" t="t"/>
              <a:pathLst>
                <a:path extrusionOk="0" h="1143" w="3168">
                  <a:moveTo>
                    <a:pt x="0" y="0"/>
                  </a:moveTo>
                  <a:cubicBezTo>
                    <a:pt x="116" y="232"/>
                    <a:pt x="188" y="482"/>
                    <a:pt x="206" y="741"/>
                  </a:cubicBezTo>
                  <a:cubicBezTo>
                    <a:pt x="545" y="794"/>
                    <a:pt x="857" y="937"/>
                    <a:pt x="1116" y="1142"/>
                  </a:cubicBezTo>
                  <a:lnTo>
                    <a:pt x="3167" y="1142"/>
                  </a:lnTo>
                  <a:lnTo>
                    <a:pt x="31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2294488" y="3589252"/>
              <a:ext cx="341453" cy="204714"/>
            </a:xfrm>
            <a:custGeom>
              <a:rect b="b" l="l" r="r" t="t"/>
              <a:pathLst>
                <a:path extrusionOk="0" h="5926" w="9885">
                  <a:moveTo>
                    <a:pt x="4382" y="1"/>
                  </a:moveTo>
                  <a:cubicBezTo>
                    <a:pt x="3357" y="1"/>
                    <a:pt x="2525" y="849"/>
                    <a:pt x="2525" y="1885"/>
                  </a:cubicBezTo>
                  <a:lnTo>
                    <a:pt x="2525" y="2215"/>
                  </a:lnTo>
                  <a:lnTo>
                    <a:pt x="2097" y="2215"/>
                  </a:lnTo>
                  <a:cubicBezTo>
                    <a:pt x="910" y="2215"/>
                    <a:pt x="0" y="3303"/>
                    <a:pt x="250" y="4463"/>
                  </a:cubicBezTo>
                  <a:cubicBezTo>
                    <a:pt x="429" y="5301"/>
                    <a:pt x="1178" y="5926"/>
                    <a:pt x="2070" y="5926"/>
                  </a:cubicBezTo>
                  <a:lnTo>
                    <a:pt x="8556" y="5926"/>
                  </a:lnTo>
                  <a:cubicBezTo>
                    <a:pt x="9296" y="5926"/>
                    <a:pt x="9885" y="5319"/>
                    <a:pt x="9849" y="4570"/>
                  </a:cubicBezTo>
                  <a:cubicBezTo>
                    <a:pt x="9814" y="3883"/>
                    <a:pt x="9225" y="3357"/>
                    <a:pt x="8538" y="3357"/>
                  </a:cubicBezTo>
                  <a:lnTo>
                    <a:pt x="8029" y="3357"/>
                  </a:lnTo>
                  <a:cubicBezTo>
                    <a:pt x="8261" y="2893"/>
                    <a:pt x="8190" y="2322"/>
                    <a:pt x="7806" y="1938"/>
                  </a:cubicBezTo>
                  <a:cubicBezTo>
                    <a:pt x="7570" y="1702"/>
                    <a:pt x="7262" y="1585"/>
                    <a:pt x="6954" y="1585"/>
                  </a:cubicBezTo>
                  <a:cubicBezTo>
                    <a:pt x="6703" y="1585"/>
                    <a:pt x="6452" y="1662"/>
                    <a:pt x="6236" y="1813"/>
                  </a:cubicBezTo>
                  <a:cubicBezTo>
                    <a:pt x="6218" y="832"/>
                    <a:pt x="5433" y="38"/>
                    <a:pt x="4461" y="2"/>
                  </a:cubicBezTo>
                  <a:cubicBezTo>
                    <a:pt x="4435" y="1"/>
                    <a:pt x="4409" y="1"/>
                    <a:pt x="4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" name="Google Shape;228;p31"/>
          <p:cNvGrpSpPr/>
          <p:nvPr/>
        </p:nvGrpSpPr>
        <p:grpSpPr>
          <a:xfrm>
            <a:off x="4353127" y="3255069"/>
            <a:ext cx="437601" cy="437608"/>
            <a:chOff x="2886151" y="3588699"/>
            <a:chExt cx="446577" cy="446585"/>
          </a:xfrm>
        </p:grpSpPr>
        <p:sp>
          <p:nvSpPr>
            <p:cNvPr id="229" name="Google Shape;229;p31"/>
            <p:cNvSpPr/>
            <p:nvPr/>
          </p:nvSpPr>
          <p:spPr>
            <a:xfrm>
              <a:off x="3096314" y="3884532"/>
              <a:ext cx="26252" cy="47188"/>
            </a:xfrm>
            <a:custGeom>
              <a:rect b="b" l="l" r="r" t="t"/>
              <a:pathLst>
                <a:path extrusionOk="0" h="1366" w="760">
                  <a:moveTo>
                    <a:pt x="1" y="1"/>
                  </a:moveTo>
                  <a:lnTo>
                    <a:pt x="1" y="1366"/>
                  </a:lnTo>
                  <a:cubicBezTo>
                    <a:pt x="126" y="1339"/>
                    <a:pt x="251" y="1321"/>
                    <a:pt x="385" y="1321"/>
                  </a:cubicBezTo>
                  <a:cubicBezTo>
                    <a:pt x="509" y="1321"/>
                    <a:pt x="634" y="1339"/>
                    <a:pt x="759" y="1366"/>
                  </a:cubicBezTo>
                  <a:lnTo>
                    <a:pt x="759" y="1"/>
                  </a:lnTo>
                  <a:cubicBezTo>
                    <a:pt x="634" y="10"/>
                    <a:pt x="509" y="10"/>
                    <a:pt x="376" y="10"/>
                  </a:cubicBezTo>
                  <a:cubicBezTo>
                    <a:pt x="251" y="10"/>
                    <a:pt x="126" y="1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3079699" y="3674989"/>
              <a:ext cx="59793" cy="59832"/>
            </a:xfrm>
            <a:custGeom>
              <a:rect b="b" l="l" r="r" t="t"/>
              <a:pathLst>
                <a:path extrusionOk="0" h="1732" w="1731">
                  <a:moveTo>
                    <a:pt x="866" y="0"/>
                  </a:moveTo>
                  <a:cubicBezTo>
                    <a:pt x="384" y="0"/>
                    <a:pt x="0" y="384"/>
                    <a:pt x="0" y="866"/>
                  </a:cubicBezTo>
                  <a:cubicBezTo>
                    <a:pt x="0" y="1321"/>
                    <a:pt x="348" y="1695"/>
                    <a:pt x="785" y="1731"/>
                  </a:cubicBezTo>
                  <a:lnTo>
                    <a:pt x="937" y="1731"/>
                  </a:lnTo>
                  <a:cubicBezTo>
                    <a:pt x="1374" y="1695"/>
                    <a:pt x="1731" y="1321"/>
                    <a:pt x="1731" y="866"/>
                  </a:cubicBezTo>
                  <a:cubicBezTo>
                    <a:pt x="1731" y="384"/>
                    <a:pt x="1338" y="0"/>
                    <a:pt x="8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3023911" y="3760969"/>
              <a:ext cx="171054" cy="98661"/>
            </a:xfrm>
            <a:custGeom>
              <a:rect b="b" l="l" r="r" t="t"/>
              <a:pathLst>
                <a:path extrusionOk="0" h="2856" w="4952">
                  <a:moveTo>
                    <a:pt x="2391" y="0"/>
                  </a:moveTo>
                  <a:cubicBezTo>
                    <a:pt x="1223" y="36"/>
                    <a:pt x="250" y="866"/>
                    <a:pt x="1" y="1963"/>
                  </a:cubicBezTo>
                  <a:cubicBezTo>
                    <a:pt x="679" y="2516"/>
                    <a:pt x="1535" y="2855"/>
                    <a:pt x="2481" y="2855"/>
                  </a:cubicBezTo>
                  <a:cubicBezTo>
                    <a:pt x="3417" y="2855"/>
                    <a:pt x="4274" y="2516"/>
                    <a:pt x="4952" y="1972"/>
                  </a:cubicBezTo>
                  <a:cubicBezTo>
                    <a:pt x="4693" y="866"/>
                    <a:pt x="3730" y="36"/>
                    <a:pt x="25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1"/>
            <p:cNvSpPr/>
            <p:nvPr/>
          </p:nvSpPr>
          <p:spPr>
            <a:xfrm>
              <a:off x="2974306" y="3588699"/>
              <a:ext cx="270295" cy="219153"/>
            </a:xfrm>
            <a:custGeom>
              <a:rect b="b" l="l" r="r" t="t"/>
              <a:pathLst>
                <a:path extrusionOk="0" h="6344" w="7825">
                  <a:moveTo>
                    <a:pt x="3917" y="1"/>
                  </a:moveTo>
                  <a:cubicBezTo>
                    <a:pt x="1758" y="1"/>
                    <a:pt x="0" y="1758"/>
                    <a:pt x="0" y="3926"/>
                  </a:cubicBezTo>
                  <a:cubicBezTo>
                    <a:pt x="0" y="4836"/>
                    <a:pt x="312" y="5674"/>
                    <a:pt x="839" y="6334"/>
                  </a:cubicBezTo>
                  <a:cubicBezTo>
                    <a:pt x="1169" y="5478"/>
                    <a:pt x="1856" y="4791"/>
                    <a:pt x="2712" y="4452"/>
                  </a:cubicBezTo>
                  <a:cubicBezTo>
                    <a:pt x="2454" y="4167"/>
                    <a:pt x="2293" y="3783"/>
                    <a:pt x="2293" y="3364"/>
                  </a:cubicBezTo>
                  <a:cubicBezTo>
                    <a:pt x="2293" y="2463"/>
                    <a:pt x="3016" y="1740"/>
                    <a:pt x="3917" y="1740"/>
                  </a:cubicBezTo>
                  <a:cubicBezTo>
                    <a:pt x="4809" y="1740"/>
                    <a:pt x="5531" y="2463"/>
                    <a:pt x="5531" y="3364"/>
                  </a:cubicBezTo>
                  <a:cubicBezTo>
                    <a:pt x="5531" y="3783"/>
                    <a:pt x="5380" y="4167"/>
                    <a:pt x="5112" y="4452"/>
                  </a:cubicBezTo>
                  <a:cubicBezTo>
                    <a:pt x="5968" y="4791"/>
                    <a:pt x="6655" y="5478"/>
                    <a:pt x="6985" y="6343"/>
                  </a:cubicBezTo>
                  <a:cubicBezTo>
                    <a:pt x="7512" y="5674"/>
                    <a:pt x="7824" y="4836"/>
                    <a:pt x="7824" y="3926"/>
                  </a:cubicBezTo>
                  <a:cubicBezTo>
                    <a:pt x="7824" y="1758"/>
                    <a:pt x="6067" y="1"/>
                    <a:pt x="3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2989713" y="3982222"/>
              <a:ext cx="56097" cy="26220"/>
            </a:xfrm>
            <a:custGeom>
              <a:rect b="b" l="l" r="r" t="t"/>
              <a:pathLst>
                <a:path extrusionOk="0" h="759" w="1624">
                  <a:moveTo>
                    <a:pt x="0" y="1"/>
                  </a:moveTo>
                  <a:cubicBezTo>
                    <a:pt x="27" y="117"/>
                    <a:pt x="36" y="250"/>
                    <a:pt x="36" y="375"/>
                  </a:cubicBezTo>
                  <a:cubicBezTo>
                    <a:pt x="36" y="509"/>
                    <a:pt x="27" y="634"/>
                    <a:pt x="0" y="759"/>
                  </a:cubicBezTo>
                  <a:lnTo>
                    <a:pt x="1624" y="759"/>
                  </a:lnTo>
                  <a:cubicBezTo>
                    <a:pt x="1597" y="634"/>
                    <a:pt x="1588" y="509"/>
                    <a:pt x="1588" y="375"/>
                  </a:cubicBezTo>
                  <a:cubicBezTo>
                    <a:pt x="1588" y="250"/>
                    <a:pt x="1597" y="117"/>
                    <a:pt x="1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3173381" y="3982222"/>
              <a:ext cx="55786" cy="26220"/>
            </a:xfrm>
            <a:custGeom>
              <a:rect b="b" l="l" r="r" t="t"/>
              <a:pathLst>
                <a:path extrusionOk="0" h="759" w="1615">
                  <a:moveTo>
                    <a:pt x="0" y="1"/>
                  </a:moveTo>
                  <a:cubicBezTo>
                    <a:pt x="27" y="117"/>
                    <a:pt x="36" y="250"/>
                    <a:pt x="36" y="375"/>
                  </a:cubicBezTo>
                  <a:cubicBezTo>
                    <a:pt x="36" y="509"/>
                    <a:pt x="27" y="634"/>
                    <a:pt x="0" y="759"/>
                  </a:cubicBezTo>
                  <a:lnTo>
                    <a:pt x="1615" y="759"/>
                  </a:lnTo>
                  <a:cubicBezTo>
                    <a:pt x="1588" y="634"/>
                    <a:pt x="1579" y="509"/>
                    <a:pt x="1579" y="375"/>
                  </a:cubicBezTo>
                  <a:cubicBezTo>
                    <a:pt x="1579" y="250"/>
                    <a:pt x="1588" y="117"/>
                    <a:pt x="1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1"/>
            <p:cNvSpPr/>
            <p:nvPr/>
          </p:nvSpPr>
          <p:spPr>
            <a:xfrm>
              <a:off x="2886151" y="3955416"/>
              <a:ext cx="79551" cy="79868"/>
            </a:xfrm>
            <a:custGeom>
              <a:rect b="b" l="l" r="r" t="t"/>
              <a:pathLst>
                <a:path extrusionOk="0" h="2312" w="2303">
                  <a:moveTo>
                    <a:pt x="1152" y="0"/>
                  </a:moveTo>
                  <a:cubicBezTo>
                    <a:pt x="509" y="0"/>
                    <a:pt x="1" y="518"/>
                    <a:pt x="1" y="1160"/>
                  </a:cubicBezTo>
                  <a:cubicBezTo>
                    <a:pt x="1" y="1794"/>
                    <a:pt x="509" y="2311"/>
                    <a:pt x="1152" y="2311"/>
                  </a:cubicBezTo>
                  <a:cubicBezTo>
                    <a:pt x="1785" y="2311"/>
                    <a:pt x="2302" y="1794"/>
                    <a:pt x="2302" y="1160"/>
                  </a:cubicBezTo>
                  <a:cubicBezTo>
                    <a:pt x="2302" y="518"/>
                    <a:pt x="1785" y="0"/>
                    <a:pt x="1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1"/>
            <p:cNvSpPr/>
            <p:nvPr/>
          </p:nvSpPr>
          <p:spPr>
            <a:xfrm>
              <a:off x="3069820" y="3955416"/>
              <a:ext cx="79551" cy="79868"/>
            </a:xfrm>
            <a:custGeom>
              <a:rect b="b" l="l" r="r" t="t"/>
              <a:pathLst>
                <a:path extrusionOk="0" h="2312" w="2303">
                  <a:moveTo>
                    <a:pt x="1152" y="0"/>
                  </a:moveTo>
                  <a:cubicBezTo>
                    <a:pt x="518" y="0"/>
                    <a:pt x="1" y="518"/>
                    <a:pt x="1" y="1160"/>
                  </a:cubicBezTo>
                  <a:cubicBezTo>
                    <a:pt x="1" y="1794"/>
                    <a:pt x="518" y="2311"/>
                    <a:pt x="1152" y="2311"/>
                  </a:cubicBezTo>
                  <a:cubicBezTo>
                    <a:pt x="1785" y="2311"/>
                    <a:pt x="2302" y="1794"/>
                    <a:pt x="2302" y="1160"/>
                  </a:cubicBezTo>
                  <a:cubicBezTo>
                    <a:pt x="2302" y="518"/>
                    <a:pt x="1785" y="0"/>
                    <a:pt x="1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1"/>
            <p:cNvSpPr/>
            <p:nvPr/>
          </p:nvSpPr>
          <p:spPr>
            <a:xfrm>
              <a:off x="3253177" y="3955416"/>
              <a:ext cx="79551" cy="79868"/>
            </a:xfrm>
            <a:custGeom>
              <a:rect b="b" l="l" r="r" t="t"/>
              <a:pathLst>
                <a:path extrusionOk="0" h="2312" w="2303">
                  <a:moveTo>
                    <a:pt x="1152" y="0"/>
                  </a:moveTo>
                  <a:cubicBezTo>
                    <a:pt x="518" y="0"/>
                    <a:pt x="1" y="518"/>
                    <a:pt x="1" y="1160"/>
                  </a:cubicBezTo>
                  <a:cubicBezTo>
                    <a:pt x="1" y="1794"/>
                    <a:pt x="518" y="2311"/>
                    <a:pt x="1152" y="2311"/>
                  </a:cubicBezTo>
                  <a:cubicBezTo>
                    <a:pt x="1785" y="2311"/>
                    <a:pt x="2302" y="1794"/>
                    <a:pt x="2302" y="1160"/>
                  </a:cubicBezTo>
                  <a:cubicBezTo>
                    <a:pt x="2302" y="518"/>
                    <a:pt x="1785" y="0"/>
                    <a:pt x="1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31"/>
          <p:cNvGrpSpPr/>
          <p:nvPr/>
        </p:nvGrpSpPr>
        <p:grpSpPr>
          <a:xfrm>
            <a:off x="4352912" y="3995806"/>
            <a:ext cx="438165" cy="437882"/>
            <a:chOff x="3470456" y="3588699"/>
            <a:chExt cx="447153" cy="446864"/>
          </a:xfrm>
        </p:grpSpPr>
        <p:sp>
          <p:nvSpPr>
            <p:cNvPr id="239" name="Google Shape;239;p31"/>
            <p:cNvSpPr/>
            <p:nvPr/>
          </p:nvSpPr>
          <p:spPr>
            <a:xfrm>
              <a:off x="3470456" y="3588699"/>
              <a:ext cx="447153" cy="278916"/>
            </a:xfrm>
            <a:custGeom>
              <a:rect b="b" l="l" r="r" t="t"/>
              <a:pathLst>
                <a:path extrusionOk="0" h="8074" w="12945">
                  <a:moveTo>
                    <a:pt x="3042" y="5184"/>
                  </a:moveTo>
                  <a:lnTo>
                    <a:pt x="3042" y="5915"/>
                  </a:lnTo>
                  <a:lnTo>
                    <a:pt x="3801" y="5915"/>
                  </a:lnTo>
                  <a:lnTo>
                    <a:pt x="3801" y="5184"/>
                  </a:lnTo>
                  <a:close/>
                  <a:moveTo>
                    <a:pt x="4550" y="5184"/>
                  </a:moveTo>
                  <a:lnTo>
                    <a:pt x="4550" y="5915"/>
                  </a:lnTo>
                  <a:lnTo>
                    <a:pt x="5308" y="5915"/>
                  </a:lnTo>
                  <a:lnTo>
                    <a:pt x="5308" y="5184"/>
                  </a:lnTo>
                  <a:close/>
                  <a:moveTo>
                    <a:pt x="6066" y="5184"/>
                  </a:moveTo>
                  <a:lnTo>
                    <a:pt x="6066" y="5915"/>
                  </a:lnTo>
                  <a:lnTo>
                    <a:pt x="6825" y="5915"/>
                  </a:lnTo>
                  <a:lnTo>
                    <a:pt x="6825" y="5184"/>
                  </a:lnTo>
                  <a:close/>
                  <a:moveTo>
                    <a:pt x="7583" y="5184"/>
                  </a:moveTo>
                  <a:lnTo>
                    <a:pt x="7583" y="5915"/>
                  </a:lnTo>
                  <a:lnTo>
                    <a:pt x="8341" y="5915"/>
                  </a:lnTo>
                  <a:lnTo>
                    <a:pt x="8341" y="5184"/>
                  </a:lnTo>
                  <a:close/>
                  <a:moveTo>
                    <a:pt x="9100" y="5184"/>
                  </a:moveTo>
                  <a:lnTo>
                    <a:pt x="9100" y="5915"/>
                  </a:lnTo>
                  <a:lnTo>
                    <a:pt x="9858" y="5915"/>
                  </a:lnTo>
                  <a:lnTo>
                    <a:pt x="9858" y="5184"/>
                  </a:lnTo>
                  <a:close/>
                  <a:moveTo>
                    <a:pt x="6477" y="1"/>
                  </a:moveTo>
                  <a:cubicBezTo>
                    <a:pt x="5290" y="1"/>
                    <a:pt x="4318" y="910"/>
                    <a:pt x="4255" y="2079"/>
                  </a:cubicBezTo>
                  <a:cubicBezTo>
                    <a:pt x="4095" y="2034"/>
                    <a:pt x="3925" y="2008"/>
                    <a:pt x="3756" y="2008"/>
                  </a:cubicBezTo>
                  <a:cubicBezTo>
                    <a:pt x="2792" y="2008"/>
                    <a:pt x="1998" y="2748"/>
                    <a:pt x="1900" y="3685"/>
                  </a:cubicBezTo>
                  <a:cubicBezTo>
                    <a:pt x="830" y="3863"/>
                    <a:pt x="0" y="4800"/>
                    <a:pt x="0" y="5924"/>
                  </a:cubicBezTo>
                  <a:cubicBezTo>
                    <a:pt x="0" y="6905"/>
                    <a:pt x="642" y="7771"/>
                    <a:pt x="1552" y="8074"/>
                  </a:cubicBezTo>
                  <a:lnTo>
                    <a:pt x="1552" y="5184"/>
                  </a:lnTo>
                  <a:lnTo>
                    <a:pt x="3042" y="5184"/>
                  </a:lnTo>
                  <a:lnTo>
                    <a:pt x="3042" y="4764"/>
                  </a:lnTo>
                  <a:lnTo>
                    <a:pt x="3042" y="4345"/>
                  </a:lnTo>
                  <a:lnTo>
                    <a:pt x="3801" y="4345"/>
                  </a:lnTo>
                  <a:lnTo>
                    <a:pt x="3801" y="4764"/>
                  </a:lnTo>
                  <a:lnTo>
                    <a:pt x="3801" y="5184"/>
                  </a:lnTo>
                  <a:lnTo>
                    <a:pt x="4550" y="5184"/>
                  </a:lnTo>
                  <a:lnTo>
                    <a:pt x="4550" y="4764"/>
                  </a:lnTo>
                  <a:lnTo>
                    <a:pt x="4550" y="4345"/>
                  </a:lnTo>
                  <a:lnTo>
                    <a:pt x="5308" y="4345"/>
                  </a:lnTo>
                  <a:lnTo>
                    <a:pt x="5308" y="4764"/>
                  </a:lnTo>
                  <a:lnTo>
                    <a:pt x="5308" y="5184"/>
                  </a:lnTo>
                  <a:lnTo>
                    <a:pt x="6066" y="5184"/>
                  </a:lnTo>
                  <a:lnTo>
                    <a:pt x="6066" y="4764"/>
                  </a:lnTo>
                  <a:lnTo>
                    <a:pt x="6066" y="4345"/>
                  </a:lnTo>
                  <a:lnTo>
                    <a:pt x="6825" y="4345"/>
                  </a:lnTo>
                  <a:lnTo>
                    <a:pt x="6825" y="4764"/>
                  </a:lnTo>
                  <a:lnTo>
                    <a:pt x="6825" y="5184"/>
                  </a:lnTo>
                  <a:lnTo>
                    <a:pt x="7583" y="5184"/>
                  </a:lnTo>
                  <a:lnTo>
                    <a:pt x="7583" y="4764"/>
                  </a:lnTo>
                  <a:lnTo>
                    <a:pt x="7583" y="4345"/>
                  </a:lnTo>
                  <a:lnTo>
                    <a:pt x="8341" y="4345"/>
                  </a:lnTo>
                  <a:lnTo>
                    <a:pt x="8341" y="4764"/>
                  </a:lnTo>
                  <a:lnTo>
                    <a:pt x="8341" y="5184"/>
                  </a:lnTo>
                  <a:lnTo>
                    <a:pt x="9100" y="5184"/>
                  </a:lnTo>
                  <a:lnTo>
                    <a:pt x="9100" y="4764"/>
                  </a:lnTo>
                  <a:lnTo>
                    <a:pt x="9100" y="4345"/>
                  </a:lnTo>
                  <a:lnTo>
                    <a:pt x="9858" y="4345"/>
                  </a:lnTo>
                  <a:lnTo>
                    <a:pt x="9858" y="4764"/>
                  </a:lnTo>
                  <a:lnTo>
                    <a:pt x="9858" y="5184"/>
                  </a:lnTo>
                  <a:lnTo>
                    <a:pt x="11401" y="5184"/>
                  </a:lnTo>
                  <a:lnTo>
                    <a:pt x="11401" y="8074"/>
                  </a:lnTo>
                  <a:cubicBezTo>
                    <a:pt x="11785" y="7940"/>
                    <a:pt x="12133" y="7708"/>
                    <a:pt x="12400" y="7387"/>
                  </a:cubicBezTo>
                  <a:cubicBezTo>
                    <a:pt x="12748" y="6977"/>
                    <a:pt x="12945" y="6459"/>
                    <a:pt x="12945" y="5924"/>
                  </a:cubicBezTo>
                  <a:cubicBezTo>
                    <a:pt x="12945" y="4800"/>
                    <a:pt x="12124" y="3863"/>
                    <a:pt x="11044" y="3685"/>
                  </a:cubicBezTo>
                  <a:cubicBezTo>
                    <a:pt x="10946" y="2748"/>
                    <a:pt x="10152" y="2008"/>
                    <a:pt x="9189" y="2008"/>
                  </a:cubicBezTo>
                  <a:cubicBezTo>
                    <a:pt x="9019" y="2008"/>
                    <a:pt x="8850" y="2034"/>
                    <a:pt x="8689" y="2079"/>
                  </a:cubicBezTo>
                  <a:cubicBezTo>
                    <a:pt x="8627" y="910"/>
                    <a:pt x="7654" y="1"/>
                    <a:pt x="6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1"/>
            <p:cNvSpPr/>
            <p:nvPr/>
          </p:nvSpPr>
          <p:spPr>
            <a:xfrm>
              <a:off x="3549319" y="3876828"/>
              <a:ext cx="289708" cy="158734"/>
            </a:xfrm>
            <a:custGeom>
              <a:rect b="b" l="l" r="r" t="t"/>
              <a:pathLst>
                <a:path extrusionOk="0" h="4595" w="8387">
                  <a:moveTo>
                    <a:pt x="1" y="1"/>
                  </a:moveTo>
                  <a:lnTo>
                    <a:pt x="1" y="4595"/>
                  </a:lnTo>
                  <a:lnTo>
                    <a:pt x="8387" y="4595"/>
                  </a:lnTo>
                  <a:lnTo>
                    <a:pt x="8387" y="1"/>
                  </a:lnTo>
                  <a:lnTo>
                    <a:pt x="7575" y="1"/>
                  </a:lnTo>
                  <a:lnTo>
                    <a:pt x="7575" y="3685"/>
                  </a:lnTo>
                  <a:lnTo>
                    <a:pt x="804" y="3685"/>
                  </a:lnTo>
                  <a:lnTo>
                    <a:pt x="8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3603276" y="3876828"/>
              <a:ext cx="181521" cy="101113"/>
            </a:xfrm>
            <a:custGeom>
              <a:rect b="b" l="l" r="r" t="t"/>
              <a:pathLst>
                <a:path extrusionOk="0" h="2927" w="5255">
                  <a:moveTo>
                    <a:pt x="1490" y="1035"/>
                  </a:moveTo>
                  <a:lnTo>
                    <a:pt x="1490" y="1794"/>
                  </a:lnTo>
                  <a:lnTo>
                    <a:pt x="758" y="1794"/>
                  </a:lnTo>
                  <a:lnTo>
                    <a:pt x="758" y="1035"/>
                  </a:lnTo>
                  <a:close/>
                  <a:moveTo>
                    <a:pt x="2980" y="1035"/>
                  </a:moveTo>
                  <a:lnTo>
                    <a:pt x="2980" y="1794"/>
                  </a:lnTo>
                  <a:lnTo>
                    <a:pt x="2248" y="1794"/>
                  </a:lnTo>
                  <a:lnTo>
                    <a:pt x="2248" y="1035"/>
                  </a:lnTo>
                  <a:close/>
                  <a:moveTo>
                    <a:pt x="4470" y="1035"/>
                  </a:moveTo>
                  <a:lnTo>
                    <a:pt x="4470" y="1794"/>
                  </a:lnTo>
                  <a:lnTo>
                    <a:pt x="3738" y="1794"/>
                  </a:lnTo>
                  <a:lnTo>
                    <a:pt x="3738" y="1035"/>
                  </a:lnTo>
                  <a:close/>
                  <a:moveTo>
                    <a:pt x="0" y="1"/>
                  </a:moveTo>
                  <a:lnTo>
                    <a:pt x="0" y="2927"/>
                  </a:lnTo>
                  <a:lnTo>
                    <a:pt x="5255" y="2927"/>
                  </a:lnTo>
                  <a:lnTo>
                    <a:pt x="52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3549319" y="3793025"/>
              <a:ext cx="289708" cy="57656"/>
            </a:xfrm>
            <a:custGeom>
              <a:rect b="b" l="l" r="r" t="t"/>
              <a:pathLst>
                <a:path extrusionOk="0" h="1669" w="8387">
                  <a:moveTo>
                    <a:pt x="1" y="0"/>
                  </a:moveTo>
                  <a:lnTo>
                    <a:pt x="1" y="1668"/>
                  </a:lnTo>
                  <a:lnTo>
                    <a:pt x="8387" y="1668"/>
                  </a:lnTo>
                  <a:lnTo>
                    <a:pt x="8387" y="0"/>
                  </a:lnTo>
                  <a:lnTo>
                    <a:pt x="7575" y="0"/>
                  </a:lnTo>
                  <a:lnTo>
                    <a:pt x="7575" y="830"/>
                  </a:lnTo>
                  <a:lnTo>
                    <a:pt x="6817" y="830"/>
                  </a:lnTo>
                  <a:lnTo>
                    <a:pt x="6817" y="0"/>
                  </a:lnTo>
                  <a:lnTo>
                    <a:pt x="6058" y="0"/>
                  </a:lnTo>
                  <a:lnTo>
                    <a:pt x="6058" y="830"/>
                  </a:lnTo>
                  <a:lnTo>
                    <a:pt x="5300" y="830"/>
                  </a:lnTo>
                  <a:lnTo>
                    <a:pt x="5300" y="0"/>
                  </a:lnTo>
                  <a:lnTo>
                    <a:pt x="4542" y="0"/>
                  </a:lnTo>
                  <a:lnTo>
                    <a:pt x="4542" y="830"/>
                  </a:lnTo>
                  <a:lnTo>
                    <a:pt x="3783" y="830"/>
                  </a:lnTo>
                  <a:lnTo>
                    <a:pt x="3783" y="0"/>
                  </a:lnTo>
                  <a:lnTo>
                    <a:pt x="3025" y="0"/>
                  </a:lnTo>
                  <a:lnTo>
                    <a:pt x="3025" y="830"/>
                  </a:lnTo>
                  <a:lnTo>
                    <a:pt x="2267" y="830"/>
                  </a:lnTo>
                  <a:lnTo>
                    <a:pt x="2267" y="0"/>
                  </a:lnTo>
                  <a:lnTo>
                    <a:pt x="1518" y="0"/>
                  </a:lnTo>
                  <a:lnTo>
                    <a:pt x="1518" y="830"/>
                  </a:lnTo>
                  <a:lnTo>
                    <a:pt x="759" y="830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" name="Google Shape;243;p31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244" name="Google Shape;244;p31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5" name="Google Shape;245;p31"/>
            <p:cNvCxnSpPr>
              <a:stCxn id="244" idx="2"/>
              <a:endCxn id="205" idx="1"/>
            </p:cNvCxnSpPr>
            <p:nvPr/>
          </p:nvCxnSpPr>
          <p:spPr>
            <a:xfrm flipH="1" rot="10800000">
              <a:off x="5816800" y="2392275"/>
              <a:ext cx="171000" cy="3539100"/>
            </a:xfrm>
            <a:prstGeom prst="bentConnector3">
              <a:avLst>
                <a:gd fmla="val -139254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6" name="Google Shape;246;p31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247" name="Google Shape;247;p31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8" name="Google Shape;248;p31"/>
            <p:cNvCxnSpPr>
              <a:stCxn id="247" idx="2"/>
              <a:endCxn id="205" idx="3"/>
            </p:cNvCxnSpPr>
            <p:nvPr/>
          </p:nvCxnSpPr>
          <p:spPr>
            <a:xfrm flipH="1" rot="10800000">
              <a:off x="5816800" y="2392275"/>
              <a:ext cx="171000" cy="3539100"/>
            </a:xfrm>
            <a:prstGeom prst="bentConnector3">
              <a:avLst>
                <a:gd fmla="val -139254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9" name="Google Shape;249;p31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Technical Insights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50" name="Google Shape;250;p31"/>
          <p:cNvGrpSpPr/>
          <p:nvPr/>
        </p:nvGrpSpPr>
        <p:grpSpPr>
          <a:xfrm>
            <a:off x="4353273" y="1774464"/>
            <a:ext cx="437567" cy="437610"/>
            <a:chOff x="6978912" y="3042631"/>
            <a:chExt cx="446542" cy="446587"/>
          </a:xfrm>
        </p:grpSpPr>
        <p:sp>
          <p:nvSpPr>
            <p:cNvPr id="251" name="Google Shape;251;p31"/>
            <p:cNvSpPr/>
            <p:nvPr/>
          </p:nvSpPr>
          <p:spPr>
            <a:xfrm>
              <a:off x="7215260" y="3202258"/>
              <a:ext cx="96477" cy="127298"/>
            </a:xfrm>
            <a:custGeom>
              <a:rect b="b" l="l" r="r" t="t"/>
              <a:pathLst>
                <a:path extrusionOk="0" h="3685" w="2793">
                  <a:moveTo>
                    <a:pt x="1" y="1"/>
                  </a:moveTo>
                  <a:lnTo>
                    <a:pt x="1" y="3685"/>
                  </a:lnTo>
                  <a:lnTo>
                    <a:pt x="2588" y="3685"/>
                  </a:lnTo>
                  <a:cubicBezTo>
                    <a:pt x="2739" y="2855"/>
                    <a:pt x="2793" y="1990"/>
                    <a:pt x="2731" y="1125"/>
                  </a:cubicBezTo>
                  <a:cubicBezTo>
                    <a:pt x="2088" y="1071"/>
                    <a:pt x="1553" y="607"/>
                    <a:pt x="1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7288008" y="3162809"/>
              <a:ext cx="52401" cy="52128"/>
            </a:xfrm>
            <a:custGeom>
              <a:rect b="b" l="l" r="r" t="t"/>
              <a:pathLst>
                <a:path extrusionOk="0" h="1509" w="1517">
                  <a:moveTo>
                    <a:pt x="758" y="1"/>
                  </a:moveTo>
                  <a:cubicBezTo>
                    <a:pt x="339" y="1"/>
                    <a:pt x="0" y="340"/>
                    <a:pt x="0" y="750"/>
                  </a:cubicBezTo>
                  <a:cubicBezTo>
                    <a:pt x="0" y="1169"/>
                    <a:pt x="339" y="1508"/>
                    <a:pt x="758" y="1508"/>
                  </a:cubicBezTo>
                  <a:cubicBezTo>
                    <a:pt x="1178" y="1508"/>
                    <a:pt x="1517" y="1169"/>
                    <a:pt x="1517" y="750"/>
                  </a:cubicBezTo>
                  <a:cubicBezTo>
                    <a:pt x="1517" y="340"/>
                    <a:pt x="1178" y="1"/>
                    <a:pt x="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7049485" y="3303955"/>
              <a:ext cx="78619" cy="78935"/>
            </a:xfrm>
            <a:custGeom>
              <a:rect b="b" l="l" r="r" t="t"/>
              <a:pathLst>
                <a:path extrusionOk="0" h="2285" w="2276">
                  <a:moveTo>
                    <a:pt x="1142" y="1"/>
                  </a:moveTo>
                  <a:cubicBezTo>
                    <a:pt x="509" y="1"/>
                    <a:pt x="0" y="509"/>
                    <a:pt x="0" y="1142"/>
                  </a:cubicBezTo>
                  <a:cubicBezTo>
                    <a:pt x="0" y="1767"/>
                    <a:pt x="509" y="2284"/>
                    <a:pt x="1142" y="2284"/>
                  </a:cubicBezTo>
                  <a:cubicBezTo>
                    <a:pt x="1767" y="2284"/>
                    <a:pt x="2275" y="1767"/>
                    <a:pt x="2275" y="1142"/>
                  </a:cubicBezTo>
                  <a:cubicBezTo>
                    <a:pt x="2275" y="509"/>
                    <a:pt x="1767" y="1"/>
                    <a:pt x="1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7105238" y="3042631"/>
              <a:ext cx="83869" cy="133482"/>
            </a:xfrm>
            <a:custGeom>
              <a:rect b="b" l="l" r="r" t="t"/>
              <a:pathLst>
                <a:path extrusionOk="0" h="3864" w="2428">
                  <a:moveTo>
                    <a:pt x="2427" y="0"/>
                  </a:moveTo>
                  <a:cubicBezTo>
                    <a:pt x="1562" y="598"/>
                    <a:pt x="857" y="1597"/>
                    <a:pt x="376" y="2757"/>
                  </a:cubicBezTo>
                  <a:cubicBezTo>
                    <a:pt x="224" y="3105"/>
                    <a:pt x="99" y="3480"/>
                    <a:pt x="1" y="3863"/>
                  </a:cubicBezTo>
                  <a:lnTo>
                    <a:pt x="2427" y="3863"/>
                  </a:lnTo>
                  <a:lnTo>
                    <a:pt x="24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7093217" y="3202258"/>
              <a:ext cx="95890" cy="127298"/>
            </a:xfrm>
            <a:custGeom>
              <a:rect b="b" l="l" r="r" t="t"/>
              <a:pathLst>
                <a:path extrusionOk="0" h="3685" w="2776">
                  <a:moveTo>
                    <a:pt x="179" y="1"/>
                  </a:moveTo>
                  <a:cubicBezTo>
                    <a:pt x="54" y="714"/>
                    <a:pt x="1" y="1455"/>
                    <a:pt x="28" y="2204"/>
                  </a:cubicBezTo>
                  <a:cubicBezTo>
                    <a:pt x="866" y="2267"/>
                    <a:pt x="1553" y="2882"/>
                    <a:pt x="1723" y="3685"/>
                  </a:cubicBezTo>
                  <a:lnTo>
                    <a:pt x="2775" y="3685"/>
                  </a:lnTo>
                  <a:lnTo>
                    <a:pt x="27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7120955" y="3355736"/>
              <a:ext cx="68152" cy="133482"/>
            </a:xfrm>
            <a:custGeom>
              <a:rect b="b" l="l" r="r" t="t"/>
              <a:pathLst>
                <a:path extrusionOk="0" h="3864" w="1973">
                  <a:moveTo>
                    <a:pt x="929" y="0"/>
                  </a:moveTo>
                  <a:cubicBezTo>
                    <a:pt x="831" y="562"/>
                    <a:pt x="474" y="1026"/>
                    <a:pt x="1" y="1303"/>
                  </a:cubicBezTo>
                  <a:cubicBezTo>
                    <a:pt x="474" y="2382"/>
                    <a:pt x="1134" y="3301"/>
                    <a:pt x="1972" y="3863"/>
                  </a:cubicBezTo>
                  <a:lnTo>
                    <a:pt x="19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7215260" y="3355736"/>
              <a:ext cx="83869" cy="133482"/>
            </a:xfrm>
            <a:custGeom>
              <a:rect b="b" l="l" r="r" t="t"/>
              <a:pathLst>
                <a:path extrusionOk="0" h="3864" w="2428">
                  <a:moveTo>
                    <a:pt x="1" y="0"/>
                  </a:moveTo>
                  <a:lnTo>
                    <a:pt x="1" y="3863"/>
                  </a:lnTo>
                  <a:cubicBezTo>
                    <a:pt x="902" y="3239"/>
                    <a:pt x="1633" y="2186"/>
                    <a:pt x="2115" y="946"/>
                  </a:cubicBezTo>
                  <a:cubicBezTo>
                    <a:pt x="2240" y="643"/>
                    <a:pt x="2338" y="321"/>
                    <a:pt x="2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7260892" y="3355736"/>
              <a:ext cx="145769" cy="125744"/>
            </a:xfrm>
            <a:custGeom>
              <a:rect b="b" l="l" r="r" t="t"/>
              <a:pathLst>
                <a:path extrusionOk="0" h="3640" w="4220">
                  <a:moveTo>
                    <a:pt x="1882" y="0"/>
                  </a:moveTo>
                  <a:cubicBezTo>
                    <a:pt x="1784" y="420"/>
                    <a:pt x="1659" y="830"/>
                    <a:pt x="1499" y="1222"/>
                  </a:cubicBezTo>
                  <a:cubicBezTo>
                    <a:pt x="1124" y="2177"/>
                    <a:pt x="616" y="2989"/>
                    <a:pt x="0" y="3640"/>
                  </a:cubicBezTo>
                  <a:cubicBezTo>
                    <a:pt x="1891" y="3123"/>
                    <a:pt x="3435" y="1767"/>
                    <a:pt x="4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6997704" y="3355736"/>
              <a:ext cx="145182" cy="125467"/>
            </a:xfrm>
            <a:custGeom>
              <a:rect b="b" l="l" r="r" t="t"/>
              <a:pathLst>
                <a:path extrusionOk="0" h="3632" w="4203">
                  <a:moveTo>
                    <a:pt x="0" y="0"/>
                  </a:moveTo>
                  <a:cubicBezTo>
                    <a:pt x="777" y="1767"/>
                    <a:pt x="2311" y="3114"/>
                    <a:pt x="4202" y="3631"/>
                  </a:cubicBezTo>
                  <a:cubicBezTo>
                    <a:pt x="3649" y="3060"/>
                    <a:pt x="3194" y="2364"/>
                    <a:pt x="2837" y="1535"/>
                  </a:cubicBezTo>
                  <a:cubicBezTo>
                    <a:pt x="2775" y="1544"/>
                    <a:pt x="2704" y="1544"/>
                    <a:pt x="2641" y="1544"/>
                  </a:cubicBezTo>
                  <a:cubicBezTo>
                    <a:pt x="1713" y="1544"/>
                    <a:pt x="937" y="874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7331430" y="3202258"/>
              <a:ext cx="94025" cy="127298"/>
            </a:xfrm>
            <a:custGeom>
              <a:rect b="b" l="l" r="r" t="t"/>
              <a:pathLst>
                <a:path extrusionOk="0" h="3685" w="2722">
                  <a:moveTo>
                    <a:pt x="964" y="1"/>
                  </a:moveTo>
                  <a:cubicBezTo>
                    <a:pt x="848" y="447"/>
                    <a:pt x="536" y="812"/>
                    <a:pt x="126" y="1000"/>
                  </a:cubicBezTo>
                  <a:cubicBezTo>
                    <a:pt x="188" y="1901"/>
                    <a:pt x="153" y="2811"/>
                    <a:pt x="1" y="3685"/>
                  </a:cubicBezTo>
                  <a:lnTo>
                    <a:pt x="2454" y="3685"/>
                  </a:lnTo>
                  <a:cubicBezTo>
                    <a:pt x="2624" y="3105"/>
                    <a:pt x="2722" y="2481"/>
                    <a:pt x="2722" y="1847"/>
                  </a:cubicBezTo>
                  <a:cubicBezTo>
                    <a:pt x="2722" y="1205"/>
                    <a:pt x="2624" y="580"/>
                    <a:pt x="2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6978912" y="3202258"/>
              <a:ext cx="94025" cy="127298"/>
            </a:xfrm>
            <a:custGeom>
              <a:rect b="b" l="l" r="r" t="t"/>
              <a:pathLst>
                <a:path extrusionOk="0" h="3685" w="2722">
                  <a:moveTo>
                    <a:pt x="268" y="1"/>
                  </a:moveTo>
                  <a:cubicBezTo>
                    <a:pt x="89" y="580"/>
                    <a:pt x="0" y="1205"/>
                    <a:pt x="0" y="1847"/>
                  </a:cubicBezTo>
                  <a:cubicBezTo>
                    <a:pt x="0" y="2481"/>
                    <a:pt x="89" y="3105"/>
                    <a:pt x="268" y="3685"/>
                  </a:cubicBezTo>
                  <a:lnTo>
                    <a:pt x="1329" y="3685"/>
                  </a:lnTo>
                  <a:cubicBezTo>
                    <a:pt x="1472" y="3034"/>
                    <a:pt x="1945" y="2507"/>
                    <a:pt x="2570" y="2293"/>
                  </a:cubicBezTo>
                  <a:cubicBezTo>
                    <a:pt x="2543" y="1517"/>
                    <a:pt x="2596" y="750"/>
                    <a:pt x="2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7260892" y="3050334"/>
              <a:ext cx="145769" cy="125778"/>
            </a:xfrm>
            <a:custGeom>
              <a:rect b="b" l="l" r="r" t="t"/>
              <a:pathLst>
                <a:path extrusionOk="0" h="3641" w="4220">
                  <a:moveTo>
                    <a:pt x="0" y="1"/>
                  </a:moveTo>
                  <a:lnTo>
                    <a:pt x="0" y="1"/>
                  </a:lnTo>
                  <a:cubicBezTo>
                    <a:pt x="143" y="152"/>
                    <a:pt x="285" y="313"/>
                    <a:pt x="419" y="491"/>
                  </a:cubicBezTo>
                  <a:cubicBezTo>
                    <a:pt x="865" y="1071"/>
                    <a:pt x="1249" y="1749"/>
                    <a:pt x="1534" y="2507"/>
                  </a:cubicBezTo>
                  <a:lnTo>
                    <a:pt x="1543" y="2507"/>
                  </a:lnTo>
                  <a:cubicBezTo>
                    <a:pt x="2248" y="2507"/>
                    <a:pt x="2837" y="2989"/>
                    <a:pt x="3006" y="3640"/>
                  </a:cubicBezTo>
                  <a:lnTo>
                    <a:pt x="4220" y="3640"/>
                  </a:lnTo>
                  <a:cubicBezTo>
                    <a:pt x="3435" y="1874"/>
                    <a:pt x="1891" y="51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7215260" y="3042631"/>
              <a:ext cx="73368" cy="133482"/>
            </a:xfrm>
            <a:custGeom>
              <a:rect b="b" l="l" r="r" t="t"/>
              <a:pathLst>
                <a:path extrusionOk="0" h="3864" w="2124">
                  <a:moveTo>
                    <a:pt x="1" y="0"/>
                  </a:moveTo>
                  <a:lnTo>
                    <a:pt x="1" y="3863"/>
                  </a:lnTo>
                  <a:lnTo>
                    <a:pt x="1401" y="3863"/>
                  </a:lnTo>
                  <a:cubicBezTo>
                    <a:pt x="1508" y="3462"/>
                    <a:pt x="1767" y="3123"/>
                    <a:pt x="2124" y="2927"/>
                  </a:cubicBezTo>
                  <a:cubicBezTo>
                    <a:pt x="1749" y="1972"/>
                    <a:pt x="1098" y="75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6997704" y="3050334"/>
              <a:ext cx="145804" cy="125778"/>
            </a:xfrm>
            <a:custGeom>
              <a:rect b="b" l="l" r="r" t="t"/>
              <a:pathLst>
                <a:path extrusionOk="0" h="3641" w="4221">
                  <a:moveTo>
                    <a:pt x="4220" y="1"/>
                  </a:moveTo>
                  <a:lnTo>
                    <a:pt x="4220" y="1"/>
                  </a:lnTo>
                  <a:cubicBezTo>
                    <a:pt x="2329" y="518"/>
                    <a:pt x="777" y="1874"/>
                    <a:pt x="0" y="3640"/>
                  </a:cubicBezTo>
                  <a:lnTo>
                    <a:pt x="2329" y="3640"/>
                  </a:lnTo>
                  <a:cubicBezTo>
                    <a:pt x="2454" y="3150"/>
                    <a:pt x="2605" y="2686"/>
                    <a:pt x="2784" y="2240"/>
                  </a:cubicBezTo>
                  <a:cubicBezTo>
                    <a:pt x="3158" y="1365"/>
                    <a:pt x="3640" y="607"/>
                    <a:pt x="4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/>
          <p:nvPr/>
        </p:nvSpPr>
        <p:spPr>
          <a:xfrm>
            <a:off x="5227600" y="724250"/>
            <a:ext cx="2411400" cy="2244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2"/>
          <p:cNvSpPr/>
          <p:nvPr/>
        </p:nvSpPr>
        <p:spPr>
          <a:xfrm>
            <a:off x="1505000" y="724250"/>
            <a:ext cx="2411400" cy="2244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6096675" y="1509725"/>
            <a:ext cx="673200" cy="6732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2374075" y="1509725"/>
            <a:ext cx="673200" cy="6732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2"/>
          <p:cNvSpPr txBox="1"/>
          <p:nvPr>
            <p:ph idx="2" type="title"/>
          </p:nvPr>
        </p:nvSpPr>
        <p:spPr>
          <a:xfrm>
            <a:off x="1620725" y="2266950"/>
            <a:ext cx="2180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Collaboration Improvement </a:t>
            </a:r>
            <a:endParaRPr sz="2100"/>
          </a:p>
        </p:txBody>
      </p:sp>
      <p:sp>
        <p:nvSpPr>
          <p:cNvPr id="275" name="Google Shape;275;p32"/>
          <p:cNvSpPr txBox="1"/>
          <p:nvPr>
            <p:ph idx="3" type="title"/>
          </p:nvPr>
        </p:nvSpPr>
        <p:spPr>
          <a:xfrm>
            <a:off x="5343250" y="2266950"/>
            <a:ext cx="2180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Inclusion</a:t>
            </a:r>
            <a:endParaRPr/>
          </a:p>
        </p:txBody>
      </p:sp>
      <p:sp>
        <p:nvSpPr>
          <p:cNvPr id="276" name="Google Shape;276;p32"/>
          <p:cNvSpPr txBox="1"/>
          <p:nvPr>
            <p:ph idx="1" type="subTitle"/>
          </p:nvPr>
        </p:nvSpPr>
        <p:spPr>
          <a:xfrm>
            <a:off x="4979114" y="2733175"/>
            <a:ext cx="34431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1200"/>
              <a:t>Power Apps low-code approach 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→ Allows for people with no code knowledge</a:t>
            </a:r>
            <a:endParaRPr sz="12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1200"/>
              <a:t>Improve the process without “placing any digital obstacles in our employees’ way”</a:t>
            </a:r>
            <a:endParaRPr sz="1200"/>
          </a:p>
        </p:txBody>
      </p:sp>
      <p:sp>
        <p:nvSpPr>
          <p:cNvPr id="277" name="Google Shape;277;p32"/>
          <p:cNvSpPr txBox="1"/>
          <p:nvPr>
            <p:ph idx="4" type="subTitle"/>
          </p:nvPr>
        </p:nvSpPr>
        <p:spPr>
          <a:xfrm>
            <a:off x="917025" y="2733175"/>
            <a:ext cx="39165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1300"/>
              <a:t>Collaboration in real time</a:t>
            </a:r>
            <a:endParaRPr sz="13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1300"/>
              <a:t>Cut down on a lot of processing/approvals time </a:t>
            </a:r>
            <a:endParaRPr sz="13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1300"/>
              <a:t>A</a:t>
            </a:r>
            <a:r>
              <a:rPr lang="en" sz="1300"/>
              <a:t> new Team can be approved and set up in just five minutes, which means employees can get going right away</a:t>
            </a:r>
            <a:endParaRPr sz="1300"/>
          </a:p>
        </p:txBody>
      </p:sp>
      <p:grpSp>
        <p:nvGrpSpPr>
          <p:cNvPr id="278" name="Google Shape;278;p32"/>
          <p:cNvGrpSpPr/>
          <p:nvPr/>
        </p:nvGrpSpPr>
        <p:grpSpPr>
          <a:xfrm>
            <a:off x="6214486" y="1627514"/>
            <a:ext cx="437567" cy="437610"/>
            <a:chOff x="6978912" y="3042631"/>
            <a:chExt cx="446542" cy="446587"/>
          </a:xfrm>
        </p:grpSpPr>
        <p:sp>
          <p:nvSpPr>
            <p:cNvPr id="279" name="Google Shape;279;p32"/>
            <p:cNvSpPr/>
            <p:nvPr/>
          </p:nvSpPr>
          <p:spPr>
            <a:xfrm>
              <a:off x="7215260" y="3202258"/>
              <a:ext cx="96477" cy="127298"/>
            </a:xfrm>
            <a:custGeom>
              <a:rect b="b" l="l" r="r" t="t"/>
              <a:pathLst>
                <a:path extrusionOk="0" h="3685" w="2793">
                  <a:moveTo>
                    <a:pt x="1" y="1"/>
                  </a:moveTo>
                  <a:lnTo>
                    <a:pt x="1" y="3685"/>
                  </a:lnTo>
                  <a:lnTo>
                    <a:pt x="2588" y="3685"/>
                  </a:lnTo>
                  <a:cubicBezTo>
                    <a:pt x="2739" y="2855"/>
                    <a:pt x="2793" y="1990"/>
                    <a:pt x="2731" y="1125"/>
                  </a:cubicBezTo>
                  <a:cubicBezTo>
                    <a:pt x="2088" y="1071"/>
                    <a:pt x="1553" y="607"/>
                    <a:pt x="1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2"/>
            <p:cNvSpPr/>
            <p:nvPr/>
          </p:nvSpPr>
          <p:spPr>
            <a:xfrm>
              <a:off x="7288008" y="3162809"/>
              <a:ext cx="52401" cy="52128"/>
            </a:xfrm>
            <a:custGeom>
              <a:rect b="b" l="l" r="r" t="t"/>
              <a:pathLst>
                <a:path extrusionOk="0" h="1509" w="1517">
                  <a:moveTo>
                    <a:pt x="758" y="1"/>
                  </a:moveTo>
                  <a:cubicBezTo>
                    <a:pt x="339" y="1"/>
                    <a:pt x="0" y="340"/>
                    <a:pt x="0" y="750"/>
                  </a:cubicBezTo>
                  <a:cubicBezTo>
                    <a:pt x="0" y="1169"/>
                    <a:pt x="339" y="1508"/>
                    <a:pt x="758" y="1508"/>
                  </a:cubicBezTo>
                  <a:cubicBezTo>
                    <a:pt x="1178" y="1508"/>
                    <a:pt x="1517" y="1169"/>
                    <a:pt x="1517" y="750"/>
                  </a:cubicBezTo>
                  <a:cubicBezTo>
                    <a:pt x="1517" y="340"/>
                    <a:pt x="1178" y="1"/>
                    <a:pt x="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2"/>
            <p:cNvSpPr/>
            <p:nvPr/>
          </p:nvSpPr>
          <p:spPr>
            <a:xfrm>
              <a:off x="7049485" y="3303955"/>
              <a:ext cx="78619" cy="78935"/>
            </a:xfrm>
            <a:custGeom>
              <a:rect b="b" l="l" r="r" t="t"/>
              <a:pathLst>
                <a:path extrusionOk="0" h="2285" w="2276">
                  <a:moveTo>
                    <a:pt x="1142" y="1"/>
                  </a:moveTo>
                  <a:cubicBezTo>
                    <a:pt x="509" y="1"/>
                    <a:pt x="0" y="509"/>
                    <a:pt x="0" y="1142"/>
                  </a:cubicBezTo>
                  <a:cubicBezTo>
                    <a:pt x="0" y="1767"/>
                    <a:pt x="509" y="2284"/>
                    <a:pt x="1142" y="2284"/>
                  </a:cubicBezTo>
                  <a:cubicBezTo>
                    <a:pt x="1767" y="2284"/>
                    <a:pt x="2275" y="1767"/>
                    <a:pt x="2275" y="1142"/>
                  </a:cubicBezTo>
                  <a:cubicBezTo>
                    <a:pt x="2275" y="509"/>
                    <a:pt x="1767" y="1"/>
                    <a:pt x="1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7105238" y="3042631"/>
              <a:ext cx="83869" cy="133482"/>
            </a:xfrm>
            <a:custGeom>
              <a:rect b="b" l="l" r="r" t="t"/>
              <a:pathLst>
                <a:path extrusionOk="0" h="3864" w="2428">
                  <a:moveTo>
                    <a:pt x="2427" y="0"/>
                  </a:moveTo>
                  <a:cubicBezTo>
                    <a:pt x="1562" y="598"/>
                    <a:pt x="857" y="1597"/>
                    <a:pt x="376" y="2757"/>
                  </a:cubicBezTo>
                  <a:cubicBezTo>
                    <a:pt x="224" y="3105"/>
                    <a:pt x="99" y="3480"/>
                    <a:pt x="1" y="3863"/>
                  </a:cubicBezTo>
                  <a:lnTo>
                    <a:pt x="2427" y="3863"/>
                  </a:lnTo>
                  <a:lnTo>
                    <a:pt x="24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2"/>
            <p:cNvSpPr/>
            <p:nvPr/>
          </p:nvSpPr>
          <p:spPr>
            <a:xfrm>
              <a:off x="7093217" y="3202258"/>
              <a:ext cx="95890" cy="127298"/>
            </a:xfrm>
            <a:custGeom>
              <a:rect b="b" l="l" r="r" t="t"/>
              <a:pathLst>
                <a:path extrusionOk="0" h="3685" w="2776">
                  <a:moveTo>
                    <a:pt x="179" y="1"/>
                  </a:moveTo>
                  <a:cubicBezTo>
                    <a:pt x="54" y="714"/>
                    <a:pt x="1" y="1455"/>
                    <a:pt x="28" y="2204"/>
                  </a:cubicBezTo>
                  <a:cubicBezTo>
                    <a:pt x="866" y="2267"/>
                    <a:pt x="1553" y="2882"/>
                    <a:pt x="1723" y="3685"/>
                  </a:cubicBezTo>
                  <a:lnTo>
                    <a:pt x="2775" y="3685"/>
                  </a:lnTo>
                  <a:lnTo>
                    <a:pt x="27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2"/>
            <p:cNvSpPr/>
            <p:nvPr/>
          </p:nvSpPr>
          <p:spPr>
            <a:xfrm>
              <a:off x="7120955" y="3355736"/>
              <a:ext cx="68152" cy="133482"/>
            </a:xfrm>
            <a:custGeom>
              <a:rect b="b" l="l" r="r" t="t"/>
              <a:pathLst>
                <a:path extrusionOk="0" h="3864" w="1973">
                  <a:moveTo>
                    <a:pt x="929" y="0"/>
                  </a:moveTo>
                  <a:cubicBezTo>
                    <a:pt x="831" y="562"/>
                    <a:pt x="474" y="1026"/>
                    <a:pt x="1" y="1303"/>
                  </a:cubicBezTo>
                  <a:cubicBezTo>
                    <a:pt x="474" y="2382"/>
                    <a:pt x="1134" y="3301"/>
                    <a:pt x="1972" y="3863"/>
                  </a:cubicBezTo>
                  <a:lnTo>
                    <a:pt x="19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2"/>
            <p:cNvSpPr/>
            <p:nvPr/>
          </p:nvSpPr>
          <p:spPr>
            <a:xfrm>
              <a:off x="7215260" y="3355736"/>
              <a:ext cx="83869" cy="133482"/>
            </a:xfrm>
            <a:custGeom>
              <a:rect b="b" l="l" r="r" t="t"/>
              <a:pathLst>
                <a:path extrusionOk="0" h="3864" w="2428">
                  <a:moveTo>
                    <a:pt x="1" y="0"/>
                  </a:moveTo>
                  <a:lnTo>
                    <a:pt x="1" y="3863"/>
                  </a:lnTo>
                  <a:cubicBezTo>
                    <a:pt x="902" y="3239"/>
                    <a:pt x="1633" y="2186"/>
                    <a:pt x="2115" y="946"/>
                  </a:cubicBezTo>
                  <a:cubicBezTo>
                    <a:pt x="2240" y="643"/>
                    <a:pt x="2338" y="321"/>
                    <a:pt x="2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2"/>
            <p:cNvSpPr/>
            <p:nvPr/>
          </p:nvSpPr>
          <p:spPr>
            <a:xfrm>
              <a:off x="7260892" y="3355736"/>
              <a:ext cx="145769" cy="125744"/>
            </a:xfrm>
            <a:custGeom>
              <a:rect b="b" l="l" r="r" t="t"/>
              <a:pathLst>
                <a:path extrusionOk="0" h="3640" w="4220">
                  <a:moveTo>
                    <a:pt x="1882" y="0"/>
                  </a:moveTo>
                  <a:cubicBezTo>
                    <a:pt x="1784" y="420"/>
                    <a:pt x="1659" y="830"/>
                    <a:pt x="1499" y="1222"/>
                  </a:cubicBezTo>
                  <a:cubicBezTo>
                    <a:pt x="1124" y="2177"/>
                    <a:pt x="616" y="2989"/>
                    <a:pt x="0" y="3640"/>
                  </a:cubicBezTo>
                  <a:cubicBezTo>
                    <a:pt x="1891" y="3123"/>
                    <a:pt x="3435" y="1767"/>
                    <a:pt x="4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2"/>
            <p:cNvSpPr/>
            <p:nvPr/>
          </p:nvSpPr>
          <p:spPr>
            <a:xfrm>
              <a:off x="6997704" y="3355736"/>
              <a:ext cx="145182" cy="125467"/>
            </a:xfrm>
            <a:custGeom>
              <a:rect b="b" l="l" r="r" t="t"/>
              <a:pathLst>
                <a:path extrusionOk="0" h="3632" w="4203">
                  <a:moveTo>
                    <a:pt x="0" y="0"/>
                  </a:moveTo>
                  <a:cubicBezTo>
                    <a:pt x="777" y="1767"/>
                    <a:pt x="2311" y="3114"/>
                    <a:pt x="4202" y="3631"/>
                  </a:cubicBezTo>
                  <a:cubicBezTo>
                    <a:pt x="3649" y="3060"/>
                    <a:pt x="3194" y="2364"/>
                    <a:pt x="2837" y="1535"/>
                  </a:cubicBezTo>
                  <a:cubicBezTo>
                    <a:pt x="2775" y="1544"/>
                    <a:pt x="2704" y="1544"/>
                    <a:pt x="2641" y="1544"/>
                  </a:cubicBezTo>
                  <a:cubicBezTo>
                    <a:pt x="1713" y="1544"/>
                    <a:pt x="937" y="874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2"/>
            <p:cNvSpPr/>
            <p:nvPr/>
          </p:nvSpPr>
          <p:spPr>
            <a:xfrm>
              <a:off x="7331430" y="3202258"/>
              <a:ext cx="94025" cy="127298"/>
            </a:xfrm>
            <a:custGeom>
              <a:rect b="b" l="l" r="r" t="t"/>
              <a:pathLst>
                <a:path extrusionOk="0" h="3685" w="2722">
                  <a:moveTo>
                    <a:pt x="964" y="1"/>
                  </a:moveTo>
                  <a:cubicBezTo>
                    <a:pt x="848" y="447"/>
                    <a:pt x="536" y="812"/>
                    <a:pt x="126" y="1000"/>
                  </a:cubicBezTo>
                  <a:cubicBezTo>
                    <a:pt x="188" y="1901"/>
                    <a:pt x="153" y="2811"/>
                    <a:pt x="1" y="3685"/>
                  </a:cubicBezTo>
                  <a:lnTo>
                    <a:pt x="2454" y="3685"/>
                  </a:lnTo>
                  <a:cubicBezTo>
                    <a:pt x="2624" y="3105"/>
                    <a:pt x="2722" y="2481"/>
                    <a:pt x="2722" y="1847"/>
                  </a:cubicBezTo>
                  <a:cubicBezTo>
                    <a:pt x="2722" y="1205"/>
                    <a:pt x="2624" y="580"/>
                    <a:pt x="2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2"/>
            <p:cNvSpPr/>
            <p:nvPr/>
          </p:nvSpPr>
          <p:spPr>
            <a:xfrm>
              <a:off x="6978912" y="3202258"/>
              <a:ext cx="94025" cy="127298"/>
            </a:xfrm>
            <a:custGeom>
              <a:rect b="b" l="l" r="r" t="t"/>
              <a:pathLst>
                <a:path extrusionOk="0" h="3685" w="2722">
                  <a:moveTo>
                    <a:pt x="268" y="1"/>
                  </a:moveTo>
                  <a:cubicBezTo>
                    <a:pt x="89" y="580"/>
                    <a:pt x="0" y="1205"/>
                    <a:pt x="0" y="1847"/>
                  </a:cubicBezTo>
                  <a:cubicBezTo>
                    <a:pt x="0" y="2481"/>
                    <a:pt x="89" y="3105"/>
                    <a:pt x="268" y="3685"/>
                  </a:cubicBezTo>
                  <a:lnTo>
                    <a:pt x="1329" y="3685"/>
                  </a:lnTo>
                  <a:cubicBezTo>
                    <a:pt x="1472" y="3034"/>
                    <a:pt x="1945" y="2507"/>
                    <a:pt x="2570" y="2293"/>
                  </a:cubicBezTo>
                  <a:cubicBezTo>
                    <a:pt x="2543" y="1517"/>
                    <a:pt x="2596" y="750"/>
                    <a:pt x="2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2"/>
            <p:cNvSpPr/>
            <p:nvPr/>
          </p:nvSpPr>
          <p:spPr>
            <a:xfrm>
              <a:off x="7260892" y="3050334"/>
              <a:ext cx="145769" cy="125778"/>
            </a:xfrm>
            <a:custGeom>
              <a:rect b="b" l="l" r="r" t="t"/>
              <a:pathLst>
                <a:path extrusionOk="0" h="3641" w="4220">
                  <a:moveTo>
                    <a:pt x="0" y="1"/>
                  </a:moveTo>
                  <a:lnTo>
                    <a:pt x="0" y="1"/>
                  </a:lnTo>
                  <a:cubicBezTo>
                    <a:pt x="143" y="152"/>
                    <a:pt x="285" y="313"/>
                    <a:pt x="419" y="491"/>
                  </a:cubicBezTo>
                  <a:cubicBezTo>
                    <a:pt x="865" y="1071"/>
                    <a:pt x="1249" y="1749"/>
                    <a:pt x="1534" y="2507"/>
                  </a:cubicBezTo>
                  <a:lnTo>
                    <a:pt x="1543" y="2507"/>
                  </a:lnTo>
                  <a:cubicBezTo>
                    <a:pt x="2248" y="2507"/>
                    <a:pt x="2837" y="2989"/>
                    <a:pt x="3006" y="3640"/>
                  </a:cubicBezTo>
                  <a:lnTo>
                    <a:pt x="4220" y="3640"/>
                  </a:lnTo>
                  <a:cubicBezTo>
                    <a:pt x="3435" y="1874"/>
                    <a:pt x="1891" y="51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2"/>
            <p:cNvSpPr/>
            <p:nvPr/>
          </p:nvSpPr>
          <p:spPr>
            <a:xfrm>
              <a:off x="7215260" y="3042631"/>
              <a:ext cx="73368" cy="133482"/>
            </a:xfrm>
            <a:custGeom>
              <a:rect b="b" l="l" r="r" t="t"/>
              <a:pathLst>
                <a:path extrusionOk="0" h="3864" w="2124">
                  <a:moveTo>
                    <a:pt x="1" y="0"/>
                  </a:moveTo>
                  <a:lnTo>
                    <a:pt x="1" y="3863"/>
                  </a:lnTo>
                  <a:lnTo>
                    <a:pt x="1401" y="3863"/>
                  </a:lnTo>
                  <a:cubicBezTo>
                    <a:pt x="1508" y="3462"/>
                    <a:pt x="1767" y="3123"/>
                    <a:pt x="2124" y="2927"/>
                  </a:cubicBezTo>
                  <a:cubicBezTo>
                    <a:pt x="1749" y="1972"/>
                    <a:pt x="1098" y="75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6997704" y="3050334"/>
              <a:ext cx="145804" cy="125778"/>
            </a:xfrm>
            <a:custGeom>
              <a:rect b="b" l="l" r="r" t="t"/>
              <a:pathLst>
                <a:path extrusionOk="0" h="3641" w="4221">
                  <a:moveTo>
                    <a:pt x="4220" y="1"/>
                  </a:moveTo>
                  <a:lnTo>
                    <a:pt x="4220" y="1"/>
                  </a:lnTo>
                  <a:cubicBezTo>
                    <a:pt x="2329" y="518"/>
                    <a:pt x="777" y="1874"/>
                    <a:pt x="0" y="3640"/>
                  </a:cubicBezTo>
                  <a:lnTo>
                    <a:pt x="2329" y="3640"/>
                  </a:lnTo>
                  <a:cubicBezTo>
                    <a:pt x="2454" y="3150"/>
                    <a:pt x="2605" y="2686"/>
                    <a:pt x="2784" y="2240"/>
                  </a:cubicBezTo>
                  <a:cubicBezTo>
                    <a:pt x="3158" y="1365"/>
                    <a:pt x="3640" y="607"/>
                    <a:pt x="4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Google Shape;293;p32"/>
          <p:cNvGrpSpPr/>
          <p:nvPr/>
        </p:nvGrpSpPr>
        <p:grpSpPr>
          <a:xfrm>
            <a:off x="2491898" y="1627302"/>
            <a:ext cx="437557" cy="438193"/>
            <a:chOff x="6978912" y="3588388"/>
            <a:chExt cx="446533" cy="447181"/>
          </a:xfrm>
        </p:grpSpPr>
        <p:sp>
          <p:nvSpPr>
            <p:cNvPr id="294" name="Google Shape;294;p32"/>
            <p:cNvSpPr/>
            <p:nvPr/>
          </p:nvSpPr>
          <p:spPr>
            <a:xfrm>
              <a:off x="6978912" y="3699343"/>
              <a:ext cx="330054" cy="336226"/>
            </a:xfrm>
            <a:custGeom>
              <a:rect b="b" l="l" r="r" t="t"/>
              <a:pathLst>
                <a:path extrusionOk="0" h="9733" w="9555">
                  <a:moveTo>
                    <a:pt x="0" y="0"/>
                  </a:moveTo>
                  <a:lnTo>
                    <a:pt x="0" y="9733"/>
                  </a:lnTo>
                  <a:lnTo>
                    <a:pt x="2454" y="7574"/>
                  </a:lnTo>
                  <a:lnTo>
                    <a:pt x="9555" y="7574"/>
                  </a:lnTo>
                  <a:lnTo>
                    <a:pt x="8422" y="6637"/>
                  </a:lnTo>
                  <a:lnTo>
                    <a:pt x="883" y="6637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7135464" y="3655783"/>
              <a:ext cx="183386" cy="103670"/>
            </a:xfrm>
            <a:custGeom>
              <a:rect b="b" l="l" r="r" t="t"/>
              <a:pathLst>
                <a:path extrusionOk="0" h="3001" w="5309">
                  <a:moveTo>
                    <a:pt x="2448" y="1"/>
                  </a:moveTo>
                  <a:cubicBezTo>
                    <a:pt x="2122" y="1"/>
                    <a:pt x="1856" y="267"/>
                    <a:pt x="1856" y="601"/>
                  </a:cubicBezTo>
                  <a:lnTo>
                    <a:pt x="1856" y="1234"/>
                  </a:lnTo>
                  <a:lnTo>
                    <a:pt x="1044" y="1234"/>
                  </a:lnTo>
                  <a:cubicBezTo>
                    <a:pt x="848" y="1234"/>
                    <a:pt x="660" y="1324"/>
                    <a:pt x="535" y="1484"/>
                  </a:cubicBezTo>
                  <a:cubicBezTo>
                    <a:pt x="0" y="2207"/>
                    <a:pt x="509" y="3001"/>
                    <a:pt x="1196" y="3001"/>
                  </a:cubicBezTo>
                  <a:lnTo>
                    <a:pt x="4755" y="3001"/>
                  </a:lnTo>
                  <a:cubicBezTo>
                    <a:pt x="5041" y="3001"/>
                    <a:pt x="5290" y="2778"/>
                    <a:pt x="5299" y="2492"/>
                  </a:cubicBezTo>
                  <a:cubicBezTo>
                    <a:pt x="5308" y="2189"/>
                    <a:pt x="5067" y="1939"/>
                    <a:pt x="4764" y="1939"/>
                  </a:cubicBezTo>
                  <a:lnTo>
                    <a:pt x="4255" y="1939"/>
                  </a:lnTo>
                  <a:cubicBezTo>
                    <a:pt x="4264" y="1912"/>
                    <a:pt x="4264" y="1877"/>
                    <a:pt x="4264" y="1850"/>
                  </a:cubicBezTo>
                  <a:cubicBezTo>
                    <a:pt x="4264" y="1457"/>
                    <a:pt x="3943" y="1145"/>
                    <a:pt x="3560" y="1145"/>
                  </a:cubicBezTo>
                  <a:cubicBezTo>
                    <a:pt x="3354" y="1145"/>
                    <a:pt x="3167" y="1225"/>
                    <a:pt x="3042" y="1368"/>
                  </a:cubicBezTo>
                  <a:lnTo>
                    <a:pt x="3042" y="494"/>
                  </a:lnTo>
                  <a:cubicBezTo>
                    <a:pt x="3042" y="378"/>
                    <a:pt x="2971" y="226"/>
                    <a:pt x="2873" y="155"/>
                  </a:cubicBezTo>
                  <a:cubicBezTo>
                    <a:pt x="2731" y="47"/>
                    <a:pt x="2584" y="1"/>
                    <a:pt x="2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7034666" y="3588388"/>
              <a:ext cx="390779" cy="405904"/>
            </a:xfrm>
            <a:custGeom>
              <a:rect b="b" l="l" r="r" t="t"/>
              <a:pathLst>
                <a:path extrusionOk="0" h="11750" w="11313">
                  <a:moveTo>
                    <a:pt x="5371" y="1142"/>
                  </a:moveTo>
                  <a:cubicBezTo>
                    <a:pt x="6023" y="1142"/>
                    <a:pt x="6567" y="1615"/>
                    <a:pt x="6692" y="2231"/>
                  </a:cubicBezTo>
                  <a:lnTo>
                    <a:pt x="6808" y="2231"/>
                  </a:lnTo>
                  <a:cubicBezTo>
                    <a:pt x="7361" y="2231"/>
                    <a:pt x="7825" y="2614"/>
                    <a:pt x="7950" y="3132"/>
                  </a:cubicBezTo>
                  <a:cubicBezTo>
                    <a:pt x="8601" y="3266"/>
                    <a:pt x="9074" y="3899"/>
                    <a:pt x="8967" y="4622"/>
                  </a:cubicBezTo>
                  <a:cubicBezTo>
                    <a:pt x="8868" y="5255"/>
                    <a:pt x="8306" y="5710"/>
                    <a:pt x="7673" y="5710"/>
                  </a:cubicBezTo>
                  <a:lnTo>
                    <a:pt x="6112" y="5710"/>
                  </a:lnTo>
                  <a:lnTo>
                    <a:pt x="6112" y="6495"/>
                  </a:lnTo>
                  <a:lnTo>
                    <a:pt x="8815" y="6495"/>
                  </a:lnTo>
                  <a:lnTo>
                    <a:pt x="8815" y="7253"/>
                  </a:lnTo>
                  <a:lnTo>
                    <a:pt x="2624" y="7253"/>
                  </a:lnTo>
                  <a:lnTo>
                    <a:pt x="2624" y="6495"/>
                  </a:lnTo>
                  <a:lnTo>
                    <a:pt x="5354" y="6495"/>
                  </a:lnTo>
                  <a:lnTo>
                    <a:pt x="5354" y="5710"/>
                  </a:lnTo>
                  <a:lnTo>
                    <a:pt x="4131" y="5710"/>
                  </a:lnTo>
                  <a:cubicBezTo>
                    <a:pt x="3320" y="5710"/>
                    <a:pt x="2615" y="5130"/>
                    <a:pt x="2481" y="4327"/>
                  </a:cubicBezTo>
                  <a:cubicBezTo>
                    <a:pt x="2320" y="3319"/>
                    <a:pt x="3061" y="2445"/>
                    <a:pt x="4015" y="2391"/>
                  </a:cubicBezTo>
                  <a:cubicBezTo>
                    <a:pt x="4078" y="1696"/>
                    <a:pt x="4658" y="1142"/>
                    <a:pt x="5371" y="1142"/>
                  </a:cubicBezTo>
                  <a:close/>
                  <a:moveTo>
                    <a:pt x="1" y="1"/>
                  </a:moveTo>
                  <a:lnTo>
                    <a:pt x="1" y="9118"/>
                  </a:lnTo>
                  <a:lnTo>
                    <a:pt x="7066" y="9118"/>
                  </a:lnTo>
                  <a:lnTo>
                    <a:pt x="10251" y="11750"/>
                  </a:lnTo>
                  <a:lnTo>
                    <a:pt x="10251" y="9118"/>
                  </a:lnTo>
                  <a:lnTo>
                    <a:pt x="11313" y="9118"/>
                  </a:lnTo>
                  <a:lnTo>
                    <a:pt x="113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97" name="Google Shape;297;p32"/>
          <p:cNvCxnSpPr>
            <a:stCxn id="272" idx="3"/>
            <a:endCxn id="274" idx="3"/>
          </p:cNvCxnSpPr>
          <p:nvPr/>
        </p:nvCxnSpPr>
        <p:spPr>
          <a:xfrm>
            <a:off x="3047275" y="1846325"/>
            <a:ext cx="753600" cy="653700"/>
          </a:xfrm>
          <a:prstGeom prst="bentConnector3">
            <a:avLst>
              <a:gd fmla="val 131592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32"/>
          <p:cNvCxnSpPr>
            <a:stCxn id="272" idx="1"/>
            <a:endCxn id="274" idx="1"/>
          </p:cNvCxnSpPr>
          <p:nvPr/>
        </p:nvCxnSpPr>
        <p:spPr>
          <a:xfrm flipH="1">
            <a:off x="1620775" y="1846325"/>
            <a:ext cx="753300" cy="653700"/>
          </a:xfrm>
          <a:prstGeom prst="bentConnector3">
            <a:avLst>
              <a:gd fmla="val 131618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32"/>
          <p:cNvCxnSpPr>
            <a:stCxn id="271" idx="1"/>
            <a:endCxn id="275" idx="1"/>
          </p:cNvCxnSpPr>
          <p:nvPr/>
        </p:nvCxnSpPr>
        <p:spPr>
          <a:xfrm flipH="1">
            <a:off x="5343375" y="1846325"/>
            <a:ext cx="753300" cy="653700"/>
          </a:xfrm>
          <a:prstGeom prst="bentConnector3">
            <a:avLst>
              <a:gd fmla="val 131628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32"/>
          <p:cNvCxnSpPr>
            <a:stCxn id="271" idx="3"/>
            <a:endCxn id="275" idx="3"/>
          </p:cNvCxnSpPr>
          <p:nvPr/>
        </p:nvCxnSpPr>
        <p:spPr>
          <a:xfrm>
            <a:off x="6769875" y="1846325"/>
            <a:ext cx="753600" cy="653700"/>
          </a:xfrm>
          <a:prstGeom prst="bentConnector3">
            <a:avLst>
              <a:gd fmla="val 131582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1" name="Google Shape;301;p32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302" name="Google Shape;302;p32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3" name="Google Shape;303;p32"/>
            <p:cNvCxnSpPr>
              <a:stCxn id="302" idx="2"/>
              <a:endCxn id="273" idx="1"/>
            </p:cNvCxnSpPr>
            <p:nvPr/>
          </p:nvCxnSpPr>
          <p:spPr>
            <a:xfrm flipH="1" rot="10800000">
              <a:off x="5816800" y="2392275"/>
              <a:ext cx="171000" cy="3539100"/>
            </a:xfrm>
            <a:prstGeom prst="bentConnector3">
              <a:avLst>
                <a:gd fmla="val -139254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4" name="Google Shape;304;p32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305" name="Google Shape;305;p32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6" name="Google Shape;306;p32"/>
            <p:cNvCxnSpPr>
              <a:stCxn id="305" idx="2"/>
              <a:endCxn id="273" idx="3"/>
            </p:cNvCxnSpPr>
            <p:nvPr/>
          </p:nvCxnSpPr>
          <p:spPr>
            <a:xfrm flipH="1" rot="10800000">
              <a:off x="5816800" y="2392275"/>
              <a:ext cx="171000" cy="3539100"/>
            </a:xfrm>
            <a:prstGeom prst="bentConnector3">
              <a:avLst>
                <a:gd fmla="val -139254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7" name="Google Shape;307;p32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Business Impact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"/>
          <p:cNvSpPr txBox="1"/>
          <p:nvPr>
            <p:ph type="title"/>
          </p:nvPr>
        </p:nvSpPr>
        <p:spPr>
          <a:xfrm>
            <a:off x="2289400" y="1664000"/>
            <a:ext cx="4565400" cy="11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313" name="Google Shape;313;p33"/>
          <p:cNvSpPr txBox="1"/>
          <p:nvPr>
            <p:ph idx="1" type="subTitle"/>
          </p:nvPr>
        </p:nvSpPr>
        <p:spPr>
          <a:xfrm>
            <a:off x="2516200" y="3015775"/>
            <a:ext cx="41118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oud Engineer CV by Slidesgo">
  <a:themeElements>
    <a:clrScheme name="Simple Light">
      <a:dk1>
        <a:srgbClr val="00000D"/>
      </a:dk1>
      <a:lt1>
        <a:srgbClr val="FFFFFF"/>
      </a:lt1>
      <a:dk2>
        <a:srgbClr val="6EEDDA"/>
      </a:dk2>
      <a:lt2>
        <a:srgbClr val="4098FD"/>
      </a:lt2>
      <a:accent1>
        <a:srgbClr val="584EFD"/>
      </a:accent1>
      <a:accent2>
        <a:srgbClr val="251AC0"/>
      </a:accent2>
      <a:accent3>
        <a:srgbClr val="2A118E"/>
      </a:accent3>
      <a:accent4>
        <a:srgbClr val="150248"/>
      </a:accent4>
      <a:accent5>
        <a:srgbClr val="6EEDDA"/>
      </a:accent5>
      <a:accent6>
        <a:srgbClr val="4098FD"/>
      </a:accent6>
      <a:hlink>
        <a:srgbClr val="6EEDD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