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2"/>
  </p:notesMasterIdLst>
  <p:sldIdLst>
    <p:sldId id="256" r:id="rId5"/>
    <p:sldId id="263" r:id="rId6"/>
    <p:sldId id="261" r:id="rId7"/>
    <p:sldId id="260" r:id="rId8"/>
    <p:sldId id="291" r:id="rId9"/>
    <p:sldId id="292" r:id="rId10"/>
    <p:sldId id="295" r:id="rId11"/>
    <p:sldId id="293" r:id="rId12"/>
    <p:sldId id="294" r:id="rId13"/>
    <p:sldId id="258" r:id="rId14"/>
    <p:sldId id="273" r:id="rId15"/>
    <p:sldId id="284" r:id="rId16"/>
    <p:sldId id="289" r:id="rId17"/>
    <p:sldId id="290" r:id="rId18"/>
    <p:sldId id="264" r:id="rId19"/>
    <p:sldId id="270" r:id="rId20"/>
    <p:sldId id="296" r:id="rId21"/>
  </p:sldIdLst>
  <p:sldSz cx="9144000" cy="5143500" type="screen16x9"/>
  <p:notesSz cx="6858000" cy="9144000"/>
  <p:embeddedFontLst>
    <p:embeddedFont>
      <p:font typeface="Bahnschrift SemiBold" panose="020B0502040204020203" pitchFamily="34" charset="0"/>
      <p:bold r:id="rId23"/>
    </p:embeddedFont>
    <p:embeddedFont>
      <p:font typeface="Fira Sans" panose="020B0503050000020004" pitchFamily="34" charset="0"/>
      <p:regular r:id="rId24"/>
      <p:bold r:id="rId25"/>
      <p:italic r:id="rId26"/>
      <p:boldItalic r:id="rId27"/>
    </p:embeddedFont>
    <p:embeddedFont>
      <p:font typeface="Fira Sans Extra Condensed Medium" panose="020B0604020202020204" charset="0"/>
      <p:regular r:id="rId28"/>
      <p:bold r:id="rId29"/>
      <p:italic r:id="rId30"/>
      <p:boldItalic r:id="rId31"/>
    </p:embeddedFont>
    <p:embeddedFont>
      <p:font typeface="Fira Sans Medium" panose="020B0603050000020004" pitchFamily="34" charset="0"/>
      <p:regular r:id="rId32"/>
      <p:bold r:id="rId33"/>
      <p:italic r:id="rId34"/>
      <p:boldItalic r:id="rId35"/>
    </p:embeddedFont>
    <p:embeddedFont>
      <p:font typeface="Fira Sans SemiBold" panose="020B0603050000020004" pitchFamily="34" charset="0"/>
      <p:regular r:id="rId36"/>
      <p:bold r:id="rId37"/>
      <p:italic r:id="rId38"/>
      <p:boldItalic r:id="rId39"/>
    </p:embeddedFont>
    <p:embeddedFont>
      <p:font typeface="Lucida Handwriting" panose="03010101010101010101" pitchFamily="66"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 Duc Nhuan" initials="LN" lastIdx="1" clrIdx="0">
    <p:extLst>
      <p:ext uri="{19B8F6BF-5375-455C-9EA6-DF929625EA0E}">
        <p15:presenceInfo xmlns:p15="http://schemas.microsoft.com/office/powerpoint/2012/main" userId="S::110120054@st.tvu.edu.vn::63daef82-74d6-4839-91e9-3093f7a96db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3F3E"/>
    <a:srgbClr val="1F303D"/>
    <a:srgbClr val="FD63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48" autoAdjust="0"/>
  </p:normalViewPr>
  <p:slideViewPr>
    <p:cSldViewPr snapToGrid="0">
      <p:cViewPr varScale="1">
        <p:scale>
          <a:sx n="143" d="100"/>
          <a:sy n="143" d="100"/>
        </p:scale>
        <p:origin x="150" y="102"/>
      </p:cViewPr>
      <p:guideLst>
        <p:guide orient="horz" pos="259"/>
        <p:guide pos="288"/>
        <p:guide pos="5472"/>
        <p:guide orient="horz" pos="2984"/>
        <p:guide orient="horz" pos="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Duc Nhuan" userId="63daef82-74d6-4839-91e9-3093f7a96db5" providerId="ADAL" clId="{059CB885-1110-4210-899C-0CFB2368D324}"/>
    <pc:docChg chg="undo custSel addSld delSld modSld sldOrd">
      <pc:chgData name="Le Duc Nhuan" userId="63daef82-74d6-4839-91e9-3093f7a96db5" providerId="ADAL" clId="{059CB885-1110-4210-899C-0CFB2368D324}" dt="2024-01-18T03:10:49.595" v="9129"/>
      <pc:docMkLst>
        <pc:docMk/>
      </pc:docMkLst>
      <pc:sldChg chg="addSp delSp modSp mod">
        <pc:chgData name="Le Duc Nhuan" userId="63daef82-74d6-4839-91e9-3093f7a96db5" providerId="ADAL" clId="{059CB885-1110-4210-899C-0CFB2368D324}" dt="2024-01-17T15:45:28.717" v="3234" actId="404"/>
        <pc:sldMkLst>
          <pc:docMk/>
          <pc:sldMk cId="0" sldId="256"/>
        </pc:sldMkLst>
        <pc:spChg chg="add mod">
          <ac:chgData name="Le Duc Nhuan" userId="63daef82-74d6-4839-91e9-3093f7a96db5" providerId="ADAL" clId="{059CB885-1110-4210-899C-0CFB2368D324}" dt="2024-01-17T14:24:04.236" v="1602" actId="1076"/>
          <ac:spMkLst>
            <pc:docMk/>
            <pc:sldMk cId="0" sldId="256"/>
            <ac:spMk id="2" creationId="{B070F0B3-7F8A-3CC8-5896-5B08910D64E1}"/>
          </ac:spMkLst>
        </pc:spChg>
        <pc:spChg chg="mod">
          <ac:chgData name="Le Duc Nhuan" userId="63daef82-74d6-4839-91e9-3093f7a96db5" providerId="ADAL" clId="{059CB885-1110-4210-899C-0CFB2368D324}" dt="2024-01-14T08:35:38.282" v="196"/>
          <ac:spMkLst>
            <pc:docMk/>
            <pc:sldMk cId="0" sldId="256"/>
            <ac:spMk id="4" creationId="{49ACAD09-39C6-AF16-A19D-5C97D7763E05}"/>
          </ac:spMkLst>
        </pc:spChg>
        <pc:spChg chg="mod">
          <ac:chgData name="Le Duc Nhuan" userId="63daef82-74d6-4839-91e9-3093f7a96db5" providerId="ADAL" clId="{059CB885-1110-4210-899C-0CFB2368D324}" dt="2024-01-14T08:35:38.282" v="196"/>
          <ac:spMkLst>
            <pc:docMk/>
            <pc:sldMk cId="0" sldId="256"/>
            <ac:spMk id="5" creationId="{FEF82664-9EBC-5FE2-F9EA-BEEEDC465A7C}"/>
          </ac:spMkLst>
        </pc:spChg>
        <pc:spChg chg="mod">
          <ac:chgData name="Le Duc Nhuan" userId="63daef82-74d6-4839-91e9-3093f7a96db5" providerId="ADAL" clId="{059CB885-1110-4210-899C-0CFB2368D324}" dt="2024-01-14T08:35:38.282" v="196"/>
          <ac:spMkLst>
            <pc:docMk/>
            <pc:sldMk cId="0" sldId="256"/>
            <ac:spMk id="6" creationId="{7A4BE834-8DD4-2E75-217B-96ADABC582BB}"/>
          </ac:spMkLst>
        </pc:spChg>
        <pc:spChg chg="mod">
          <ac:chgData name="Le Duc Nhuan" userId="63daef82-74d6-4839-91e9-3093f7a96db5" providerId="ADAL" clId="{059CB885-1110-4210-899C-0CFB2368D324}" dt="2024-01-14T08:35:38.282" v="196"/>
          <ac:spMkLst>
            <pc:docMk/>
            <pc:sldMk cId="0" sldId="256"/>
            <ac:spMk id="7" creationId="{6521E0F3-92C3-F8BF-8941-7CB956D34FE5}"/>
          </ac:spMkLst>
        </pc:spChg>
        <pc:spChg chg="mod">
          <ac:chgData name="Le Duc Nhuan" userId="63daef82-74d6-4839-91e9-3093f7a96db5" providerId="ADAL" clId="{059CB885-1110-4210-899C-0CFB2368D324}" dt="2024-01-14T08:35:38.282" v="196"/>
          <ac:spMkLst>
            <pc:docMk/>
            <pc:sldMk cId="0" sldId="256"/>
            <ac:spMk id="8" creationId="{80EEF684-FB81-3950-A831-568376C4EF46}"/>
          </ac:spMkLst>
        </pc:spChg>
        <pc:spChg chg="mod">
          <ac:chgData name="Le Duc Nhuan" userId="63daef82-74d6-4839-91e9-3093f7a96db5" providerId="ADAL" clId="{059CB885-1110-4210-899C-0CFB2368D324}" dt="2024-01-14T08:35:38.282" v="196"/>
          <ac:spMkLst>
            <pc:docMk/>
            <pc:sldMk cId="0" sldId="256"/>
            <ac:spMk id="9" creationId="{ABA46D44-1C1D-ED5F-9447-907141DFE1DA}"/>
          </ac:spMkLst>
        </pc:spChg>
        <pc:spChg chg="mod">
          <ac:chgData name="Le Duc Nhuan" userId="63daef82-74d6-4839-91e9-3093f7a96db5" providerId="ADAL" clId="{059CB885-1110-4210-899C-0CFB2368D324}" dt="2024-01-14T08:35:38.282" v="196"/>
          <ac:spMkLst>
            <pc:docMk/>
            <pc:sldMk cId="0" sldId="256"/>
            <ac:spMk id="10" creationId="{CF43B24B-69D5-AC32-D631-059B000E0844}"/>
          </ac:spMkLst>
        </pc:spChg>
        <pc:spChg chg="mod">
          <ac:chgData name="Le Duc Nhuan" userId="63daef82-74d6-4839-91e9-3093f7a96db5" providerId="ADAL" clId="{059CB885-1110-4210-899C-0CFB2368D324}" dt="2024-01-14T08:35:38.282" v="196"/>
          <ac:spMkLst>
            <pc:docMk/>
            <pc:sldMk cId="0" sldId="256"/>
            <ac:spMk id="11" creationId="{B030F800-F434-15BF-3F1B-931D673F2D04}"/>
          </ac:spMkLst>
        </pc:spChg>
        <pc:spChg chg="mod">
          <ac:chgData name="Le Duc Nhuan" userId="63daef82-74d6-4839-91e9-3093f7a96db5" providerId="ADAL" clId="{059CB885-1110-4210-899C-0CFB2368D324}" dt="2024-01-14T08:35:38.282" v="196"/>
          <ac:spMkLst>
            <pc:docMk/>
            <pc:sldMk cId="0" sldId="256"/>
            <ac:spMk id="12" creationId="{7716C447-1D09-ADF2-2ED0-4B9940A51F22}"/>
          </ac:spMkLst>
        </pc:spChg>
        <pc:spChg chg="mod">
          <ac:chgData name="Le Duc Nhuan" userId="63daef82-74d6-4839-91e9-3093f7a96db5" providerId="ADAL" clId="{059CB885-1110-4210-899C-0CFB2368D324}" dt="2024-01-14T08:35:38.282" v="196"/>
          <ac:spMkLst>
            <pc:docMk/>
            <pc:sldMk cId="0" sldId="256"/>
            <ac:spMk id="13" creationId="{DCA23673-F0BC-9CBA-6484-46FFB02E0295}"/>
          </ac:spMkLst>
        </pc:spChg>
        <pc:spChg chg="mod">
          <ac:chgData name="Le Duc Nhuan" userId="63daef82-74d6-4839-91e9-3093f7a96db5" providerId="ADAL" clId="{059CB885-1110-4210-899C-0CFB2368D324}" dt="2024-01-14T08:35:38.282" v="196"/>
          <ac:spMkLst>
            <pc:docMk/>
            <pc:sldMk cId="0" sldId="256"/>
            <ac:spMk id="14" creationId="{DCAAAD13-3657-E478-2C1E-CA1CD1861943}"/>
          </ac:spMkLst>
        </pc:spChg>
        <pc:spChg chg="mod">
          <ac:chgData name="Le Duc Nhuan" userId="63daef82-74d6-4839-91e9-3093f7a96db5" providerId="ADAL" clId="{059CB885-1110-4210-899C-0CFB2368D324}" dt="2024-01-14T08:35:38.282" v="196"/>
          <ac:spMkLst>
            <pc:docMk/>
            <pc:sldMk cId="0" sldId="256"/>
            <ac:spMk id="15" creationId="{B9B25196-8FA6-F640-E9EC-1773EF5F3497}"/>
          </ac:spMkLst>
        </pc:spChg>
        <pc:spChg chg="mod">
          <ac:chgData name="Le Duc Nhuan" userId="63daef82-74d6-4839-91e9-3093f7a96db5" providerId="ADAL" clId="{059CB885-1110-4210-899C-0CFB2368D324}" dt="2024-01-14T08:35:38.282" v="196"/>
          <ac:spMkLst>
            <pc:docMk/>
            <pc:sldMk cId="0" sldId="256"/>
            <ac:spMk id="16" creationId="{D0F90381-27DE-27A5-08FA-07DF250679F9}"/>
          </ac:spMkLst>
        </pc:spChg>
        <pc:spChg chg="mod">
          <ac:chgData name="Le Duc Nhuan" userId="63daef82-74d6-4839-91e9-3093f7a96db5" providerId="ADAL" clId="{059CB885-1110-4210-899C-0CFB2368D324}" dt="2024-01-14T08:35:38.282" v="196"/>
          <ac:spMkLst>
            <pc:docMk/>
            <pc:sldMk cId="0" sldId="256"/>
            <ac:spMk id="17" creationId="{D59E4D17-CDA9-D3AE-E5FD-63C5E7FC2CCE}"/>
          </ac:spMkLst>
        </pc:spChg>
        <pc:spChg chg="mod">
          <ac:chgData name="Le Duc Nhuan" userId="63daef82-74d6-4839-91e9-3093f7a96db5" providerId="ADAL" clId="{059CB885-1110-4210-899C-0CFB2368D324}" dt="2024-01-14T08:35:38.282" v="196"/>
          <ac:spMkLst>
            <pc:docMk/>
            <pc:sldMk cId="0" sldId="256"/>
            <ac:spMk id="18" creationId="{2963B8A4-A4F0-0F9E-8A49-8FAB7DAEACCC}"/>
          </ac:spMkLst>
        </pc:spChg>
        <pc:spChg chg="mod">
          <ac:chgData name="Le Duc Nhuan" userId="63daef82-74d6-4839-91e9-3093f7a96db5" providerId="ADAL" clId="{059CB885-1110-4210-899C-0CFB2368D324}" dt="2024-01-14T08:35:38.282" v="196"/>
          <ac:spMkLst>
            <pc:docMk/>
            <pc:sldMk cId="0" sldId="256"/>
            <ac:spMk id="19" creationId="{47BCB600-22DB-8D64-64F8-98861EAEC48D}"/>
          </ac:spMkLst>
        </pc:spChg>
        <pc:spChg chg="mod">
          <ac:chgData name="Le Duc Nhuan" userId="63daef82-74d6-4839-91e9-3093f7a96db5" providerId="ADAL" clId="{059CB885-1110-4210-899C-0CFB2368D324}" dt="2024-01-14T08:35:38.282" v="196"/>
          <ac:spMkLst>
            <pc:docMk/>
            <pc:sldMk cId="0" sldId="256"/>
            <ac:spMk id="20" creationId="{DD82CCF1-5B16-0B5D-90C2-0EEFBD29D633}"/>
          </ac:spMkLst>
        </pc:spChg>
        <pc:spChg chg="mod">
          <ac:chgData name="Le Duc Nhuan" userId="63daef82-74d6-4839-91e9-3093f7a96db5" providerId="ADAL" clId="{059CB885-1110-4210-899C-0CFB2368D324}" dt="2024-01-14T08:35:38.282" v="196"/>
          <ac:spMkLst>
            <pc:docMk/>
            <pc:sldMk cId="0" sldId="256"/>
            <ac:spMk id="21" creationId="{A11AB412-2AFA-59F0-26B3-1960E690E30A}"/>
          </ac:spMkLst>
        </pc:spChg>
        <pc:spChg chg="mod">
          <ac:chgData name="Le Duc Nhuan" userId="63daef82-74d6-4839-91e9-3093f7a96db5" providerId="ADAL" clId="{059CB885-1110-4210-899C-0CFB2368D324}" dt="2024-01-14T08:35:38.282" v="196"/>
          <ac:spMkLst>
            <pc:docMk/>
            <pc:sldMk cId="0" sldId="256"/>
            <ac:spMk id="22" creationId="{CE416132-9503-9976-0EFD-775CBE4B8BA2}"/>
          </ac:spMkLst>
        </pc:spChg>
        <pc:spChg chg="mod">
          <ac:chgData name="Le Duc Nhuan" userId="63daef82-74d6-4839-91e9-3093f7a96db5" providerId="ADAL" clId="{059CB885-1110-4210-899C-0CFB2368D324}" dt="2024-01-14T08:35:38.282" v="196"/>
          <ac:spMkLst>
            <pc:docMk/>
            <pc:sldMk cId="0" sldId="256"/>
            <ac:spMk id="23" creationId="{5E90215D-F539-A81A-53F2-CDC772FDA3B9}"/>
          </ac:spMkLst>
        </pc:spChg>
        <pc:spChg chg="mod">
          <ac:chgData name="Le Duc Nhuan" userId="63daef82-74d6-4839-91e9-3093f7a96db5" providerId="ADAL" clId="{059CB885-1110-4210-899C-0CFB2368D324}" dt="2024-01-14T08:35:38.282" v="196"/>
          <ac:spMkLst>
            <pc:docMk/>
            <pc:sldMk cId="0" sldId="256"/>
            <ac:spMk id="24" creationId="{94A030C2-D90C-EB73-9E05-CC94A41B99A0}"/>
          </ac:spMkLst>
        </pc:spChg>
        <pc:spChg chg="mod">
          <ac:chgData name="Le Duc Nhuan" userId="63daef82-74d6-4839-91e9-3093f7a96db5" providerId="ADAL" clId="{059CB885-1110-4210-899C-0CFB2368D324}" dt="2024-01-14T08:35:38.282" v="196"/>
          <ac:spMkLst>
            <pc:docMk/>
            <pc:sldMk cId="0" sldId="256"/>
            <ac:spMk id="25" creationId="{3CCD6770-7D4C-FD17-6ADF-8FC5024CADEB}"/>
          </ac:spMkLst>
        </pc:spChg>
        <pc:spChg chg="mod">
          <ac:chgData name="Le Duc Nhuan" userId="63daef82-74d6-4839-91e9-3093f7a96db5" providerId="ADAL" clId="{059CB885-1110-4210-899C-0CFB2368D324}" dt="2024-01-14T08:35:38.282" v="196"/>
          <ac:spMkLst>
            <pc:docMk/>
            <pc:sldMk cId="0" sldId="256"/>
            <ac:spMk id="26" creationId="{CBAF10CB-C9F7-BE69-E1B2-B0B12BD0AFB8}"/>
          </ac:spMkLst>
        </pc:spChg>
        <pc:spChg chg="mod">
          <ac:chgData name="Le Duc Nhuan" userId="63daef82-74d6-4839-91e9-3093f7a96db5" providerId="ADAL" clId="{059CB885-1110-4210-899C-0CFB2368D324}" dt="2024-01-14T08:35:38.282" v="196"/>
          <ac:spMkLst>
            <pc:docMk/>
            <pc:sldMk cId="0" sldId="256"/>
            <ac:spMk id="27" creationId="{97D3127A-BBF8-3DBA-7399-C4AE60D1F4A8}"/>
          </ac:spMkLst>
        </pc:spChg>
        <pc:spChg chg="mod">
          <ac:chgData name="Le Duc Nhuan" userId="63daef82-74d6-4839-91e9-3093f7a96db5" providerId="ADAL" clId="{059CB885-1110-4210-899C-0CFB2368D324}" dt="2024-01-14T08:35:38.282" v="196"/>
          <ac:spMkLst>
            <pc:docMk/>
            <pc:sldMk cId="0" sldId="256"/>
            <ac:spMk id="28" creationId="{DCC5435D-8DEE-FBEE-7401-2D1EB30EDCCB}"/>
          </ac:spMkLst>
        </pc:spChg>
        <pc:spChg chg="mod">
          <ac:chgData name="Le Duc Nhuan" userId="63daef82-74d6-4839-91e9-3093f7a96db5" providerId="ADAL" clId="{059CB885-1110-4210-899C-0CFB2368D324}" dt="2024-01-14T08:35:38.282" v="196"/>
          <ac:spMkLst>
            <pc:docMk/>
            <pc:sldMk cId="0" sldId="256"/>
            <ac:spMk id="29" creationId="{9A9077BA-D196-7A09-2EB1-58A782A11D02}"/>
          </ac:spMkLst>
        </pc:spChg>
        <pc:spChg chg="mod">
          <ac:chgData name="Le Duc Nhuan" userId="63daef82-74d6-4839-91e9-3093f7a96db5" providerId="ADAL" clId="{059CB885-1110-4210-899C-0CFB2368D324}" dt="2024-01-14T08:35:38.282" v="196"/>
          <ac:spMkLst>
            <pc:docMk/>
            <pc:sldMk cId="0" sldId="256"/>
            <ac:spMk id="30" creationId="{3B26D706-2071-9288-F20D-25723D61C3EB}"/>
          </ac:spMkLst>
        </pc:spChg>
        <pc:spChg chg="mod">
          <ac:chgData name="Le Duc Nhuan" userId="63daef82-74d6-4839-91e9-3093f7a96db5" providerId="ADAL" clId="{059CB885-1110-4210-899C-0CFB2368D324}" dt="2024-01-14T08:35:38.282" v="196"/>
          <ac:spMkLst>
            <pc:docMk/>
            <pc:sldMk cId="0" sldId="256"/>
            <ac:spMk id="31" creationId="{A53EB4BB-2C36-D9B1-FE2F-6237B33225E1}"/>
          </ac:spMkLst>
        </pc:spChg>
        <pc:spChg chg="mod">
          <ac:chgData name="Le Duc Nhuan" userId="63daef82-74d6-4839-91e9-3093f7a96db5" providerId="ADAL" clId="{059CB885-1110-4210-899C-0CFB2368D324}" dt="2024-01-14T08:35:38.282" v="196"/>
          <ac:spMkLst>
            <pc:docMk/>
            <pc:sldMk cId="0" sldId="256"/>
            <ac:spMk id="32" creationId="{55CC10A2-02D9-FEA3-3339-5D646F17203C}"/>
          </ac:spMkLst>
        </pc:spChg>
        <pc:spChg chg="mod">
          <ac:chgData name="Le Duc Nhuan" userId="63daef82-74d6-4839-91e9-3093f7a96db5" providerId="ADAL" clId="{059CB885-1110-4210-899C-0CFB2368D324}" dt="2024-01-14T08:35:38.282" v="196"/>
          <ac:spMkLst>
            <pc:docMk/>
            <pc:sldMk cId="0" sldId="256"/>
            <ac:spMk id="33" creationId="{F59DCD74-ECD8-5D01-7F2D-4D7916D610BF}"/>
          </ac:spMkLst>
        </pc:spChg>
        <pc:spChg chg="mod">
          <ac:chgData name="Le Duc Nhuan" userId="63daef82-74d6-4839-91e9-3093f7a96db5" providerId="ADAL" clId="{059CB885-1110-4210-899C-0CFB2368D324}" dt="2024-01-14T08:35:38.282" v="196"/>
          <ac:spMkLst>
            <pc:docMk/>
            <pc:sldMk cId="0" sldId="256"/>
            <ac:spMk id="34" creationId="{169D3015-0A22-B181-E280-918D6C2ABE04}"/>
          </ac:spMkLst>
        </pc:spChg>
        <pc:spChg chg="mod">
          <ac:chgData name="Le Duc Nhuan" userId="63daef82-74d6-4839-91e9-3093f7a96db5" providerId="ADAL" clId="{059CB885-1110-4210-899C-0CFB2368D324}" dt="2024-01-14T08:35:38.282" v="196"/>
          <ac:spMkLst>
            <pc:docMk/>
            <pc:sldMk cId="0" sldId="256"/>
            <ac:spMk id="35" creationId="{C4D3C33F-CC58-FA0D-72CB-59B14394A393}"/>
          </ac:spMkLst>
        </pc:spChg>
        <pc:spChg chg="mod">
          <ac:chgData name="Le Duc Nhuan" userId="63daef82-74d6-4839-91e9-3093f7a96db5" providerId="ADAL" clId="{059CB885-1110-4210-899C-0CFB2368D324}" dt="2024-01-14T08:35:38.282" v="196"/>
          <ac:spMkLst>
            <pc:docMk/>
            <pc:sldMk cId="0" sldId="256"/>
            <ac:spMk id="36" creationId="{E480C712-20DB-71E2-E005-C7E5A66B31DF}"/>
          </ac:spMkLst>
        </pc:spChg>
        <pc:spChg chg="mod">
          <ac:chgData name="Le Duc Nhuan" userId="63daef82-74d6-4839-91e9-3093f7a96db5" providerId="ADAL" clId="{059CB885-1110-4210-899C-0CFB2368D324}" dt="2024-01-14T08:35:38.282" v="196"/>
          <ac:spMkLst>
            <pc:docMk/>
            <pc:sldMk cId="0" sldId="256"/>
            <ac:spMk id="37" creationId="{11C84721-6DD2-8266-EEB8-BDFB8DB4D473}"/>
          </ac:spMkLst>
        </pc:spChg>
        <pc:spChg chg="mod">
          <ac:chgData name="Le Duc Nhuan" userId="63daef82-74d6-4839-91e9-3093f7a96db5" providerId="ADAL" clId="{059CB885-1110-4210-899C-0CFB2368D324}" dt="2024-01-14T08:35:38.282" v="196"/>
          <ac:spMkLst>
            <pc:docMk/>
            <pc:sldMk cId="0" sldId="256"/>
            <ac:spMk id="38" creationId="{4C50B430-6BC6-B7A4-C878-64F0CDF3387B}"/>
          </ac:spMkLst>
        </pc:spChg>
        <pc:spChg chg="mod">
          <ac:chgData name="Le Duc Nhuan" userId="63daef82-74d6-4839-91e9-3093f7a96db5" providerId="ADAL" clId="{059CB885-1110-4210-899C-0CFB2368D324}" dt="2024-01-14T08:35:38.282" v="196"/>
          <ac:spMkLst>
            <pc:docMk/>
            <pc:sldMk cId="0" sldId="256"/>
            <ac:spMk id="39" creationId="{B262DFC2-B1F3-ABE7-2992-8DE10780426C}"/>
          </ac:spMkLst>
        </pc:spChg>
        <pc:spChg chg="mod">
          <ac:chgData name="Le Duc Nhuan" userId="63daef82-74d6-4839-91e9-3093f7a96db5" providerId="ADAL" clId="{059CB885-1110-4210-899C-0CFB2368D324}" dt="2024-01-14T08:35:38.282" v="196"/>
          <ac:spMkLst>
            <pc:docMk/>
            <pc:sldMk cId="0" sldId="256"/>
            <ac:spMk id="40" creationId="{A7C74ADE-CF2B-034C-40B9-5E28FD0FEF9F}"/>
          </ac:spMkLst>
        </pc:spChg>
        <pc:spChg chg="mod">
          <ac:chgData name="Le Duc Nhuan" userId="63daef82-74d6-4839-91e9-3093f7a96db5" providerId="ADAL" clId="{059CB885-1110-4210-899C-0CFB2368D324}" dt="2024-01-14T08:35:38.282" v="196"/>
          <ac:spMkLst>
            <pc:docMk/>
            <pc:sldMk cId="0" sldId="256"/>
            <ac:spMk id="41" creationId="{63763DD4-9492-F1B8-8C31-B6F8D7F50937}"/>
          </ac:spMkLst>
        </pc:spChg>
        <pc:spChg chg="mod">
          <ac:chgData name="Le Duc Nhuan" userId="63daef82-74d6-4839-91e9-3093f7a96db5" providerId="ADAL" clId="{059CB885-1110-4210-899C-0CFB2368D324}" dt="2024-01-14T08:35:38.282" v="196"/>
          <ac:spMkLst>
            <pc:docMk/>
            <pc:sldMk cId="0" sldId="256"/>
            <ac:spMk id="42" creationId="{3DD03BFE-0853-280E-8FC5-E0EB3760DE6F}"/>
          </ac:spMkLst>
        </pc:spChg>
        <pc:spChg chg="mod">
          <ac:chgData name="Le Duc Nhuan" userId="63daef82-74d6-4839-91e9-3093f7a96db5" providerId="ADAL" clId="{059CB885-1110-4210-899C-0CFB2368D324}" dt="2024-01-14T08:35:38.282" v="196"/>
          <ac:spMkLst>
            <pc:docMk/>
            <pc:sldMk cId="0" sldId="256"/>
            <ac:spMk id="43" creationId="{AA1B1461-D6F6-DAF5-43CA-852DB9AADCAB}"/>
          </ac:spMkLst>
        </pc:spChg>
        <pc:spChg chg="mod">
          <ac:chgData name="Le Duc Nhuan" userId="63daef82-74d6-4839-91e9-3093f7a96db5" providerId="ADAL" clId="{059CB885-1110-4210-899C-0CFB2368D324}" dt="2024-01-14T08:35:38.282" v="196"/>
          <ac:spMkLst>
            <pc:docMk/>
            <pc:sldMk cId="0" sldId="256"/>
            <ac:spMk id="44" creationId="{0AE12483-51BB-1542-33BF-83F0A71758AD}"/>
          </ac:spMkLst>
        </pc:spChg>
        <pc:spChg chg="mod">
          <ac:chgData name="Le Duc Nhuan" userId="63daef82-74d6-4839-91e9-3093f7a96db5" providerId="ADAL" clId="{059CB885-1110-4210-899C-0CFB2368D324}" dt="2024-01-14T08:35:38.282" v="196"/>
          <ac:spMkLst>
            <pc:docMk/>
            <pc:sldMk cId="0" sldId="256"/>
            <ac:spMk id="45" creationId="{AF8C1523-75D8-7FBD-80D9-F130721EED71}"/>
          </ac:spMkLst>
        </pc:spChg>
        <pc:spChg chg="mod">
          <ac:chgData name="Le Duc Nhuan" userId="63daef82-74d6-4839-91e9-3093f7a96db5" providerId="ADAL" clId="{059CB885-1110-4210-899C-0CFB2368D324}" dt="2024-01-14T08:35:38.282" v="196"/>
          <ac:spMkLst>
            <pc:docMk/>
            <pc:sldMk cId="0" sldId="256"/>
            <ac:spMk id="46" creationId="{3419FC00-B6DF-F445-21AB-3EDCA857BFA7}"/>
          </ac:spMkLst>
        </pc:spChg>
        <pc:spChg chg="mod">
          <ac:chgData name="Le Duc Nhuan" userId="63daef82-74d6-4839-91e9-3093f7a96db5" providerId="ADAL" clId="{059CB885-1110-4210-899C-0CFB2368D324}" dt="2024-01-14T08:35:38.282" v="196"/>
          <ac:spMkLst>
            <pc:docMk/>
            <pc:sldMk cId="0" sldId="256"/>
            <ac:spMk id="47" creationId="{05F17299-84E3-5FA5-A135-FBE24E53D03E}"/>
          </ac:spMkLst>
        </pc:spChg>
        <pc:spChg chg="mod">
          <ac:chgData name="Le Duc Nhuan" userId="63daef82-74d6-4839-91e9-3093f7a96db5" providerId="ADAL" clId="{059CB885-1110-4210-899C-0CFB2368D324}" dt="2024-01-14T08:35:38.282" v="196"/>
          <ac:spMkLst>
            <pc:docMk/>
            <pc:sldMk cId="0" sldId="256"/>
            <ac:spMk id="48" creationId="{366F2507-E5E4-70F9-CED4-E9D049EB3692}"/>
          </ac:spMkLst>
        </pc:spChg>
        <pc:spChg chg="mod">
          <ac:chgData name="Le Duc Nhuan" userId="63daef82-74d6-4839-91e9-3093f7a96db5" providerId="ADAL" clId="{059CB885-1110-4210-899C-0CFB2368D324}" dt="2024-01-14T08:35:38.282" v="196"/>
          <ac:spMkLst>
            <pc:docMk/>
            <pc:sldMk cId="0" sldId="256"/>
            <ac:spMk id="49" creationId="{98391DE1-478B-5279-C1BE-7F6BA93BB432}"/>
          </ac:spMkLst>
        </pc:spChg>
        <pc:spChg chg="mod">
          <ac:chgData name="Le Duc Nhuan" userId="63daef82-74d6-4839-91e9-3093f7a96db5" providerId="ADAL" clId="{059CB885-1110-4210-899C-0CFB2368D324}" dt="2024-01-14T08:35:38.282" v="196"/>
          <ac:spMkLst>
            <pc:docMk/>
            <pc:sldMk cId="0" sldId="256"/>
            <ac:spMk id="50" creationId="{1D7D9208-639E-60C2-20D6-41103A752CB6}"/>
          </ac:spMkLst>
        </pc:spChg>
        <pc:spChg chg="mod">
          <ac:chgData name="Le Duc Nhuan" userId="63daef82-74d6-4839-91e9-3093f7a96db5" providerId="ADAL" clId="{059CB885-1110-4210-899C-0CFB2368D324}" dt="2024-01-14T08:35:38.282" v="196"/>
          <ac:spMkLst>
            <pc:docMk/>
            <pc:sldMk cId="0" sldId="256"/>
            <ac:spMk id="51" creationId="{8E5B7846-2CE0-C6AD-613D-7A13C8EDF748}"/>
          </ac:spMkLst>
        </pc:spChg>
        <pc:spChg chg="mod">
          <ac:chgData name="Le Duc Nhuan" userId="63daef82-74d6-4839-91e9-3093f7a96db5" providerId="ADAL" clId="{059CB885-1110-4210-899C-0CFB2368D324}" dt="2024-01-14T08:35:38.282" v="196"/>
          <ac:spMkLst>
            <pc:docMk/>
            <pc:sldMk cId="0" sldId="256"/>
            <ac:spMk id="52" creationId="{D510971F-B563-AF42-F5A4-18C252CB66C9}"/>
          </ac:spMkLst>
        </pc:spChg>
        <pc:spChg chg="mod">
          <ac:chgData name="Le Duc Nhuan" userId="63daef82-74d6-4839-91e9-3093f7a96db5" providerId="ADAL" clId="{059CB885-1110-4210-899C-0CFB2368D324}" dt="2024-01-14T08:35:38.282" v="196"/>
          <ac:spMkLst>
            <pc:docMk/>
            <pc:sldMk cId="0" sldId="256"/>
            <ac:spMk id="53" creationId="{62411B99-6CB1-3EB0-EE62-D2CF04AE9519}"/>
          </ac:spMkLst>
        </pc:spChg>
        <pc:spChg chg="mod">
          <ac:chgData name="Le Duc Nhuan" userId="63daef82-74d6-4839-91e9-3093f7a96db5" providerId="ADAL" clId="{059CB885-1110-4210-899C-0CFB2368D324}" dt="2024-01-17T15:45:28.717" v="3234" actId="404"/>
          <ac:spMkLst>
            <pc:docMk/>
            <pc:sldMk cId="0" sldId="256"/>
            <ac:spMk id="164" creationId="{00000000-0000-0000-0000-000000000000}"/>
          </ac:spMkLst>
        </pc:spChg>
        <pc:spChg chg="mod">
          <ac:chgData name="Le Duc Nhuan" userId="63daef82-74d6-4839-91e9-3093f7a96db5" providerId="ADAL" clId="{059CB885-1110-4210-899C-0CFB2368D324}" dt="2024-01-17T14:23:56.460" v="1601" actId="1076"/>
          <ac:spMkLst>
            <pc:docMk/>
            <pc:sldMk cId="0" sldId="256"/>
            <ac:spMk id="165" creationId="{00000000-0000-0000-0000-000000000000}"/>
          </ac:spMkLst>
        </pc:spChg>
        <pc:spChg chg="mod">
          <ac:chgData name="Le Duc Nhuan" userId="63daef82-74d6-4839-91e9-3093f7a96db5" providerId="ADAL" clId="{059CB885-1110-4210-899C-0CFB2368D324}" dt="2024-01-14T08:35:38.282" v="196"/>
          <ac:spMkLst>
            <pc:docMk/>
            <pc:sldMk cId="0" sldId="256"/>
            <ac:spMk id="166" creationId="{2E51F890-C4FA-BD4E-A031-EC3509F47602}"/>
          </ac:spMkLst>
        </pc:spChg>
        <pc:spChg chg="mod">
          <ac:chgData name="Le Duc Nhuan" userId="63daef82-74d6-4839-91e9-3093f7a96db5" providerId="ADAL" clId="{059CB885-1110-4210-899C-0CFB2368D324}" dt="2024-01-14T08:35:38.282" v="196"/>
          <ac:spMkLst>
            <pc:docMk/>
            <pc:sldMk cId="0" sldId="256"/>
            <ac:spMk id="167" creationId="{B8126DD2-2B9F-0FE3-DBD3-9D2E0BDD165E}"/>
          </ac:spMkLst>
        </pc:spChg>
        <pc:spChg chg="mod">
          <ac:chgData name="Le Duc Nhuan" userId="63daef82-74d6-4839-91e9-3093f7a96db5" providerId="ADAL" clId="{059CB885-1110-4210-899C-0CFB2368D324}" dt="2024-01-14T08:35:38.282" v="196"/>
          <ac:spMkLst>
            <pc:docMk/>
            <pc:sldMk cId="0" sldId="256"/>
            <ac:spMk id="168" creationId="{F50514C0-BB44-E01A-5111-396E16EAA1AF}"/>
          </ac:spMkLst>
        </pc:spChg>
        <pc:spChg chg="mod">
          <ac:chgData name="Le Duc Nhuan" userId="63daef82-74d6-4839-91e9-3093f7a96db5" providerId="ADAL" clId="{059CB885-1110-4210-899C-0CFB2368D324}" dt="2024-01-14T08:35:38.282" v="196"/>
          <ac:spMkLst>
            <pc:docMk/>
            <pc:sldMk cId="0" sldId="256"/>
            <ac:spMk id="169" creationId="{2FF6DB02-1ED5-ED20-A887-C3B40F0FFAA1}"/>
          </ac:spMkLst>
        </pc:spChg>
        <pc:spChg chg="mod">
          <ac:chgData name="Le Duc Nhuan" userId="63daef82-74d6-4839-91e9-3093f7a96db5" providerId="ADAL" clId="{059CB885-1110-4210-899C-0CFB2368D324}" dt="2024-01-14T08:35:38.282" v="196"/>
          <ac:spMkLst>
            <pc:docMk/>
            <pc:sldMk cId="0" sldId="256"/>
            <ac:spMk id="170" creationId="{41D62D96-F7DC-3497-5969-66FFDD760EA0}"/>
          </ac:spMkLst>
        </pc:spChg>
        <pc:spChg chg="mod">
          <ac:chgData name="Le Duc Nhuan" userId="63daef82-74d6-4839-91e9-3093f7a96db5" providerId="ADAL" clId="{059CB885-1110-4210-899C-0CFB2368D324}" dt="2024-01-14T08:35:38.282" v="196"/>
          <ac:spMkLst>
            <pc:docMk/>
            <pc:sldMk cId="0" sldId="256"/>
            <ac:spMk id="171" creationId="{031A1616-3C83-8C64-A403-5AC20659719C}"/>
          </ac:spMkLst>
        </pc:spChg>
        <pc:spChg chg="mod">
          <ac:chgData name="Le Duc Nhuan" userId="63daef82-74d6-4839-91e9-3093f7a96db5" providerId="ADAL" clId="{059CB885-1110-4210-899C-0CFB2368D324}" dt="2024-01-14T08:35:38.282" v="196"/>
          <ac:spMkLst>
            <pc:docMk/>
            <pc:sldMk cId="0" sldId="256"/>
            <ac:spMk id="172" creationId="{127DE8CC-C3EA-CF4A-E9A3-55BC25EF9C75}"/>
          </ac:spMkLst>
        </pc:spChg>
        <pc:spChg chg="mod">
          <ac:chgData name="Le Duc Nhuan" userId="63daef82-74d6-4839-91e9-3093f7a96db5" providerId="ADAL" clId="{059CB885-1110-4210-899C-0CFB2368D324}" dt="2024-01-14T08:35:38.282" v="196"/>
          <ac:spMkLst>
            <pc:docMk/>
            <pc:sldMk cId="0" sldId="256"/>
            <ac:spMk id="173" creationId="{F68F1AE0-3DFB-6832-C3B3-73F3BDA056D2}"/>
          </ac:spMkLst>
        </pc:spChg>
        <pc:spChg chg="mod">
          <ac:chgData name="Le Duc Nhuan" userId="63daef82-74d6-4839-91e9-3093f7a96db5" providerId="ADAL" clId="{059CB885-1110-4210-899C-0CFB2368D324}" dt="2024-01-14T08:35:38.282" v="196"/>
          <ac:spMkLst>
            <pc:docMk/>
            <pc:sldMk cId="0" sldId="256"/>
            <ac:spMk id="174" creationId="{82FA9C2B-0DB0-7B54-C742-523CBEFECCAE}"/>
          </ac:spMkLst>
        </pc:spChg>
        <pc:spChg chg="mod">
          <ac:chgData name="Le Duc Nhuan" userId="63daef82-74d6-4839-91e9-3093f7a96db5" providerId="ADAL" clId="{059CB885-1110-4210-899C-0CFB2368D324}" dt="2024-01-14T08:35:38.282" v="196"/>
          <ac:spMkLst>
            <pc:docMk/>
            <pc:sldMk cId="0" sldId="256"/>
            <ac:spMk id="175" creationId="{D91E9519-46B5-9B9F-5DFC-32359E811C40}"/>
          </ac:spMkLst>
        </pc:spChg>
        <pc:spChg chg="mod">
          <ac:chgData name="Le Duc Nhuan" userId="63daef82-74d6-4839-91e9-3093f7a96db5" providerId="ADAL" clId="{059CB885-1110-4210-899C-0CFB2368D324}" dt="2024-01-14T08:35:38.282" v="196"/>
          <ac:spMkLst>
            <pc:docMk/>
            <pc:sldMk cId="0" sldId="256"/>
            <ac:spMk id="176" creationId="{4617C542-2127-6E83-F4F1-CFA3663D9262}"/>
          </ac:spMkLst>
        </pc:spChg>
        <pc:spChg chg="mod">
          <ac:chgData name="Le Duc Nhuan" userId="63daef82-74d6-4839-91e9-3093f7a96db5" providerId="ADAL" clId="{059CB885-1110-4210-899C-0CFB2368D324}" dt="2024-01-14T08:35:38.282" v="196"/>
          <ac:spMkLst>
            <pc:docMk/>
            <pc:sldMk cId="0" sldId="256"/>
            <ac:spMk id="177" creationId="{D2269FAB-76E6-E98B-78B5-338240C0131C}"/>
          </ac:spMkLst>
        </pc:spChg>
        <pc:spChg chg="mod">
          <ac:chgData name="Le Duc Nhuan" userId="63daef82-74d6-4839-91e9-3093f7a96db5" providerId="ADAL" clId="{059CB885-1110-4210-899C-0CFB2368D324}" dt="2024-01-14T08:35:38.282" v="196"/>
          <ac:spMkLst>
            <pc:docMk/>
            <pc:sldMk cId="0" sldId="256"/>
            <ac:spMk id="178" creationId="{6D273826-4E2C-7B9F-873E-E8733204BF73}"/>
          </ac:spMkLst>
        </pc:spChg>
        <pc:spChg chg="mod">
          <ac:chgData name="Le Duc Nhuan" userId="63daef82-74d6-4839-91e9-3093f7a96db5" providerId="ADAL" clId="{059CB885-1110-4210-899C-0CFB2368D324}" dt="2024-01-14T08:35:38.282" v="196"/>
          <ac:spMkLst>
            <pc:docMk/>
            <pc:sldMk cId="0" sldId="256"/>
            <ac:spMk id="179" creationId="{00D2BCF9-3579-0B0A-B9B8-D54BF15D8736}"/>
          </ac:spMkLst>
        </pc:spChg>
        <pc:spChg chg="mod">
          <ac:chgData name="Le Duc Nhuan" userId="63daef82-74d6-4839-91e9-3093f7a96db5" providerId="ADAL" clId="{059CB885-1110-4210-899C-0CFB2368D324}" dt="2024-01-14T08:35:38.282" v="196"/>
          <ac:spMkLst>
            <pc:docMk/>
            <pc:sldMk cId="0" sldId="256"/>
            <ac:spMk id="180" creationId="{49449CDA-F031-B933-8281-EFF4DE01420F}"/>
          </ac:spMkLst>
        </pc:spChg>
        <pc:spChg chg="mod">
          <ac:chgData name="Le Duc Nhuan" userId="63daef82-74d6-4839-91e9-3093f7a96db5" providerId="ADAL" clId="{059CB885-1110-4210-899C-0CFB2368D324}" dt="2024-01-14T08:35:38.282" v="196"/>
          <ac:spMkLst>
            <pc:docMk/>
            <pc:sldMk cId="0" sldId="256"/>
            <ac:spMk id="181" creationId="{ED08D526-0120-ECAB-B4E4-CF87D52B4771}"/>
          </ac:spMkLst>
        </pc:spChg>
        <pc:spChg chg="mod">
          <ac:chgData name="Le Duc Nhuan" userId="63daef82-74d6-4839-91e9-3093f7a96db5" providerId="ADAL" clId="{059CB885-1110-4210-899C-0CFB2368D324}" dt="2024-01-14T08:35:38.282" v="196"/>
          <ac:spMkLst>
            <pc:docMk/>
            <pc:sldMk cId="0" sldId="256"/>
            <ac:spMk id="182" creationId="{64A3EF4E-04C1-D841-CBB2-4944B745AC2D}"/>
          </ac:spMkLst>
        </pc:spChg>
        <pc:spChg chg="mod">
          <ac:chgData name="Le Duc Nhuan" userId="63daef82-74d6-4839-91e9-3093f7a96db5" providerId="ADAL" clId="{059CB885-1110-4210-899C-0CFB2368D324}" dt="2024-01-14T08:35:38.282" v="196"/>
          <ac:spMkLst>
            <pc:docMk/>
            <pc:sldMk cId="0" sldId="256"/>
            <ac:spMk id="183" creationId="{04BDF2CA-37E2-CB5B-7C4B-096EFA3F9517}"/>
          </ac:spMkLst>
        </pc:spChg>
        <pc:spChg chg="mod">
          <ac:chgData name="Le Duc Nhuan" userId="63daef82-74d6-4839-91e9-3093f7a96db5" providerId="ADAL" clId="{059CB885-1110-4210-899C-0CFB2368D324}" dt="2024-01-14T08:35:38.282" v="196"/>
          <ac:spMkLst>
            <pc:docMk/>
            <pc:sldMk cId="0" sldId="256"/>
            <ac:spMk id="184" creationId="{E3BF65B4-1E46-A640-7479-792BC28CF80C}"/>
          </ac:spMkLst>
        </pc:spChg>
        <pc:spChg chg="mod">
          <ac:chgData name="Le Duc Nhuan" userId="63daef82-74d6-4839-91e9-3093f7a96db5" providerId="ADAL" clId="{059CB885-1110-4210-899C-0CFB2368D324}" dt="2024-01-14T08:35:38.282" v="196"/>
          <ac:spMkLst>
            <pc:docMk/>
            <pc:sldMk cId="0" sldId="256"/>
            <ac:spMk id="185" creationId="{EF6E4901-FB83-FA5F-943D-AA52ED4C6C9C}"/>
          </ac:spMkLst>
        </pc:spChg>
        <pc:spChg chg="mod">
          <ac:chgData name="Le Duc Nhuan" userId="63daef82-74d6-4839-91e9-3093f7a96db5" providerId="ADAL" clId="{059CB885-1110-4210-899C-0CFB2368D324}" dt="2024-01-14T08:35:38.282" v="196"/>
          <ac:spMkLst>
            <pc:docMk/>
            <pc:sldMk cId="0" sldId="256"/>
            <ac:spMk id="186" creationId="{01EDDC13-CABD-B7B7-F157-15FA4E4DB74B}"/>
          </ac:spMkLst>
        </pc:spChg>
        <pc:spChg chg="mod">
          <ac:chgData name="Le Duc Nhuan" userId="63daef82-74d6-4839-91e9-3093f7a96db5" providerId="ADAL" clId="{059CB885-1110-4210-899C-0CFB2368D324}" dt="2024-01-14T08:35:38.282" v="196"/>
          <ac:spMkLst>
            <pc:docMk/>
            <pc:sldMk cId="0" sldId="256"/>
            <ac:spMk id="187" creationId="{CE13521D-2A07-A55D-20D3-FA6DDC93C5BB}"/>
          </ac:spMkLst>
        </pc:spChg>
        <pc:spChg chg="mod">
          <ac:chgData name="Le Duc Nhuan" userId="63daef82-74d6-4839-91e9-3093f7a96db5" providerId="ADAL" clId="{059CB885-1110-4210-899C-0CFB2368D324}" dt="2024-01-14T08:35:38.282" v="196"/>
          <ac:spMkLst>
            <pc:docMk/>
            <pc:sldMk cId="0" sldId="256"/>
            <ac:spMk id="188" creationId="{60D75199-19B6-C213-9715-0F4F74A6A3B3}"/>
          </ac:spMkLst>
        </pc:spChg>
        <pc:spChg chg="mod">
          <ac:chgData name="Le Duc Nhuan" userId="63daef82-74d6-4839-91e9-3093f7a96db5" providerId="ADAL" clId="{059CB885-1110-4210-899C-0CFB2368D324}" dt="2024-01-14T08:35:38.282" v="196"/>
          <ac:spMkLst>
            <pc:docMk/>
            <pc:sldMk cId="0" sldId="256"/>
            <ac:spMk id="189" creationId="{A62D30EB-DAF0-0846-CB25-C72D91C5E406}"/>
          </ac:spMkLst>
        </pc:spChg>
        <pc:spChg chg="mod">
          <ac:chgData name="Le Duc Nhuan" userId="63daef82-74d6-4839-91e9-3093f7a96db5" providerId="ADAL" clId="{059CB885-1110-4210-899C-0CFB2368D324}" dt="2024-01-14T08:35:38.282" v="196"/>
          <ac:spMkLst>
            <pc:docMk/>
            <pc:sldMk cId="0" sldId="256"/>
            <ac:spMk id="190" creationId="{8DD78827-D0E5-F3B4-8F6B-75E1399BB834}"/>
          </ac:spMkLst>
        </pc:spChg>
        <pc:spChg chg="mod">
          <ac:chgData name="Le Duc Nhuan" userId="63daef82-74d6-4839-91e9-3093f7a96db5" providerId="ADAL" clId="{059CB885-1110-4210-899C-0CFB2368D324}" dt="2024-01-14T08:35:38.282" v="196"/>
          <ac:spMkLst>
            <pc:docMk/>
            <pc:sldMk cId="0" sldId="256"/>
            <ac:spMk id="191" creationId="{C950A692-347C-0B1B-2BB5-2720F65F69DA}"/>
          </ac:spMkLst>
        </pc:spChg>
        <pc:spChg chg="mod">
          <ac:chgData name="Le Duc Nhuan" userId="63daef82-74d6-4839-91e9-3093f7a96db5" providerId="ADAL" clId="{059CB885-1110-4210-899C-0CFB2368D324}" dt="2024-01-14T08:35:38.282" v="196"/>
          <ac:spMkLst>
            <pc:docMk/>
            <pc:sldMk cId="0" sldId="256"/>
            <ac:spMk id="192" creationId="{F64554FB-FBDE-60B8-BF2B-E537F70E1719}"/>
          </ac:spMkLst>
        </pc:spChg>
        <pc:spChg chg="mod">
          <ac:chgData name="Le Duc Nhuan" userId="63daef82-74d6-4839-91e9-3093f7a96db5" providerId="ADAL" clId="{059CB885-1110-4210-899C-0CFB2368D324}" dt="2024-01-14T08:35:38.282" v="196"/>
          <ac:spMkLst>
            <pc:docMk/>
            <pc:sldMk cId="0" sldId="256"/>
            <ac:spMk id="193" creationId="{273FD137-E10C-5871-4102-2794FDD103C7}"/>
          </ac:spMkLst>
        </pc:spChg>
        <pc:spChg chg="mod">
          <ac:chgData name="Le Duc Nhuan" userId="63daef82-74d6-4839-91e9-3093f7a96db5" providerId="ADAL" clId="{059CB885-1110-4210-899C-0CFB2368D324}" dt="2024-01-14T08:35:38.282" v="196"/>
          <ac:spMkLst>
            <pc:docMk/>
            <pc:sldMk cId="0" sldId="256"/>
            <ac:spMk id="194" creationId="{BECC475C-C70C-8827-65AB-BD0D71385E48}"/>
          </ac:spMkLst>
        </pc:spChg>
        <pc:spChg chg="mod">
          <ac:chgData name="Le Duc Nhuan" userId="63daef82-74d6-4839-91e9-3093f7a96db5" providerId="ADAL" clId="{059CB885-1110-4210-899C-0CFB2368D324}" dt="2024-01-14T08:35:38.282" v="196"/>
          <ac:spMkLst>
            <pc:docMk/>
            <pc:sldMk cId="0" sldId="256"/>
            <ac:spMk id="195" creationId="{AD31CE8F-406C-21BD-EFB6-0FC2BA44A7DE}"/>
          </ac:spMkLst>
        </pc:spChg>
        <pc:spChg chg="mod">
          <ac:chgData name="Le Duc Nhuan" userId="63daef82-74d6-4839-91e9-3093f7a96db5" providerId="ADAL" clId="{059CB885-1110-4210-899C-0CFB2368D324}" dt="2024-01-14T08:35:38.282" v="196"/>
          <ac:spMkLst>
            <pc:docMk/>
            <pc:sldMk cId="0" sldId="256"/>
            <ac:spMk id="196" creationId="{15EAA892-928B-E48C-7A72-69B357257951}"/>
          </ac:spMkLst>
        </pc:spChg>
        <pc:spChg chg="mod">
          <ac:chgData name="Le Duc Nhuan" userId="63daef82-74d6-4839-91e9-3093f7a96db5" providerId="ADAL" clId="{059CB885-1110-4210-899C-0CFB2368D324}" dt="2024-01-14T08:35:38.282" v="196"/>
          <ac:spMkLst>
            <pc:docMk/>
            <pc:sldMk cId="0" sldId="256"/>
            <ac:spMk id="197" creationId="{3154C0AE-F98F-E81B-3AE4-5A60F7DA286E}"/>
          </ac:spMkLst>
        </pc:spChg>
        <pc:spChg chg="mod">
          <ac:chgData name="Le Duc Nhuan" userId="63daef82-74d6-4839-91e9-3093f7a96db5" providerId="ADAL" clId="{059CB885-1110-4210-899C-0CFB2368D324}" dt="2024-01-14T08:35:38.282" v="196"/>
          <ac:spMkLst>
            <pc:docMk/>
            <pc:sldMk cId="0" sldId="256"/>
            <ac:spMk id="198" creationId="{D4A992B5-D04C-C814-64DB-22649DADF52B}"/>
          </ac:spMkLst>
        </pc:spChg>
        <pc:spChg chg="mod">
          <ac:chgData name="Le Duc Nhuan" userId="63daef82-74d6-4839-91e9-3093f7a96db5" providerId="ADAL" clId="{059CB885-1110-4210-899C-0CFB2368D324}" dt="2024-01-14T08:35:38.282" v="196"/>
          <ac:spMkLst>
            <pc:docMk/>
            <pc:sldMk cId="0" sldId="256"/>
            <ac:spMk id="199" creationId="{D7029CA9-C8DC-74CE-4BA7-D7427967B2D9}"/>
          </ac:spMkLst>
        </pc:spChg>
        <pc:spChg chg="mod">
          <ac:chgData name="Le Duc Nhuan" userId="63daef82-74d6-4839-91e9-3093f7a96db5" providerId="ADAL" clId="{059CB885-1110-4210-899C-0CFB2368D324}" dt="2024-01-14T08:35:38.282" v="196"/>
          <ac:spMkLst>
            <pc:docMk/>
            <pc:sldMk cId="0" sldId="256"/>
            <ac:spMk id="200" creationId="{67C31450-2CC6-B93A-93A3-1EE41FF51366}"/>
          </ac:spMkLst>
        </pc:spChg>
        <pc:spChg chg="mod">
          <ac:chgData name="Le Duc Nhuan" userId="63daef82-74d6-4839-91e9-3093f7a96db5" providerId="ADAL" clId="{059CB885-1110-4210-899C-0CFB2368D324}" dt="2024-01-14T08:35:38.282" v="196"/>
          <ac:spMkLst>
            <pc:docMk/>
            <pc:sldMk cId="0" sldId="256"/>
            <ac:spMk id="201" creationId="{67B5FAFD-4AE6-E916-39E2-4C974F69ECA2}"/>
          </ac:spMkLst>
        </pc:spChg>
        <pc:spChg chg="mod">
          <ac:chgData name="Le Duc Nhuan" userId="63daef82-74d6-4839-91e9-3093f7a96db5" providerId="ADAL" clId="{059CB885-1110-4210-899C-0CFB2368D324}" dt="2024-01-14T08:35:38.282" v="196"/>
          <ac:spMkLst>
            <pc:docMk/>
            <pc:sldMk cId="0" sldId="256"/>
            <ac:spMk id="202" creationId="{3104368A-56FC-13B7-D7D6-089000CD3EE7}"/>
          </ac:spMkLst>
        </pc:spChg>
        <pc:spChg chg="mod">
          <ac:chgData name="Le Duc Nhuan" userId="63daef82-74d6-4839-91e9-3093f7a96db5" providerId="ADAL" clId="{059CB885-1110-4210-899C-0CFB2368D324}" dt="2024-01-14T08:35:38.282" v="196"/>
          <ac:spMkLst>
            <pc:docMk/>
            <pc:sldMk cId="0" sldId="256"/>
            <ac:spMk id="203" creationId="{A5EACAAD-DEBE-CF3B-1318-C1C0C430C2F8}"/>
          </ac:spMkLst>
        </pc:spChg>
        <pc:spChg chg="mod">
          <ac:chgData name="Le Duc Nhuan" userId="63daef82-74d6-4839-91e9-3093f7a96db5" providerId="ADAL" clId="{059CB885-1110-4210-899C-0CFB2368D324}" dt="2024-01-14T08:35:38.282" v="196"/>
          <ac:spMkLst>
            <pc:docMk/>
            <pc:sldMk cId="0" sldId="256"/>
            <ac:spMk id="204" creationId="{82873334-72CE-92E6-F130-0EB6DD64D376}"/>
          </ac:spMkLst>
        </pc:spChg>
        <pc:spChg chg="mod">
          <ac:chgData name="Le Duc Nhuan" userId="63daef82-74d6-4839-91e9-3093f7a96db5" providerId="ADAL" clId="{059CB885-1110-4210-899C-0CFB2368D324}" dt="2024-01-14T08:35:38.282" v="196"/>
          <ac:spMkLst>
            <pc:docMk/>
            <pc:sldMk cId="0" sldId="256"/>
            <ac:spMk id="205" creationId="{816F9DA3-2818-133D-C8A6-78DEB557B3F0}"/>
          </ac:spMkLst>
        </pc:spChg>
        <pc:spChg chg="mod">
          <ac:chgData name="Le Duc Nhuan" userId="63daef82-74d6-4839-91e9-3093f7a96db5" providerId="ADAL" clId="{059CB885-1110-4210-899C-0CFB2368D324}" dt="2024-01-14T08:35:38.282" v="196"/>
          <ac:spMkLst>
            <pc:docMk/>
            <pc:sldMk cId="0" sldId="256"/>
            <ac:spMk id="206" creationId="{7E71BE7F-0563-2667-CD82-E47E15B87B6A}"/>
          </ac:spMkLst>
        </pc:spChg>
        <pc:spChg chg="add mod">
          <ac:chgData name="Le Duc Nhuan" userId="63daef82-74d6-4839-91e9-3093f7a96db5" providerId="ADAL" clId="{059CB885-1110-4210-899C-0CFB2368D324}" dt="2024-01-17T14:23:56.460" v="1601" actId="1076"/>
          <ac:spMkLst>
            <pc:docMk/>
            <pc:sldMk cId="0" sldId="256"/>
            <ac:spMk id="207" creationId="{FA62D29C-8B83-7B44-3473-EF6A355DF366}"/>
          </ac:spMkLst>
        </pc:spChg>
        <pc:spChg chg="add mod">
          <ac:chgData name="Le Duc Nhuan" userId="63daef82-74d6-4839-91e9-3093f7a96db5" providerId="ADAL" clId="{059CB885-1110-4210-899C-0CFB2368D324}" dt="2024-01-14T08:39:29.098" v="218"/>
          <ac:spMkLst>
            <pc:docMk/>
            <pc:sldMk cId="0" sldId="256"/>
            <ac:spMk id="208" creationId="{8C42B5A4-5892-9286-2F88-5A41E831472A}"/>
          </ac:spMkLst>
        </pc:spChg>
        <pc:spChg chg="add mod">
          <ac:chgData name="Le Duc Nhuan" userId="63daef82-74d6-4839-91e9-3093f7a96db5" providerId="ADAL" clId="{059CB885-1110-4210-899C-0CFB2368D324}" dt="2024-01-14T08:39:46.143" v="223"/>
          <ac:spMkLst>
            <pc:docMk/>
            <pc:sldMk cId="0" sldId="256"/>
            <ac:spMk id="209" creationId="{CF5124F0-B3B2-9F10-2F93-EF2C92F928E4}"/>
          </ac:spMkLst>
        </pc:spChg>
        <pc:spChg chg="add mod">
          <ac:chgData name="Le Duc Nhuan" userId="63daef82-74d6-4839-91e9-3093f7a96db5" providerId="ADAL" clId="{059CB885-1110-4210-899C-0CFB2368D324}" dt="2024-01-17T14:24:04.236" v="1602" actId="1076"/>
          <ac:spMkLst>
            <pc:docMk/>
            <pc:sldMk cId="0" sldId="256"/>
            <ac:spMk id="210" creationId="{EB43087D-8D84-0153-1337-CA1D2DF9B0A6}"/>
          </ac:spMkLst>
        </pc:spChg>
        <pc:grpChg chg="add mod ord">
          <ac:chgData name="Le Duc Nhuan" userId="63daef82-74d6-4839-91e9-3093f7a96db5" providerId="ADAL" clId="{059CB885-1110-4210-899C-0CFB2368D324}" dt="2024-01-14T08:37:29.852" v="206" actId="1076"/>
          <ac:grpSpMkLst>
            <pc:docMk/>
            <pc:sldMk cId="0" sldId="256"/>
            <ac:grpSpMk id="3" creationId="{A57E7E1D-D8A2-BEB9-7AF6-A5B370FEC519}"/>
          </ac:grpSpMkLst>
        </pc:grpChg>
        <pc:grpChg chg="del mod">
          <ac:chgData name="Le Duc Nhuan" userId="63daef82-74d6-4839-91e9-3093f7a96db5" providerId="ADAL" clId="{059CB885-1110-4210-899C-0CFB2368D324}" dt="2024-01-14T08:34:48.944" v="195" actId="478"/>
          <ac:grpSpMkLst>
            <pc:docMk/>
            <pc:sldMk cId="0" sldId="256"/>
            <ac:grpSpMk id="54" creationId="{00000000-0000-0000-0000-000000000000}"/>
          </ac:grpSpMkLst>
        </pc:grpChg>
      </pc:sldChg>
      <pc:sldChg chg="modSp del mod">
        <pc:chgData name="Le Duc Nhuan" userId="63daef82-74d6-4839-91e9-3093f7a96db5" providerId="ADAL" clId="{059CB885-1110-4210-899C-0CFB2368D324}" dt="2024-01-17T19:04:28.536" v="8780" actId="47"/>
        <pc:sldMkLst>
          <pc:docMk/>
          <pc:sldMk cId="0" sldId="257"/>
        </pc:sldMkLst>
        <pc:spChg chg="mod">
          <ac:chgData name="Le Duc Nhuan" userId="63daef82-74d6-4839-91e9-3093f7a96db5" providerId="ADAL" clId="{059CB885-1110-4210-899C-0CFB2368D324}" dt="2024-01-17T13:38:21.348" v="1071" actId="20577"/>
          <ac:spMkLst>
            <pc:docMk/>
            <pc:sldMk cId="0" sldId="257"/>
            <ac:spMk id="176" creationId="{00000000-0000-0000-0000-000000000000}"/>
          </ac:spMkLst>
        </pc:spChg>
      </pc:sldChg>
      <pc:sldChg chg="addSp delSp modSp mod ord modAnim">
        <pc:chgData name="Le Duc Nhuan" userId="63daef82-74d6-4839-91e9-3093f7a96db5" providerId="ADAL" clId="{059CB885-1110-4210-899C-0CFB2368D324}" dt="2024-01-18T03:10:49.595" v="9129"/>
        <pc:sldMkLst>
          <pc:docMk/>
          <pc:sldMk cId="0" sldId="258"/>
        </pc:sldMkLst>
        <pc:spChg chg="add del mod">
          <ac:chgData name="Le Duc Nhuan" userId="63daef82-74d6-4839-91e9-3093f7a96db5" providerId="ADAL" clId="{059CB885-1110-4210-899C-0CFB2368D324}" dt="2024-01-17T14:10:22.599" v="1465" actId="478"/>
          <ac:spMkLst>
            <pc:docMk/>
            <pc:sldMk cId="0" sldId="258"/>
            <ac:spMk id="14" creationId="{8272415A-34A3-1609-9788-8DA9B63AC82E}"/>
          </ac:spMkLst>
        </pc:spChg>
        <pc:spChg chg="add del mod">
          <ac:chgData name="Le Duc Nhuan" userId="63daef82-74d6-4839-91e9-3093f7a96db5" providerId="ADAL" clId="{059CB885-1110-4210-899C-0CFB2368D324}" dt="2024-01-17T14:10:22.599" v="1465" actId="478"/>
          <ac:spMkLst>
            <pc:docMk/>
            <pc:sldMk cId="0" sldId="258"/>
            <ac:spMk id="15" creationId="{ABABA782-20BD-00FE-5704-C760E5D77970}"/>
          </ac:spMkLst>
        </pc:spChg>
        <pc:spChg chg="add del mod">
          <ac:chgData name="Le Duc Nhuan" userId="63daef82-74d6-4839-91e9-3093f7a96db5" providerId="ADAL" clId="{059CB885-1110-4210-899C-0CFB2368D324}" dt="2024-01-17T14:10:22.599" v="1465" actId="478"/>
          <ac:spMkLst>
            <pc:docMk/>
            <pc:sldMk cId="0" sldId="258"/>
            <ac:spMk id="16" creationId="{68AA61E3-4862-911D-D142-D5A944BB9B40}"/>
          </ac:spMkLst>
        </pc:spChg>
        <pc:spChg chg="add del mod">
          <ac:chgData name="Le Duc Nhuan" userId="63daef82-74d6-4839-91e9-3093f7a96db5" providerId="ADAL" clId="{059CB885-1110-4210-899C-0CFB2368D324}" dt="2024-01-17T14:10:22.599" v="1465" actId="478"/>
          <ac:spMkLst>
            <pc:docMk/>
            <pc:sldMk cId="0" sldId="258"/>
            <ac:spMk id="17" creationId="{DB8F6199-D831-7ADB-15D5-0C5DB3AF160A}"/>
          </ac:spMkLst>
        </pc:spChg>
        <pc:spChg chg="add del mod">
          <ac:chgData name="Le Duc Nhuan" userId="63daef82-74d6-4839-91e9-3093f7a96db5" providerId="ADAL" clId="{059CB885-1110-4210-899C-0CFB2368D324}" dt="2024-01-17T14:10:22.599" v="1465" actId="478"/>
          <ac:spMkLst>
            <pc:docMk/>
            <pc:sldMk cId="0" sldId="258"/>
            <ac:spMk id="18" creationId="{D3A302C2-A37C-9AFD-D171-B5138DBC60A7}"/>
          </ac:spMkLst>
        </pc:spChg>
        <pc:spChg chg="add del mod">
          <ac:chgData name="Le Duc Nhuan" userId="63daef82-74d6-4839-91e9-3093f7a96db5" providerId="ADAL" clId="{059CB885-1110-4210-899C-0CFB2368D324}" dt="2024-01-17T14:10:22.599" v="1465" actId="478"/>
          <ac:spMkLst>
            <pc:docMk/>
            <pc:sldMk cId="0" sldId="258"/>
            <ac:spMk id="19" creationId="{188CAA27-3F93-CD49-05F6-0D61B8827103}"/>
          </ac:spMkLst>
        </pc:spChg>
        <pc:spChg chg="add del mod">
          <ac:chgData name="Le Duc Nhuan" userId="63daef82-74d6-4839-91e9-3093f7a96db5" providerId="ADAL" clId="{059CB885-1110-4210-899C-0CFB2368D324}" dt="2024-01-17T14:10:22.599" v="1465" actId="478"/>
          <ac:spMkLst>
            <pc:docMk/>
            <pc:sldMk cId="0" sldId="258"/>
            <ac:spMk id="20" creationId="{3BD412A7-7C11-ED4F-4CA9-28498FD2B161}"/>
          </ac:spMkLst>
        </pc:spChg>
        <pc:spChg chg="add del mod">
          <ac:chgData name="Le Duc Nhuan" userId="63daef82-74d6-4839-91e9-3093f7a96db5" providerId="ADAL" clId="{059CB885-1110-4210-899C-0CFB2368D324}" dt="2024-01-17T14:10:22.599" v="1465" actId="478"/>
          <ac:spMkLst>
            <pc:docMk/>
            <pc:sldMk cId="0" sldId="258"/>
            <ac:spMk id="21" creationId="{AABC436A-AC4E-85A0-8BB2-EE9F3ABEBA3A}"/>
          </ac:spMkLst>
        </pc:spChg>
        <pc:spChg chg="add del mod">
          <ac:chgData name="Le Duc Nhuan" userId="63daef82-74d6-4839-91e9-3093f7a96db5" providerId="ADAL" clId="{059CB885-1110-4210-899C-0CFB2368D324}" dt="2024-01-17T14:10:22.599" v="1465" actId="478"/>
          <ac:spMkLst>
            <pc:docMk/>
            <pc:sldMk cId="0" sldId="258"/>
            <ac:spMk id="22" creationId="{0E75607B-CAF7-F5C1-C3A1-36DB1A2B9DD8}"/>
          </ac:spMkLst>
        </pc:spChg>
        <pc:spChg chg="add mod">
          <ac:chgData name="Le Duc Nhuan" userId="63daef82-74d6-4839-91e9-3093f7a96db5" providerId="ADAL" clId="{059CB885-1110-4210-899C-0CFB2368D324}" dt="2024-01-17T14:26:24.945" v="1619" actId="1076"/>
          <ac:spMkLst>
            <pc:docMk/>
            <pc:sldMk cId="0" sldId="258"/>
            <ac:spMk id="23" creationId="{3DAF0856-090D-2464-144B-84977E584224}"/>
          </ac:spMkLst>
        </pc:spChg>
        <pc:spChg chg="add mod">
          <ac:chgData name="Le Duc Nhuan" userId="63daef82-74d6-4839-91e9-3093f7a96db5" providerId="ADAL" clId="{059CB885-1110-4210-899C-0CFB2368D324}" dt="2024-01-17T14:26:24.945" v="1619" actId="1076"/>
          <ac:spMkLst>
            <pc:docMk/>
            <pc:sldMk cId="0" sldId="258"/>
            <ac:spMk id="24" creationId="{DD27FD2E-88FB-0C14-0D37-3A700F07FD85}"/>
          </ac:spMkLst>
        </pc:spChg>
        <pc:spChg chg="add mod">
          <ac:chgData name="Le Duc Nhuan" userId="63daef82-74d6-4839-91e9-3093f7a96db5" providerId="ADAL" clId="{059CB885-1110-4210-899C-0CFB2368D324}" dt="2024-01-17T14:26:24.945" v="1619" actId="1076"/>
          <ac:spMkLst>
            <pc:docMk/>
            <pc:sldMk cId="0" sldId="258"/>
            <ac:spMk id="25" creationId="{425FF965-2143-ACDD-29E4-35786C7036B0}"/>
          </ac:spMkLst>
        </pc:spChg>
        <pc:spChg chg="add mod">
          <ac:chgData name="Le Duc Nhuan" userId="63daef82-74d6-4839-91e9-3093f7a96db5" providerId="ADAL" clId="{059CB885-1110-4210-899C-0CFB2368D324}" dt="2024-01-17T14:26:24.945" v="1619" actId="1076"/>
          <ac:spMkLst>
            <pc:docMk/>
            <pc:sldMk cId="0" sldId="258"/>
            <ac:spMk id="26" creationId="{87972354-C0A8-2826-B390-6383BD7130B5}"/>
          </ac:spMkLst>
        </pc:spChg>
        <pc:spChg chg="add mod">
          <ac:chgData name="Le Duc Nhuan" userId="63daef82-74d6-4839-91e9-3093f7a96db5" providerId="ADAL" clId="{059CB885-1110-4210-899C-0CFB2368D324}" dt="2024-01-17T14:26:24.945" v="1619" actId="1076"/>
          <ac:spMkLst>
            <pc:docMk/>
            <pc:sldMk cId="0" sldId="258"/>
            <ac:spMk id="27" creationId="{2DE106E7-F2AD-6EFE-FAEB-2A3FAD9AAF91}"/>
          </ac:spMkLst>
        </pc:spChg>
        <pc:spChg chg="add mod">
          <ac:chgData name="Le Duc Nhuan" userId="63daef82-74d6-4839-91e9-3093f7a96db5" providerId="ADAL" clId="{059CB885-1110-4210-899C-0CFB2368D324}" dt="2024-01-17T14:26:24.945" v="1619" actId="1076"/>
          <ac:spMkLst>
            <pc:docMk/>
            <pc:sldMk cId="0" sldId="258"/>
            <ac:spMk id="28" creationId="{79ABDF62-C39C-9B16-514D-E58BBF29311C}"/>
          </ac:spMkLst>
        </pc:spChg>
        <pc:spChg chg="add mod">
          <ac:chgData name="Le Duc Nhuan" userId="63daef82-74d6-4839-91e9-3093f7a96db5" providerId="ADAL" clId="{059CB885-1110-4210-899C-0CFB2368D324}" dt="2024-01-17T14:26:24.945" v="1619" actId="1076"/>
          <ac:spMkLst>
            <pc:docMk/>
            <pc:sldMk cId="0" sldId="258"/>
            <ac:spMk id="29" creationId="{F20C6DB3-41D8-3A96-B1CF-04EC613A96DB}"/>
          </ac:spMkLst>
        </pc:spChg>
        <pc:spChg chg="add mod">
          <ac:chgData name="Le Duc Nhuan" userId="63daef82-74d6-4839-91e9-3093f7a96db5" providerId="ADAL" clId="{059CB885-1110-4210-899C-0CFB2368D324}" dt="2024-01-17T14:26:24.945" v="1619" actId="1076"/>
          <ac:spMkLst>
            <pc:docMk/>
            <pc:sldMk cId="0" sldId="258"/>
            <ac:spMk id="30" creationId="{AFB2A410-D741-069E-8B6E-467C8CF472C3}"/>
          </ac:spMkLst>
        </pc:spChg>
        <pc:spChg chg="add mod">
          <ac:chgData name="Le Duc Nhuan" userId="63daef82-74d6-4839-91e9-3093f7a96db5" providerId="ADAL" clId="{059CB885-1110-4210-899C-0CFB2368D324}" dt="2024-01-17T14:26:24.945" v="1619" actId="1076"/>
          <ac:spMkLst>
            <pc:docMk/>
            <pc:sldMk cId="0" sldId="258"/>
            <ac:spMk id="31" creationId="{3C749818-9936-4CEB-D9DB-07074864CD74}"/>
          </ac:spMkLst>
        </pc:spChg>
        <pc:spChg chg="add mod">
          <ac:chgData name="Le Duc Nhuan" userId="63daef82-74d6-4839-91e9-3093f7a96db5" providerId="ADAL" clId="{059CB885-1110-4210-899C-0CFB2368D324}" dt="2024-01-17T14:26:24.945" v="1619" actId="1076"/>
          <ac:spMkLst>
            <pc:docMk/>
            <pc:sldMk cId="0" sldId="258"/>
            <ac:spMk id="288" creationId="{C93B66D2-0197-AF38-3E65-18399DFC9DC9}"/>
          </ac:spMkLst>
        </pc:spChg>
        <pc:spChg chg="add mod">
          <ac:chgData name="Le Duc Nhuan" userId="63daef82-74d6-4839-91e9-3093f7a96db5" providerId="ADAL" clId="{059CB885-1110-4210-899C-0CFB2368D324}" dt="2024-01-17T14:26:24.945" v="1619" actId="1076"/>
          <ac:spMkLst>
            <pc:docMk/>
            <pc:sldMk cId="0" sldId="258"/>
            <ac:spMk id="289" creationId="{352BCCB0-03FA-3DBB-7379-F237ED4CA358}"/>
          </ac:spMkLst>
        </pc:spChg>
        <pc:spChg chg="add mod">
          <ac:chgData name="Le Duc Nhuan" userId="63daef82-74d6-4839-91e9-3093f7a96db5" providerId="ADAL" clId="{059CB885-1110-4210-899C-0CFB2368D324}" dt="2024-01-17T14:26:24.945" v="1619" actId="1076"/>
          <ac:spMkLst>
            <pc:docMk/>
            <pc:sldMk cId="0" sldId="258"/>
            <ac:spMk id="290" creationId="{C0AD3546-93EA-E1C1-1B08-61A24FF6EB9C}"/>
          </ac:spMkLst>
        </pc:spChg>
        <pc:spChg chg="add mod">
          <ac:chgData name="Le Duc Nhuan" userId="63daef82-74d6-4839-91e9-3093f7a96db5" providerId="ADAL" clId="{059CB885-1110-4210-899C-0CFB2368D324}" dt="2024-01-17T14:26:24.945" v="1619" actId="1076"/>
          <ac:spMkLst>
            <pc:docMk/>
            <pc:sldMk cId="0" sldId="258"/>
            <ac:spMk id="291" creationId="{C5A96B97-EF39-13AD-E71B-9553EAE46A7D}"/>
          </ac:spMkLst>
        </pc:spChg>
        <pc:spChg chg="add mod">
          <ac:chgData name="Le Duc Nhuan" userId="63daef82-74d6-4839-91e9-3093f7a96db5" providerId="ADAL" clId="{059CB885-1110-4210-899C-0CFB2368D324}" dt="2024-01-17T14:26:24.945" v="1619" actId="1076"/>
          <ac:spMkLst>
            <pc:docMk/>
            <pc:sldMk cId="0" sldId="258"/>
            <ac:spMk id="292" creationId="{70DE2047-05A6-D410-C6D0-0AE1E8459C75}"/>
          </ac:spMkLst>
        </pc:spChg>
        <pc:spChg chg="add mod">
          <ac:chgData name="Le Duc Nhuan" userId="63daef82-74d6-4839-91e9-3093f7a96db5" providerId="ADAL" clId="{059CB885-1110-4210-899C-0CFB2368D324}" dt="2024-01-17T14:26:24.945" v="1619" actId="1076"/>
          <ac:spMkLst>
            <pc:docMk/>
            <pc:sldMk cId="0" sldId="258"/>
            <ac:spMk id="293" creationId="{FE48E0F8-AD14-4241-EDA4-97871F523C8D}"/>
          </ac:spMkLst>
        </pc:spChg>
        <pc:spChg chg="add mod">
          <ac:chgData name="Le Duc Nhuan" userId="63daef82-74d6-4839-91e9-3093f7a96db5" providerId="ADAL" clId="{059CB885-1110-4210-899C-0CFB2368D324}" dt="2024-01-17T14:26:24.945" v="1619" actId="1076"/>
          <ac:spMkLst>
            <pc:docMk/>
            <pc:sldMk cId="0" sldId="258"/>
            <ac:spMk id="294" creationId="{7AFCFAC9-0536-56D0-EBF5-9A1282EBA7D4}"/>
          </ac:spMkLst>
        </pc:spChg>
        <pc:spChg chg="add mod">
          <ac:chgData name="Le Duc Nhuan" userId="63daef82-74d6-4839-91e9-3093f7a96db5" providerId="ADAL" clId="{059CB885-1110-4210-899C-0CFB2368D324}" dt="2024-01-17T14:26:24.945" v="1619" actId="1076"/>
          <ac:spMkLst>
            <pc:docMk/>
            <pc:sldMk cId="0" sldId="258"/>
            <ac:spMk id="295" creationId="{A02A6504-F129-FCFA-46A4-44B684ECB340}"/>
          </ac:spMkLst>
        </pc:spChg>
        <pc:spChg chg="add mod">
          <ac:chgData name="Le Duc Nhuan" userId="63daef82-74d6-4839-91e9-3093f7a96db5" providerId="ADAL" clId="{059CB885-1110-4210-899C-0CFB2368D324}" dt="2024-01-17T14:26:24.945" v="1619" actId="1076"/>
          <ac:spMkLst>
            <pc:docMk/>
            <pc:sldMk cId="0" sldId="258"/>
            <ac:spMk id="296" creationId="{FC2D5091-1081-A091-D16C-42AD0EC71840}"/>
          </ac:spMkLst>
        </pc:spChg>
        <pc:spChg chg="add mod">
          <ac:chgData name="Le Duc Nhuan" userId="63daef82-74d6-4839-91e9-3093f7a96db5" providerId="ADAL" clId="{059CB885-1110-4210-899C-0CFB2368D324}" dt="2024-01-17T14:26:24.945" v="1619" actId="1076"/>
          <ac:spMkLst>
            <pc:docMk/>
            <pc:sldMk cId="0" sldId="258"/>
            <ac:spMk id="297" creationId="{9149957E-3283-C29D-6061-BAC4BEF6ABD9}"/>
          </ac:spMkLst>
        </pc:spChg>
        <pc:spChg chg="add mod">
          <ac:chgData name="Le Duc Nhuan" userId="63daef82-74d6-4839-91e9-3093f7a96db5" providerId="ADAL" clId="{059CB885-1110-4210-899C-0CFB2368D324}" dt="2024-01-17T14:26:24.945" v="1619" actId="1076"/>
          <ac:spMkLst>
            <pc:docMk/>
            <pc:sldMk cId="0" sldId="258"/>
            <ac:spMk id="298" creationId="{E4C79353-B92F-1E16-D3E5-2DD8D187A011}"/>
          </ac:spMkLst>
        </pc:spChg>
        <pc:spChg chg="add mod">
          <ac:chgData name="Le Duc Nhuan" userId="63daef82-74d6-4839-91e9-3093f7a96db5" providerId="ADAL" clId="{059CB885-1110-4210-899C-0CFB2368D324}" dt="2024-01-17T14:26:24.945" v="1619" actId="1076"/>
          <ac:spMkLst>
            <pc:docMk/>
            <pc:sldMk cId="0" sldId="258"/>
            <ac:spMk id="299" creationId="{75C1DE6A-D209-A83B-DCB7-99B89ED205B1}"/>
          </ac:spMkLst>
        </pc:spChg>
        <pc:spChg chg="add mod">
          <ac:chgData name="Le Duc Nhuan" userId="63daef82-74d6-4839-91e9-3093f7a96db5" providerId="ADAL" clId="{059CB885-1110-4210-899C-0CFB2368D324}" dt="2024-01-17T14:26:24.945" v="1619" actId="1076"/>
          <ac:spMkLst>
            <pc:docMk/>
            <pc:sldMk cId="0" sldId="258"/>
            <ac:spMk id="300" creationId="{1D7121E1-FFE4-FEFA-848F-A6BCA5BC7F9F}"/>
          </ac:spMkLst>
        </pc:spChg>
        <pc:spChg chg="add mod">
          <ac:chgData name="Le Duc Nhuan" userId="63daef82-74d6-4839-91e9-3093f7a96db5" providerId="ADAL" clId="{059CB885-1110-4210-899C-0CFB2368D324}" dt="2024-01-17T14:26:24.945" v="1619" actId="1076"/>
          <ac:spMkLst>
            <pc:docMk/>
            <pc:sldMk cId="0" sldId="258"/>
            <ac:spMk id="301" creationId="{F9482784-EB8D-C1C8-BA77-05C04DA1E921}"/>
          </ac:spMkLst>
        </pc:spChg>
        <pc:spChg chg="add mod">
          <ac:chgData name="Le Duc Nhuan" userId="63daef82-74d6-4839-91e9-3093f7a96db5" providerId="ADAL" clId="{059CB885-1110-4210-899C-0CFB2368D324}" dt="2024-01-17T14:26:24.945" v="1619" actId="1076"/>
          <ac:spMkLst>
            <pc:docMk/>
            <pc:sldMk cId="0" sldId="258"/>
            <ac:spMk id="302" creationId="{469D425D-6CE2-9FF0-CFFF-BFFE8E9C6031}"/>
          </ac:spMkLst>
        </pc:spChg>
        <pc:spChg chg="add mod">
          <ac:chgData name="Le Duc Nhuan" userId="63daef82-74d6-4839-91e9-3093f7a96db5" providerId="ADAL" clId="{059CB885-1110-4210-899C-0CFB2368D324}" dt="2024-01-17T14:26:24.945" v="1619" actId="1076"/>
          <ac:spMkLst>
            <pc:docMk/>
            <pc:sldMk cId="0" sldId="258"/>
            <ac:spMk id="303" creationId="{63AC934B-3963-67F5-DF0D-4AB9A1F55104}"/>
          </ac:spMkLst>
        </pc:spChg>
        <pc:spChg chg="add mod">
          <ac:chgData name="Le Duc Nhuan" userId="63daef82-74d6-4839-91e9-3093f7a96db5" providerId="ADAL" clId="{059CB885-1110-4210-899C-0CFB2368D324}" dt="2024-01-17T14:26:24.945" v="1619" actId="1076"/>
          <ac:spMkLst>
            <pc:docMk/>
            <pc:sldMk cId="0" sldId="258"/>
            <ac:spMk id="304" creationId="{887E1770-BF07-8DF0-8F98-E9E5D5A2B250}"/>
          </ac:spMkLst>
        </pc:spChg>
        <pc:spChg chg="add mod">
          <ac:chgData name="Le Duc Nhuan" userId="63daef82-74d6-4839-91e9-3093f7a96db5" providerId="ADAL" clId="{059CB885-1110-4210-899C-0CFB2368D324}" dt="2024-01-17T14:26:24.945" v="1619" actId="1076"/>
          <ac:spMkLst>
            <pc:docMk/>
            <pc:sldMk cId="0" sldId="258"/>
            <ac:spMk id="305" creationId="{B2D6B9DC-6CFC-A7B5-0253-6601A71A89C2}"/>
          </ac:spMkLst>
        </pc:spChg>
        <pc:spChg chg="add mod">
          <ac:chgData name="Le Duc Nhuan" userId="63daef82-74d6-4839-91e9-3093f7a96db5" providerId="ADAL" clId="{059CB885-1110-4210-899C-0CFB2368D324}" dt="2024-01-17T14:26:24.945" v="1619" actId="1076"/>
          <ac:spMkLst>
            <pc:docMk/>
            <pc:sldMk cId="0" sldId="258"/>
            <ac:spMk id="306" creationId="{12ABA80F-B7B2-D717-4B82-6A09AA0597F6}"/>
          </ac:spMkLst>
        </pc:spChg>
        <pc:spChg chg="add mod">
          <ac:chgData name="Le Duc Nhuan" userId="63daef82-74d6-4839-91e9-3093f7a96db5" providerId="ADAL" clId="{059CB885-1110-4210-899C-0CFB2368D324}" dt="2024-01-17T14:26:24.945" v="1619" actId="1076"/>
          <ac:spMkLst>
            <pc:docMk/>
            <pc:sldMk cId="0" sldId="258"/>
            <ac:spMk id="307" creationId="{E6304FEF-FC71-68CD-F68E-19CEE7EA25E6}"/>
          </ac:spMkLst>
        </pc:spChg>
        <pc:spChg chg="add mod">
          <ac:chgData name="Le Duc Nhuan" userId="63daef82-74d6-4839-91e9-3093f7a96db5" providerId="ADAL" clId="{059CB885-1110-4210-899C-0CFB2368D324}" dt="2024-01-17T14:26:24.945" v="1619" actId="1076"/>
          <ac:spMkLst>
            <pc:docMk/>
            <pc:sldMk cId="0" sldId="258"/>
            <ac:spMk id="308" creationId="{25EFE6E0-B24B-1E5D-0C97-19E47C9650D7}"/>
          </ac:spMkLst>
        </pc:spChg>
        <pc:spChg chg="add mod">
          <ac:chgData name="Le Duc Nhuan" userId="63daef82-74d6-4839-91e9-3093f7a96db5" providerId="ADAL" clId="{059CB885-1110-4210-899C-0CFB2368D324}" dt="2024-01-17T14:26:24.945" v="1619" actId="1076"/>
          <ac:spMkLst>
            <pc:docMk/>
            <pc:sldMk cId="0" sldId="258"/>
            <ac:spMk id="309" creationId="{05015751-A7BC-CE93-86E9-095A740CB9AE}"/>
          </ac:spMkLst>
        </pc:spChg>
        <pc:spChg chg="add mod">
          <ac:chgData name="Le Duc Nhuan" userId="63daef82-74d6-4839-91e9-3093f7a96db5" providerId="ADAL" clId="{059CB885-1110-4210-899C-0CFB2368D324}" dt="2024-01-17T14:26:24.945" v="1619" actId="1076"/>
          <ac:spMkLst>
            <pc:docMk/>
            <pc:sldMk cId="0" sldId="258"/>
            <ac:spMk id="310" creationId="{3239F6D4-D197-975B-F6E5-3D02B81A5761}"/>
          </ac:spMkLst>
        </pc:spChg>
        <pc:spChg chg="add mod">
          <ac:chgData name="Le Duc Nhuan" userId="63daef82-74d6-4839-91e9-3093f7a96db5" providerId="ADAL" clId="{059CB885-1110-4210-899C-0CFB2368D324}" dt="2024-01-17T14:26:24.945" v="1619" actId="1076"/>
          <ac:spMkLst>
            <pc:docMk/>
            <pc:sldMk cId="0" sldId="258"/>
            <ac:spMk id="311" creationId="{ECB8AA82-D924-DAE0-D74D-BDB619B0EF91}"/>
          </ac:spMkLst>
        </pc:spChg>
        <pc:spChg chg="add mod">
          <ac:chgData name="Le Duc Nhuan" userId="63daef82-74d6-4839-91e9-3093f7a96db5" providerId="ADAL" clId="{059CB885-1110-4210-899C-0CFB2368D324}" dt="2024-01-17T14:26:24.945" v="1619" actId="1076"/>
          <ac:spMkLst>
            <pc:docMk/>
            <pc:sldMk cId="0" sldId="258"/>
            <ac:spMk id="312" creationId="{BAC605AD-E152-081A-FA7A-F39704021998}"/>
          </ac:spMkLst>
        </pc:spChg>
        <pc:spChg chg="add mod">
          <ac:chgData name="Le Duc Nhuan" userId="63daef82-74d6-4839-91e9-3093f7a96db5" providerId="ADAL" clId="{059CB885-1110-4210-899C-0CFB2368D324}" dt="2024-01-17T14:26:24.945" v="1619" actId="1076"/>
          <ac:spMkLst>
            <pc:docMk/>
            <pc:sldMk cId="0" sldId="258"/>
            <ac:spMk id="313" creationId="{70BB0692-0353-C3E1-E463-26B56FECB9DE}"/>
          </ac:spMkLst>
        </pc:spChg>
        <pc:spChg chg="add mod">
          <ac:chgData name="Le Duc Nhuan" userId="63daef82-74d6-4839-91e9-3093f7a96db5" providerId="ADAL" clId="{059CB885-1110-4210-899C-0CFB2368D324}" dt="2024-01-17T14:26:24.945" v="1619" actId="1076"/>
          <ac:spMkLst>
            <pc:docMk/>
            <pc:sldMk cId="0" sldId="258"/>
            <ac:spMk id="314" creationId="{7D1BF552-B06E-C0F4-5F96-5A85F234F885}"/>
          </ac:spMkLst>
        </pc:spChg>
        <pc:spChg chg="add mod">
          <ac:chgData name="Le Duc Nhuan" userId="63daef82-74d6-4839-91e9-3093f7a96db5" providerId="ADAL" clId="{059CB885-1110-4210-899C-0CFB2368D324}" dt="2024-01-17T14:26:24.945" v="1619" actId="1076"/>
          <ac:spMkLst>
            <pc:docMk/>
            <pc:sldMk cId="0" sldId="258"/>
            <ac:spMk id="315" creationId="{A4B461EB-5790-5973-F2E5-987AD73C2021}"/>
          </ac:spMkLst>
        </pc:spChg>
        <pc:spChg chg="add mod">
          <ac:chgData name="Le Duc Nhuan" userId="63daef82-74d6-4839-91e9-3093f7a96db5" providerId="ADAL" clId="{059CB885-1110-4210-899C-0CFB2368D324}" dt="2024-01-17T14:26:24.945" v="1619" actId="1076"/>
          <ac:spMkLst>
            <pc:docMk/>
            <pc:sldMk cId="0" sldId="258"/>
            <ac:spMk id="316" creationId="{37D03E66-C068-A2C3-CB6D-816DEFD59218}"/>
          </ac:spMkLst>
        </pc:spChg>
        <pc:spChg chg="mod">
          <ac:chgData name="Le Duc Nhuan" userId="63daef82-74d6-4839-91e9-3093f7a96db5" providerId="ADAL" clId="{059CB885-1110-4210-899C-0CFB2368D324}" dt="2024-01-17T15:49:06.871" v="3326" actId="207"/>
          <ac:spMkLst>
            <pc:docMk/>
            <pc:sldMk cId="0" sldId="258"/>
            <ac:spMk id="318" creationId="{00000000-0000-0000-0000-000000000000}"/>
          </ac:spMkLst>
        </pc:spChg>
        <pc:spChg chg="del mod">
          <ac:chgData name="Le Duc Nhuan" userId="63daef82-74d6-4839-91e9-3093f7a96db5" providerId="ADAL" clId="{059CB885-1110-4210-899C-0CFB2368D324}" dt="2024-01-17T14:14:50.161" v="1536" actId="478"/>
          <ac:spMkLst>
            <pc:docMk/>
            <pc:sldMk cId="0" sldId="258"/>
            <ac:spMk id="319" creationId="{00000000-0000-0000-0000-000000000000}"/>
          </ac:spMkLst>
        </pc:spChg>
        <pc:spChg chg="mod">
          <ac:chgData name="Le Duc Nhuan" userId="63daef82-74d6-4839-91e9-3093f7a96db5" providerId="ADAL" clId="{059CB885-1110-4210-899C-0CFB2368D324}" dt="2024-01-17T15:48:34.414" v="3319" actId="207"/>
          <ac:spMkLst>
            <pc:docMk/>
            <pc:sldMk cId="0" sldId="258"/>
            <ac:spMk id="320" creationId="{00000000-0000-0000-0000-000000000000}"/>
          </ac:spMkLst>
        </pc:spChg>
        <pc:spChg chg="mod">
          <ac:chgData name="Le Duc Nhuan" userId="63daef82-74d6-4839-91e9-3093f7a96db5" providerId="ADAL" clId="{059CB885-1110-4210-899C-0CFB2368D324}" dt="2024-01-17T15:48:25.415" v="3318" actId="207"/>
          <ac:spMkLst>
            <pc:docMk/>
            <pc:sldMk cId="0" sldId="258"/>
            <ac:spMk id="321" creationId="{00000000-0000-0000-0000-000000000000}"/>
          </ac:spMkLst>
        </pc:spChg>
        <pc:spChg chg="del mod">
          <ac:chgData name="Le Duc Nhuan" userId="63daef82-74d6-4839-91e9-3093f7a96db5" providerId="ADAL" clId="{059CB885-1110-4210-899C-0CFB2368D324}" dt="2024-01-17T14:14:54.575" v="1538" actId="478"/>
          <ac:spMkLst>
            <pc:docMk/>
            <pc:sldMk cId="0" sldId="258"/>
            <ac:spMk id="322" creationId="{00000000-0000-0000-0000-000000000000}"/>
          </ac:spMkLst>
        </pc:spChg>
        <pc:spChg chg="mod">
          <ac:chgData name="Le Duc Nhuan" userId="63daef82-74d6-4839-91e9-3093f7a96db5" providerId="ADAL" clId="{059CB885-1110-4210-899C-0CFB2368D324}" dt="2024-01-17T14:27:22.171" v="1625" actId="208"/>
          <ac:spMkLst>
            <pc:docMk/>
            <pc:sldMk cId="0" sldId="258"/>
            <ac:spMk id="323" creationId="{00000000-0000-0000-0000-000000000000}"/>
          </ac:spMkLst>
        </pc:spChg>
        <pc:spChg chg="del">
          <ac:chgData name="Le Duc Nhuan" userId="63daef82-74d6-4839-91e9-3093f7a96db5" providerId="ADAL" clId="{059CB885-1110-4210-899C-0CFB2368D324}" dt="2024-01-17T14:04:40.824" v="1253" actId="478"/>
          <ac:spMkLst>
            <pc:docMk/>
            <pc:sldMk cId="0" sldId="258"/>
            <ac:spMk id="324" creationId="{00000000-0000-0000-0000-000000000000}"/>
          </ac:spMkLst>
        </pc:spChg>
        <pc:spChg chg="del">
          <ac:chgData name="Le Duc Nhuan" userId="63daef82-74d6-4839-91e9-3093f7a96db5" providerId="ADAL" clId="{059CB885-1110-4210-899C-0CFB2368D324}" dt="2024-01-17T14:04:42.215" v="1254" actId="478"/>
          <ac:spMkLst>
            <pc:docMk/>
            <pc:sldMk cId="0" sldId="258"/>
            <ac:spMk id="325" creationId="{00000000-0000-0000-0000-000000000000}"/>
          </ac:spMkLst>
        </pc:spChg>
        <pc:spChg chg="del">
          <ac:chgData name="Le Duc Nhuan" userId="63daef82-74d6-4839-91e9-3093f7a96db5" providerId="ADAL" clId="{059CB885-1110-4210-899C-0CFB2368D324}" dt="2024-01-17T14:04:37.564" v="1252" actId="478"/>
          <ac:spMkLst>
            <pc:docMk/>
            <pc:sldMk cId="0" sldId="258"/>
            <ac:spMk id="326" creationId="{00000000-0000-0000-0000-000000000000}"/>
          </ac:spMkLst>
        </pc:spChg>
        <pc:spChg chg="mod">
          <ac:chgData name="Le Duc Nhuan" userId="63daef82-74d6-4839-91e9-3093f7a96db5" providerId="ADAL" clId="{059CB885-1110-4210-899C-0CFB2368D324}" dt="2024-01-17T15:47:50.120" v="3313" actId="208"/>
          <ac:spMkLst>
            <pc:docMk/>
            <pc:sldMk cId="0" sldId="258"/>
            <ac:spMk id="327" creationId="{00000000-0000-0000-0000-000000000000}"/>
          </ac:spMkLst>
        </pc:spChg>
        <pc:spChg chg="del">
          <ac:chgData name="Le Duc Nhuan" userId="63daef82-74d6-4839-91e9-3093f7a96db5" providerId="ADAL" clId="{059CB885-1110-4210-899C-0CFB2368D324}" dt="2024-01-17T14:08:11.597" v="1414" actId="478"/>
          <ac:spMkLst>
            <pc:docMk/>
            <pc:sldMk cId="0" sldId="258"/>
            <ac:spMk id="328" creationId="{00000000-0000-0000-0000-000000000000}"/>
          </ac:spMkLst>
        </pc:spChg>
        <pc:spChg chg="del">
          <ac:chgData name="Le Duc Nhuan" userId="63daef82-74d6-4839-91e9-3093f7a96db5" providerId="ADAL" clId="{059CB885-1110-4210-899C-0CFB2368D324}" dt="2024-01-17T14:08:16.140" v="1417" actId="478"/>
          <ac:spMkLst>
            <pc:docMk/>
            <pc:sldMk cId="0" sldId="258"/>
            <ac:spMk id="329" creationId="{00000000-0000-0000-0000-000000000000}"/>
          </ac:spMkLst>
        </pc:spChg>
        <pc:spChg chg="mod">
          <ac:chgData name="Le Duc Nhuan" userId="63daef82-74d6-4839-91e9-3093f7a96db5" providerId="ADAL" clId="{059CB885-1110-4210-899C-0CFB2368D324}" dt="2024-01-17T15:49:11.550" v="3327" actId="208"/>
          <ac:spMkLst>
            <pc:docMk/>
            <pc:sldMk cId="0" sldId="258"/>
            <ac:spMk id="330" creationId="{00000000-0000-0000-0000-000000000000}"/>
          </ac:spMkLst>
        </pc:spChg>
        <pc:spChg chg="del">
          <ac:chgData name="Le Duc Nhuan" userId="63daef82-74d6-4839-91e9-3093f7a96db5" providerId="ADAL" clId="{059CB885-1110-4210-899C-0CFB2368D324}" dt="2024-01-17T14:07:19.674" v="1350" actId="478"/>
          <ac:spMkLst>
            <pc:docMk/>
            <pc:sldMk cId="0" sldId="258"/>
            <ac:spMk id="331" creationId="{00000000-0000-0000-0000-000000000000}"/>
          </ac:spMkLst>
        </pc:spChg>
        <pc:spChg chg="del">
          <ac:chgData name="Le Duc Nhuan" userId="63daef82-74d6-4839-91e9-3093f7a96db5" providerId="ADAL" clId="{059CB885-1110-4210-899C-0CFB2368D324}" dt="2024-01-17T14:07:21.274" v="1351" actId="478"/>
          <ac:spMkLst>
            <pc:docMk/>
            <pc:sldMk cId="0" sldId="258"/>
            <ac:spMk id="332" creationId="{00000000-0000-0000-0000-000000000000}"/>
          </ac:spMkLst>
        </pc:spChg>
        <pc:spChg chg="del">
          <ac:chgData name="Le Duc Nhuan" userId="63daef82-74d6-4839-91e9-3093f7a96db5" providerId="ADAL" clId="{059CB885-1110-4210-899C-0CFB2368D324}" dt="2024-01-17T14:07:22.509" v="1352" actId="478"/>
          <ac:spMkLst>
            <pc:docMk/>
            <pc:sldMk cId="0" sldId="258"/>
            <ac:spMk id="333" creationId="{00000000-0000-0000-0000-000000000000}"/>
          </ac:spMkLst>
        </pc:spChg>
        <pc:spChg chg="mod">
          <ac:chgData name="Le Duc Nhuan" userId="63daef82-74d6-4839-91e9-3093f7a96db5" providerId="ADAL" clId="{059CB885-1110-4210-899C-0CFB2368D324}" dt="2024-01-17T14:10:17.524" v="1462" actId="571"/>
          <ac:spMkLst>
            <pc:docMk/>
            <pc:sldMk cId="0" sldId="258"/>
            <ac:spMk id="334" creationId="{00000000-0000-0000-0000-000000000000}"/>
          </ac:spMkLst>
        </pc:spChg>
        <pc:spChg chg="del mod">
          <ac:chgData name="Le Duc Nhuan" userId="63daef82-74d6-4839-91e9-3093f7a96db5" providerId="ADAL" clId="{059CB885-1110-4210-899C-0CFB2368D324}" dt="2024-01-17T14:11:48.134" v="1489" actId="478"/>
          <ac:spMkLst>
            <pc:docMk/>
            <pc:sldMk cId="0" sldId="258"/>
            <ac:spMk id="335"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336" creationId="{00000000-0000-0000-0000-000000000000}"/>
          </ac:spMkLst>
        </pc:spChg>
        <pc:spChg chg="del mod">
          <ac:chgData name="Le Duc Nhuan" userId="63daef82-74d6-4839-91e9-3093f7a96db5" providerId="ADAL" clId="{059CB885-1110-4210-899C-0CFB2368D324}" dt="2024-01-17T14:10:38.227" v="1473" actId="478"/>
          <ac:spMkLst>
            <pc:docMk/>
            <pc:sldMk cId="0" sldId="258"/>
            <ac:spMk id="337" creationId="{00000000-0000-0000-0000-000000000000}"/>
          </ac:spMkLst>
        </pc:spChg>
        <pc:spChg chg="del mod">
          <ac:chgData name="Le Duc Nhuan" userId="63daef82-74d6-4839-91e9-3093f7a96db5" providerId="ADAL" clId="{059CB885-1110-4210-899C-0CFB2368D324}" dt="2024-01-17T14:11:35.678" v="1483" actId="478"/>
          <ac:spMkLst>
            <pc:docMk/>
            <pc:sldMk cId="0" sldId="258"/>
            <ac:spMk id="338" creationId="{00000000-0000-0000-0000-000000000000}"/>
          </ac:spMkLst>
        </pc:spChg>
        <pc:spChg chg="del mod">
          <ac:chgData name="Le Duc Nhuan" userId="63daef82-74d6-4839-91e9-3093f7a96db5" providerId="ADAL" clId="{059CB885-1110-4210-899C-0CFB2368D324}" dt="2024-01-17T14:10:25.200" v="1466" actId="478"/>
          <ac:spMkLst>
            <pc:docMk/>
            <pc:sldMk cId="0" sldId="258"/>
            <ac:spMk id="339"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340" creationId="{00000000-0000-0000-0000-000000000000}"/>
          </ac:spMkLst>
        </pc:spChg>
        <pc:spChg chg="del mod">
          <ac:chgData name="Le Duc Nhuan" userId="63daef82-74d6-4839-91e9-3093f7a96db5" providerId="ADAL" clId="{059CB885-1110-4210-899C-0CFB2368D324}" dt="2024-01-17T14:11:42.662" v="1486" actId="478"/>
          <ac:spMkLst>
            <pc:docMk/>
            <pc:sldMk cId="0" sldId="258"/>
            <ac:spMk id="341" creationId="{00000000-0000-0000-0000-000000000000}"/>
          </ac:spMkLst>
        </pc:spChg>
        <pc:spChg chg="del mod">
          <ac:chgData name="Le Duc Nhuan" userId="63daef82-74d6-4839-91e9-3093f7a96db5" providerId="ADAL" clId="{059CB885-1110-4210-899C-0CFB2368D324}" dt="2024-01-17T14:11:40.783" v="1485" actId="478"/>
          <ac:spMkLst>
            <pc:docMk/>
            <pc:sldMk cId="0" sldId="258"/>
            <ac:spMk id="342" creationId="{00000000-0000-0000-0000-000000000000}"/>
          </ac:spMkLst>
        </pc:spChg>
        <pc:spChg chg="del mod">
          <ac:chgData name="Le Duc Nhuan" userId="63daef82-74d6-4839-91e9-3093f7a96db5" providerId="ADAL" clId="{059CB885-1110-4210-899C-0CFB2368D324}" dt="2024-01-17T14:11:39.315" v="1484" actId="478"/>
          <ac:spMkLst>
            <pc:docMk/>
            <pc:sldMk cId="0" sldId="258"/>
            <ac:spMk id="343"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344"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345" creationId="{00000000-0000-0000-0000-000000000000}"/>
          </ac:spMkLst>
        </pc:spChg>
        <pc:spChg chg="del mod">
          <ac:chgData name="Le Duc Nhuan" userId="63daef82-74d6-4839-91e9-3093f7a96db5" providerId="ADAL" clId="{059CB885-1110-4210-899C-0CFB2368D324}" dt="2024-01-17T14:11:35.678" v="1483" actId="478"/>
          <ac:spMkLst>
            <pc:docMk/>
            <pc:sldMk cId="0" sldId="258"/>
            <ac:spMk id="346"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347" creationId="{00000000-0000-0000-0000-000000000000}"/>
          </ac:spMkLst>
        </pc:spChg>
        <pc:spChg chg="del mod">
          <ac:chgData name="Le Duc Nhuan" userId="63daef82-74d6-4839-91e9-3093f7a96db5" providerId="ADAL" clId="{059CB885-1110-4210-899C-0CFB2368D324}" dt="2024-01-17T14:10:26.632" v="1467" actId="478"/>
          <ac:spMkLst>
            <pc:docMk/>
            <pc:sldMk cId="0" sldId="258"/>
            <ac:spMk id="348"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349" creationId="{00000000-0000-0000-0000-000000000000}"/>
          </ac:spMkLst>
        </pc:spChg>
        <pc:spChg chg="del mod">
          <ac:chgData name="Le Duc Nhuan" userId="63daef82-74d6-4839-91e9-3093f7a96db5" providerId="ADAL" clId="{059CB885-1110-4210-899C-0CFB2368D324}" dt="2024-01-17T14:10:44.760" v="1476" actId="478"/>
          <ac:spMkLst>
            <pc:docMk/>
            <pc:sldMk cId="0" sldId="258"/>
            <ac:spMk id="350" creationId="{00000000-0000-0000-0000-000000000000}"/>
          </ac:spMkLst>
        </pc:spChg>
        <pc:spChg chg="del mod">
          <ac:chgData name="Le Duc Nhuan" userId="63daef82-74d6-4839-91e9-3093f7a96db5" providerId="ADAL" clId="{059CB885-1110-4210-899C-0CFB2368D324}" dt="2024-01-17T14:12:18.056" v="1501" actId="478"/>
          <ac:spMkLst>
            <pc:docMk/>
            <pc:sldMk cId="0" sldId="258"/>
            <ac:spMk id="351"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352" creationId="{00000000-0000-0000-0000-000000000000}"/>
          </ac:spMkLst>
        </pc:spChg>
        <pc:spChg chg="del mod">
          <ac:chgData name="Le Duc Nhuan" userId="63daef82-74d6-4839-91e9-3093f7a96db5" providerId="ADAL" clId="{059CB885-1110-4210-899C-0CFB2368D324}" dt="2024-01-17T14:11:35.678" v="1483" actId="478"/>
          <ac:spMkLst>
            <pc:docMk/>
            <pc:sldMk cId="0" sldId="258"/>
            <ac:spMk id="353" creationId="{00000000-0000-0000-0000-000000000000}"/>
          </ac:spMkLst>
        </pc:spChg>
        <pc:spChg chg="del mod">
          <ac:chgData name="Le Duc Nhuan" userId="63daef82-74d6-4839-91e9-3093f7a96db5" providerId="ADAL" clId="{059CB885-1110-4210-899C-0CFB2368D324}" dt="2024-01-17T14:12:19.758" v="1502" actId="478"/>
          <ac:spMkLst>
            <pc:docMk/>
            <pc:sldMk cId="0" sldId="258"/>
            <ac:spMk id="354" creationId="{00000000-0000-0000-0000-000000000000}"/>
          </ac:spMkLst>
        </pc:spChg>
        <pc:spChg chg="del mod">
          <ac:chgData name="Le Duc Nhuan" userId="63daef82-74d6-4839-91e9-3093f7a96db5" providerId="ADAL" clId="{059CB885-1110-4210-899C-0CFB2368D324}" dt="2024-01-17T14:11:59.928" v="1495" actId="478"/>
          <ac:spMkLst>
            <pc:docMk/>
            <pc:sldMk cId="0" sldId="258"/>
            <ac:spMk id="355"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356" creationId="{00000000-0000-0000-0000-000000000000}"/>
          </ac:spMkLst>
        </pc:spChg>
        <pc:spChg chg="del mod">
          <ac:chgData name="Le Duc Nhuan" userId="63daef82-74d6-4839-91e9-3093f7a96db5" providerId="ADAL" clId="{059CB885-1110-4210-899C-0CFB2368D324}" dt="2024-01-17T14:11:00.160" v="1481" actId="478"/>
          <ac:spMkLst>
            <pc:docMk/>
            <pc:sldMk cId="0" sldId="258"/>
            <ac:spMk id="357" creationId="{00000000-0000-0000-0000-000000000000}"/>
          </ac:spMkLst>
        </pc:spChg>
        <pc:spChg chg="del mod">
          <ac:chgData name="Le Duc Nhuan" userId="63daef82-74d6-4839-91e9-3093f7a96db5" providerId="ADAL" clId="{059CB885-1110-4210-899C-0CFB2368D324}" dt="2024-01-17T14:11:35.678" v="1483" actId="478"/>
          <ac:spMkLst>
            <pc:docMk/>
            <pc:sldMk cId="0" sldId="258"/>
            <ac:spMk id="358" creationId="{00000000-0000-0000-0000-000000000000}"/>
          </ac:spMkLst>
        </pc:spChg>
        <pc:spChg chg="del mod">
          <ac:chgData name="Le Duc Nhuan" userId="63daef82-74d6-4839-91e9-3093f7a96db5" providerId="ADAL" clId="{059CB885-1110-4210-899C-0CFB2368D324}" dt="2024-01-17T14:12:06.693" v="1498" actId="478"/>
          <ac:spMkLst>
            <pc:docMk/>
            <pc:sldMk cId="0" sldId="258"/>
            <ac:spMk id="359" creationId="{00000000-0000-0000-0000-000000000000}"/>
          </ac:spMkLst>
        </pc:spChg>
        <pc:spChg chg="del mod">
          <ac:chgData name="Le Duc Nhuan" userId="63daef82-74d6-4839-91e9-3093f7a96db5" providerId="ADAL" clId="{059CB885-1110-4210-899C-0CFB2368D324}" dt="2024-01-17T14:10:31.365" v="1469" actId="478"/>
          <ac:spMkLst>
            <pc:docMk/>
            <pc:sldMk cId="0" sldId="258"/>
            <ac:spMk id="360" creationId="{00000000-0000-0000-0000-000000000000}"/>
          </ac:spMkLst>
        </pc:spChg>
        <pc:spChg chg="del mod">
          <ac:chgData name="Le Duc Nhuan" userId="63daef82-74d6-4839-91e9-3093f7a96db5" providerId="ADAL" clId="{059CB885-1110-4210-899C-0CFB2368D324}" dt="2024-01-17T14:12:10.450" v="1499" actId="478"/>
          <ac:spMkLst>
            <pc:docMk/>
            <pc:sldMk cId="0" sldId="258"/>
            <ac:spMk id="361" creationId="{00000000-0000-0000-0000-000000000000}"/>
          </ac:spMkLst>
        </pc:spChg>
        <pc:spChg chg="del mod">
          <ac:chgData name="Le Duc Nhuan" userId="63daef82-74d6-4839-91e9-3093f7a96db5" providerId="ADAL" clId="{059CB885-1110-4210-899C-0CFB2368D324}" dt="2024-01-17T14:11:44.175" v="1487" actId="478"/>
          <ac:spMkLst>
            <pc:docMk/>
            <pc:sldMk cId="0" sldId="258"/>
            <ac:spMk id="362" creationId="{00000000-0000-0000-0000-000000000000}"/>
          </ac:spMkLst>
        </pc:spChg>
        <pc:spChg chg="del mod">
          <ac:chgData name="Le Duc Nhuan" userId="63daef82-74d6-4839-91e9-3093f7a96db5" providerId="ADAL" clId="{059CB885-1110-4210-899C-0CFB2368D324}" dt="2024-01-17T14:11:00.160" v="1481" actId="478"/>
          <ac:spMkLst>
            <pc:docMk/>
            <pc:sldMk cId="0" sldId="258"/>
            <ac:spMk id="363" creationId="{00000000-0000-0000-0000-000000000000}"/>
          </ac:spMkLst>
        </pc:spChg>
        <pc:spChg chg="del mod">
          <ac:chgData name="Le Duc Nhuan" userId="63daef82-74d6-4839-91e9-3093f7a96db5" providerId="ADAL" clId="{059CB885-1110-4210-899C-0CFB2368D324}" dt="2024-01-17T14:10:33.859" v="1470" actId="478"/>
          <ac:spMkLst>
            <pc:docMk/>
            <pc:sldMk cId="0" sldId="258"/>
            <ac:spMk id="364" creationId="{00000000-0000-0000-0000-000000000000}"/>
          </ac:spMkLst>
        </pc:spChg>
        <pc:spChg chg="del mod">
          <ac:chgData name="Le Duc Nhuan" userId="63daef82-74d6-4839-91e9-3093f7a96db5" providerId="ADAL" clId="{059CB885-1110-4210-899C-0CFB2368D324}" dt="2024-01-17T14:12:15.961" v="1500" actId="478"/>
          <ac:spMkLst>
            <pc:docMk/>
            <pc:sldMk cId="0" sldId="258"/>
            <ac:spMk id="365" creationId="{00000000-0000-0000-0000-000000000000}"/>
          </ac:spMkLst>
        </pc:spChg>
        <pc:spChg chg="del mod">
          <ac:chgData name="Le Duc Nhuan" userId="63daef82-74d6-4839-91e9-3093f7a96db5" providerId="ADAL" clId="{059CB885-1110-4210-899C-0CFB2368D324}" dt="2024-01-17T14:12:05.842" v="1497" actId="478"/>
          <ac:spMkLst>
            <pc:docMk/>
            <pc:sldMk cId="0" sldId="258"/>
            <ac:spMk id="366" creationId="{00000000-0000-0000-0000-000000000000}"/>
          </ac:spMkLst>
        </pc:spChg>
        <pc:spChg chg="del mod">
          <ac:chgData name="Le Duc Nhuan" userId="63daef82-74d6-4839-91e9-3093f7a96db5" providerId="ADAL" clId="{059CB885-1110-4210-899C-0CFB2368D324}" dt="2024-01-17T14:10:40.553" v="1474" actId="478"/>
          <ac:spMkLst>
            <pc:docMk/>
            <pc:sldMk cId="0" sldId="258"/>
            <ac:spMk id="367" creationId="{00000000-0000-0000-0000-000000000000}"/>
          </ac:spMkLst>
        </pc:spChg>
        <pc:spChg chg="del mod">
          <ac:chgData name="Le Duc Nhuan" userId="63daef82-74d6-4839-91e9-3093f7a96db5" providerId="ADAL" clId="{059CB885-1110-4210-899C-0CFB2368D324}" dt="2024-01-17T14:10:42.601" v="1475" actId="478"/>
          <ac:spMkLst>
            <pc:docMk/>
            <pc:sldMk cId="0" sldId="258"/>
            <ac:spMk id="368" creationId="{00000000-0000-0000-0000-000000000000}"/>
          </ac:spMkLst>
        </pc:spChg>
        <pc:spChg chg="del mod">
          <ac:chgData name="Le Duc Nhuan" userId="63daef82-74d6-4839-91e9-3093f7a96db5" providerId="ADAL" clId="{059CB885-1110-4210-899C-0CFB2368D324}" dt="2024-01-17T14:11:35.678" v="1483" actId="478"/>
          <ac:spMkLst>
            <pc:docMk/>
            <pc:sldMk cId="0" sldId="258"/>
            <ac:spMk id="369" creationId="{00000000-0000-0000-0000-000000000000}"/>
          </ac:spMkLst>
        </pc:spChg>
        <pc:spChg chg="del mod">
          <ac:chgData name="Le Duc Nhuan" userId="63daef82-74d6-4839-91e9-3093f7a96db5" providerId="ADAL" clId="{059CB885-1110-4210-899C-0CFB2368D324}" dt="2024-01-17T14:10:36.767" v="1472" actId="478"/>
          <ac:spMkLst>
            <pc:docMk/>
            <pc:sldMk cId="0" sldId="258"/>
            <ac:spMk id="370"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371" creationId="{00000000-0000-0000-0000-000000000000}"/>
          </ac:spMkLst>
        </pc:spChg>
        <pc:spChg chg="del mod">
          <ac:chgData name="Le Duc Nhuan" userId="63daef82-74d6-4839-91e9-3093f7a96db5" providerId="ADAL" clId="{059CB885-1110-4210-899C-0CFB2368D324}" dt="2024-01-17T14:10:46.240" v="1477" actId="478"/>
          <ac:spMkLst>
            <pc:docMk/>
            <pc:sldMk cId="0" sldId="258"/>
            <ac:spMk id="372" creationId="{00000000-0000-0000-0000-000000000000}"/>
          </ac:spMkLst>
        </pc:spChg>
        <pc:spChg chg="del mod">
          <ac:chgData name="Le Duc Nhuan" userId="63daef82-74d6-4839-91e9-3093f7a96db5" providerId="ADAL" clId="{059CB885-1110-4210-899C-0CFB2368D324}" dt="2024-01-17T14:12:25.573" v="1505" actId="478"/>
          <ac:spMkLst>
            <pc:docMk/>
            <pc:sldMk cId="0" sldId="258"/>
            <ac:spMk id="373" creationId="{00000000-0000-0000-0000-000000000000}"/>
          </ac:spMkLst>
        </pc:spChg>
        <pc:spChg chg="del mod">
          <ac:chgData name="Le Duc Nhuan" userId="63daef82-74d6-4839-91e9-3093f7a96db5" providerId="ADAL" clId="{059CB885-1110-4210-899C-0CFB2368D324}" dt="2024-01-17T14:12:21.886" v="1503" actId="478"/>
          <ac:spMkLst>
            <pc:docMk/>
            <pc:sldMk cId="0" sldId="258"/>
            <ac:spMk id="374" creationId="{00000000-0000-0000-0000-000000000000}"/>
          </ac:spMkLst>
        </pc:spChg>
        <pc:spChg chg="del mod">
          <ac:chgData name="Le Duc Nhuan" userId="63daef82-74d6-4839-91e9-3093f7a96db5" providerId="ADAL" clId="{059CB885-1110-4210-899C-0CFB2368D324}" dt="2024-01-17T14:11:35.678" v="1483" actId="478"/>
          <ac:spMkLst>
            <pc:docMk/>
            <pc:sldMk cId="0" sldId="258"/>
            <ac:spMk id="375" creationId="{00000000-0000-0000-0000-000000000000}"/>
          </ac:spMkLst>
        </pc:spChg>
        <pc:spChg chg="del mod">
          <ac:chgData name="Le Duc Nhuan" userId="63daef82-74d6-4839-91e9-3093f7a96db5" providerId="ADAL" clId="{059CB885-1110-4210-899C-0CFB2368D324}" dt="2024-01-17T14:11:35.678" v="1483" actId="478"/>
          <ac:spMkLst>
            <pc:docMk/>
            <pc:sldMk cId="0" sldId="258"/>
            <ac:spMk id="376" creationId="{00000000-0000-0000-0000-000000000000}"/>
          </ac:spMkLst>
        </pc:spChg>
        <pc:spChg chg="del mod">
          <ac:chgData name="Le Duc Nhuan" userId="63daef82-74d6-4839-91e9-3093f7a96db5" providerId="ADAL" clId="{059CB885-1110-4210-899C-0CFB2368D324}" dt="2024-01-17T14:12:24.049" v="1504" actId="478"/>
          <ac:spMkLst>
            <pc:docMk/>
            <pc:sldMk cId="0" sldId="258"/>
            <ac:spMk id="377"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378"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379" creationId="{00000000-0000-0000-0000-000000000000}"/>
          </ac:spMkLst>
        </pc:spChg>
        <pc:spChg chg="del mod">
          <ac:chgData name="Le Duc Nhuan" userId="63daef82-74d6-4839-91e9-3093f7a96db5" providerId="ADAL" clId="{059CB885-1110-4210-899C-0CFB2368D324}" dt="2024-01-17T14:12:29.033" v="1506" actId="478"/>
          <ac:spMkLst>
            <pc:docMk/>
            <pc:sldMk cId="0" sldId="258"/>
            <ac:spMk id="380" creationId="{00000000-0000-0000-0000-000000000000}"/>
          </ac:spMkLst>
        </pc:spChg>
        <pc:spChg chg="del mod">
          <ac:chgData name="Le Duc Nhuan" userId="63daef82-74d6-4839-91e9-3093f7a96db5" providerId="ADAL" clId="{059CB885-1110-4210-899C-0CFB2368D324}" dt="2024-01-17T14:10:29.287" v="1468" actId="478"/>
          <ac:spMkLst>
            <pc:docMk/>
            <pc:sldMk cId="0" sldId="258"/>
            <ac:spMk id="381" creationId="{00000000-0000-0000-0000-000000000000}"/>
          </ac:spMkLst>
        </pc:spChg>
        <pc:spChg chg="del mod">
          <ac:chgData name="Le Duc Nhuan" userId="63daef82-74d6-4839-91e9-3093f7a96db5" providerId="ADAL" clId="{059CB885-1110-4210-899C-0CFB2368D324}" dt="2024-01-17T14:12:38.469" v="1511" actId="478"/>
          <ac:spMkLst>
            <pc:docMk/>
            <pc:sldMk cId="0" sldId="258"/>
            <ac:spMk id="382" creationId="{00000000-0000-0000-0000-000000000000}"/>
          </ac:spMkLst>
        </pc:spChg>
        <pc:spChg chg="del mod">
          <ac:chgData name="Le Duc Nhuan" userId="63daef82-74d6-4839-91e9-3093f7a96db5" providerId="ADAL" clId="{059CB885-1110-4210-899C-0CFB2368D324}" dt="2024-01-17T14:11:35.678" v="1483" actId="478"/>
          <ac:spMkLst>
            <pc:docMk/>
            <pc:sldMk cId="0" sldId="258"/>
            <ac:spMk id="383"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384" creationId="{00000000-0000-0000-0000-000000000000}"/>
          </ac:spMkLst>
        </pc:spChg>
        <pc:spChg chg="del mod">
          <ac:chgData name="Le Duc Nhuan" userId="63daef82-74d6-4839-91e9-3093f7a96db5" providerId="ADAL" clId="{059CB885-1110-4210-899C-0CFB2368D324}" dt="2024-01-17T14:12:49.333" v="1516" actId="478"/>
          <ac:spMkLst>
            <pc:docMk/>
            <pc:sldMk cId="0" sldId="258"/>
            <ac:spMk id="385" creationId="{00000000-0000-0000-0000-000000000000}"/>
          </ac:spMkLst>
        </pc:spChg>
        <pc:spChg chg="del mod">
          <ac:chgData name="Le Duc Nhuan" userId="63daef82-74d6-4839-91e9-3093f7a96db5" providerId="ADAL" clId="{059CB885-1110-4210-899C-0CFB2368D324}" dt="2024-01-17T14:12:34.709" v="1509" actId="478"/>
          <ac:spMkLst>
            <pc:docMk/>
            <pc:sldMk cId="0" sldId="258"/>
            <ac:spMk id="386" creationId="{00000000-0000-0000-0000-000000000000}"/>
          </ac:spMkLst>
        </pc:spChg>
        <pc:spChg chg="del mod">
          <ac:chgData name="Le Duc Nhuan" userId="63daef82-74d6-4839-91e9-3093f7a96db5" providerId="ADAL" clId="{059CB885-1110-4210-899C-0CFB2368D324}" dt="2024-01-17T14:11:35.678" v="1483" actId="478"/>
          <ac:spMkLst>
            <pc:docMk/>
            <pc:sldMk cId="0" sldId="258"/>
            <ac:spMk id="387" creationId="{00000000-0000-0000-0000-000000000000}"/>
          </ac:spMkLst>
        </pc:spChg>
        <pc:spChg chg="del mod">
          <ac:chgData name="Le Duc Nhuan" userId="63daef82-74d6-4839-91e9-3093f7a96db5" providerId="ADAL" clId="{059CB885-1110-4210-899C-0CFB2368D324}" dt="2024-01-17T14:10:48.484" v="1478" actId="478"/>
          <ac:spMkLst>
            <pc:docMk/>
            <pc:sldMk cId="0" sldId="258"/>
            <ac:spMk id="388" creationId="{00000000-0000-0000-0000-000000000000}"/>
          </ac:spMkLst>
        </pc:spChg>
        <pc:spChg chg="del mod">
          <ac:chgData name="Le Duc Nhuan" userId="63daef82-74d6-4839-91e9-3093f7a96db5" providerId="ADAL" clId="{059CB885-1110-4210-899C-0CFB2368D324}" dt="2024-01-17T14:12:47.001" v="1515" actId="478"/>
          <ac:spMkLst>
            <pc:docMk/>
            <pc:sldMk cId="0" sldId="258"/>
            <ac:spMk id="389" creationId="{00000000-0000-0000-0000-000000000000}"/>
          </ac:spMkLst>
        </pc:spChg>
        <pc:spChg chg="del mod">
          <ac:chgData name="Le Duc Nhuan" userId="63daef82-74d6-4839-91e9-3093f7a96db5" providerId="ADAL" clId="{059CB885-1110-4210-899C-0CFB2368D324}" dt="2024-01-17T14:12:33.042" v="1508" actId="478"/>
          <ac:spMkLst>
            <pc:docMk/>
            <pc:sldMk cId="0" sldId="258"/>
            <ac:spMk id="390" creationId="{00000000-0000-0000-0000-000000000000}"/>
          </ac:spMkLst>
        </pc:spChg>
        <pc:spChg chg="del mod">
          <ac:chgData name="Le Duc Nhuan" userId="63daef82-74d6-4839-91e9-3093f7a96db5" providerId="ADAL" clId="{059CB885-1110-4210-899C-0CFB2368D324}" dt="2024-01-17T14:12:31.251" v="1507" actId="478"/>
          <ac:spMkLst>
            <pc:docMk/>
            <pc:sldMk cId="0" sldId="258"/>
            <ac:spMk id="391" creationId="{00000000-0000-0000-0000-000000000000}"/>
          </ac:spMkLst>
        </pc:spChg>
        <pc:spChg chg="del mod">
          <ac:chgData name="Le Duc Nhuan" userId="63daef82-74d6-4839-91e9-3093f7a96db5" providerId="ADAL" clId="{059CB885-1110-4210-899C-0CFB2368D324}" dt="2024-01-17T14:11:35.678" v="1483" actId="478"/>
          <ac:spMkLst>
            <pc:docMk/>
            <pc:sldMk cId="0" sldId="258"/>
            <ac:spMk id="392" creationId="{00000000-0000-0000-0000-000000000000}"/>
          </ac:spMkLst>
        </pc:spChg>
        <pc:spChg chg="del mod">
          <ac:chgData name="Le Duc Nhuan" userId="63daef82-74d6-4839-91e9-3093f7a96db5" providerId="ADAL" clId="{059CB885-1110-4210-899C-0CFB2368D324}" dt="2024-01-17T14:12:45.245" v="1514" actId="478"/>
          <ac:spMkLst>
            <pc:docMk/>
            <pc:sldMk cId="0" sldId="258"/>
            <ac:spMk id="393" creationId="{00000000-0000-0000-0000-000000000000}"/>
          </ac:spMkLst>
        </pc:spChg>
        <pc:spChg chg="del mod">
          <ac:chgData name="Le Duc Nhuan" userId="63daef82-74d6-4839-91e9-3093f7a96db5" providerId="ADAL" clId="{059CB885-1110-4210-899C-0CFB2368D324}" dt="2024-01-17T14:12:40.185" v="1512" actId="478"/>
          <ac:spMkLst>
            <pc:docMk/>
            <pc:sldMk cId="0" sldId="258"/>
            <ac:spMk id="394" creationId="{00000000-0000-0000-0000-000000000000}"/>
          </ac:spMkLst>
        </pc:spChg>
        <pc:spChg chg="del mod">
          <ac:chgData name="Le Duc Nhuan" userId="63daef82-74d6-4839-91e9-3093f7a96db5" providerId="ADAL" clId="{059CB885-1110-4210-899C-0CFB2368D324}" dt="2024-01-17T14:12:36.435" v="1510" actId="478"/>
          <ac:spMkLst>
            <pc:docMk/>
            <pc:sldMk cId="0" sldId="258"/>
            <ac:spMk id="395"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396" creationId="{00000000-0000-0000-0000-000000000000}"/>
          </ac:spMkLst>
        </pc:spChg>
        <pc:spChg chg="del mod">
          <ac:chgData name="Le Duc Nhuan" userId="63daef82-74d6-4839-91e9-3093f7a96db5" providerId="ADAL" clId="{059CB885-1110-4210-899C-0CFB2368D324}" dt="2024-01-17T14:12:42.151" v="1513" actId="478"/>
          <ac:spMkLst>
            <pc:docMk/>
            <pc:sldMk cId="0" sldId="258"/>
            <ac:spMk id="397" creationId="{00000000-0000-0000-0000-000000000000}"/>
          </ac:spMkLst>
        </pc:spChg>
        <pc:spChg chg="del mod">
          <ac:chgData name="Le Duc Nhuan" userId="63daef82-74d6-4839-91e9-3093f7a96db5" providerId="ADAL" clId="{059CB885-1110-4210-899C-0CFB2368D324}" dt="2024-01-17T14:11:35.678" v="1483" actId="478"/>
          <ac:spMkLst>
            <pc:docMk/>
            <pc:sldMk cId="0" sldId="258"/>
            <ac:spMk id="398" creationId="{00000000-0000-0000-0000-000000000000}"/>
          </ac:spMkLst>
        </pc:spChg>
        <pc:spChg chg="del mod">
          <ac:chgData name="Le Duc Nhuan" userId="63daef82-74d6-4839-91e9-3093f7a96db5" providerId="ADAL" clId="{059CB885-1110-4210-899C-0CFB2368D324}" dt="2024-01-17T14:12:53.085" v="1517" actId="478"/>
          <ac:spMkLst>
            <pc:docMk/>
            <pc:sldMk cId="0" sldId="258"/>
            <ac:spMk id="399" creationId="{00000000-0000-0000-0000-000000000000}"/>
          </ac:spMkLst>
        </pc:spChg>
        <pc:spChg chg="del mod">
          <ac:chgData name="Le Duc Nhuan" userId="63daef82-74d6-4839-91e9-3093f7a96db5" providerId="ADAL" clId="{059CB885-1110-4210-899C-0CFB2368D324}" dt="2024-01-17T14:12:55.495" v="1518" actId="478"/>
          <ac:spMkLst>
            <pc:docMk/>
            <pc:sldMk cId="0" sldId="258"/>
            <ac:spMk id="400"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401"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402" creationId="{00000000-0000-0000-0000-000000000000}"/>
          </ac:spMkLst>
        </pc:spChg>
        <pc:spChg chg="del mod">
          <ac:chgData name="Le Duc Nhuan" userId="63daef82-74d6-4839-91e9-3093f7a96db5" providerId="ADAL" clId="{059CB885-1110-4210-899C-0CFB2368D324}" dt="2024-01-17T14:11:57.850" v="1494" actId="478"/>
          <ac:spMkLst>
            <pc:docMk/>
            <pc:sldMk cId="0" sldId="258"/>
            <ac:spMk id="403"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404" creationId="{00000000-0000-0000-0000-000000000000}"/>
          </ac:spMkLst>
        </pc:spChg>
        <pc:spChg chg="del mod">
          <ac:chgData name="Le Duc Nhuan" userId="63daef82-74d6-4839-91e9-3093f7a96db5" providerId="ADAL" clId="{059CB885-1110-4210-899C-0CFB2368D324}" dt="2024-01-17T14:11:35.678" v="1483" actId="478"/>
          <ac:spMkLst>
            <pc:docMk/>
            <pc:sldMk cId="0" sldId="258"/>
            <ac:spMk id="405" creationId="{00000000-0000-0000-0000-000000000000}"/>
          </ac:spMkLst>
        </pc:spChg>
        <pc:spChg chg="del mod">
          <ac:chgData name="Le Duc Nhuan" userId="63daef82-74d6-4839-91e9-3093f7a96db5" providerId="ADAL" clId="{059CB885-1110-4210-899C-0CFB2368D324}" dt="2024-01-17T14:12:01.450" v="1496" actId="478"/>
          <ac:spMkLst>
            <pc:docMk/>
            <pc:sldMk cId="0" sldId="258"/>
            <ac:spMk id="406" creationId="{00000000-0000-0000-0000-000000000000}"/>
          </ac:spMkLst>
        </pc:spChg>
        <pc:spChg chg="del mod">
          <ac:chgData name="Le Duc Nhuan" userId="63daef82-74d6-4839-91e9-3093f7a96db5" providerId="ADAL" clId="{059CB885-1110-4210-899C-0CFB2368D324}" dt="2024-01-17T14:10:35.379" v="1471" actId="478"/>
          <ac:spMkLst>
            <pc:docMk/>
            <pc:sldMk cId="0" sldId="258"/>
            <ac:spMk id="407" creationId="{00000000-0000-0000-0000-000000000000}"/>
          </ac:spMkLst>
        </pc:spChg>
        <pc:spChg chg="del mod">
          <ac:chgData name="Le Duc Nhuan" userId="63daef82-74d6-4839-91e9-3093f7a96db5" providerId="ADAL" clId="{059CB885-1110-4210-899C-0CFB2368D324}" dt="2024-01-17T14:11:18.577" v="1482" actId="478"/>
          <ac:spMkLst>
            <pc:docMk/>
            <pc:sldMk cId="0" sldId="258"/>
            <ac:spMk id="408" creationId="{00000000-0000-0000-0000-000000000000}"/>
          </ac:spMkLst>
        </pc:spChg>
        <pc:spChg chg="del mod">
          <ac:chgData name="Le Duc Nhuan" userId="63daef82-74d6-4839-91e9-3093f7a96db5" providerId="ADAL" clId="{059CB885-1110-4210-899C-0CFB2368D324}" dt="2024-01-17T14:11:35.678" v="1483" actId="478"/>
          <ac:spMkLst>
            <pc:docMk/>
            <pc:sldMk cId="0" sldId="258"/>
            <ac:spMk id="409" creationId="{00000000-0000-0000-0000-000000000000}"/>
          </ac:spMkLst>
        </pc:spChg>
        <pc:spChg chg="del mod">
          <ac:chgData name="Le Duc Nhuan" userId="63daef82-74d6-4839-91e9-3093f7a96db5" providerId="ADAL" clId="{059CB885-1110-4210-899C-0CFB2368D324}" dt="2024-01-17T14:11:49.927" v="1490" actId="478"/>
          <ac:spMkLst>
            <pc:docMk/>
            <pc:sldMk cId="0" sldId="258"/>
            <ac:spMk id="410" creationId="{00000000-0000-0000-0000-000000000000}"/>
          </ac:spMkLst>
        </pc:spChg>
        <pc:spChg chg="del mod">
          <ac:chgData name="Le Duc Nhuan" userId="63daef82-74d6-4839-91e9-3093f7a96db5" providerId="ADAL" clId="{059CB885-1110-4210-899C-0CFB2368D324}" dt="2024-01-17T14:11:51.315" v="1491" actId="478"/>
          <ac:spMkLst>
            <pc:docMk/>
            <pc:sldMk cId="0" sldId="258"/>
            <ac:spMk id="411" creationId="{00000000-0000-0000-0000-000000000000}"/>
          </ac:spMkLst>
        </pc:spChg>
        <pc:spChg chg="del mod">
          <ac:chgData name="Le Duc Nhuan" userId="63daef82-74d6-4839-91e9-3093f7a96db5" providerId="ADAL" clId="{059CB885-1110-4210-899C-0CFB2368D324}" dt="2024-01-17T14:11:52.790" v="1492" actId="478"/>
          <ac:spMkLst>
            <pc:docMk/>
            <pc:sldMk cId="0" sldId="258"/>
            <ac:spMk id="412" creationId="{00000000-0000-0000-0000-000000000000}"/>
          </ac:spMkLst>
        </pc:spChg>
        <pc:spChg chg="del mod">
          <ac:chgData name="Le Duc Nhuan" userId="63daef82-74d6-4839-91e9-3093f7a96db5" providerId="ADAL" clId="{059CB885-1110-4210-899C-0CFB2368D324}" dt="2024-01-17T14:11:55.604" v="1493" actId="478"/>
          <ac:spMkLst>
            <pc:docMk/>
            <pc:sldMk cId="0" sldId="258"/>
            <ac:spMk id="413" creationId="{00000000-0000-0000-0000-000000000000}"/>
          </ac:spMkLst>
        </pc:spChg>
        <pc:spChg chg="del mod">
          <ac:chgData name="Le Duc Nhuan" userId="63daef82-74d6-4839-91e9-3093f7a96db5" providerId="ADAL" clId="{059CB885-1110-4210-899C-0CFB2368D324}" dt="2024-01-17T14:11:45.639" v="1488" actId="478"/>
          <ac:spMkLst>
            <pc:docMk/>
            <pc:sldMk cId="0" sldId="258"/>
            <ac:spMk id="414" creationId="{00000000-0000-0000-0000-000000000000}"/>
          </ac:spMkLst>
        </pc:spChg>
        <pc:spChg chg="del mod">
          <ac:chgData name="Le Duc Nhuan" userId="63daef82-74d6-4839-91e9-3093f7a96db5" providerId="ADAL" clId="{059CB885-1110-4210-899C-0CFB2368D324}" dt="2024-01-17T14:11:35.678" v="1483" actId="478"/>
          <ac:spMkLst>
            <pc:docMk/>
            <pc:sldMk cId="0" sldId="258"/>
            <ac:spMk id="415" creationId="{00000000-0000-0000-0000-000000000000}"/>
          </ac:spMkLst>
        </pc:spChg>
        <pc:spChg chg="del mod">
          <ac:chgData name="Le Duc Nhuan" userId="63daef82-74d6-4839-91e9-3093f7a96db5" providerId="ADAL" clId="{059CB885-1110-4210-899C-0CFB2368D324}" dt="2024-01-17T14:11:35.678" v="1483" actId="478"/>
          <ac:spMkLst>
            <pc:docMk/>
            <pc:sldMk cId="0" sldId="258"/>
            <ac:spMk id="416" creationId="{00000000-0000-0000-0000-000000000000}"/>
          </ac:spMkLst>
        </pc:spChg>
        <pc:spChg chg="del mod">
          <ac:chgData name="Le Duc Nhuan" userId="63daef82-74d6-4839-91e9-3093f7a96db5" providerId="ADAL" clId="{059CB885-1110-4210-899C-0CFB2368D324}" dt="2024-01-17T14:14:52.736" v="1537" actId="478"/>
          <ac:spMkLst>
            <pc:docMk/>
            <pc:sldMk cId="0" sldId="258"/>
            <ac:spMk id="417" creationId="{00000000-0000-0000-0000-000000000000}"/>
          </ac:spMkLst>
        </pc:spChg>
        <pc:spChg chg="mod">
          <ac:chgData name="Le Duc Nhuan" userId="63daef82-74d6-4839-91e9-3093f7a96db5" providerId="ADAL" clId="{059CB885-1110-4210-899C-0CFB2368D324}" dt="2024-01-17T14:26:42.557" v="1620" actId="404"/>
          <ac:spMkLst>
            <pc:docMk/>
            <pc:sldMk cId="0" sldId="258"/>
            <ac:spMk id="418" creationId="{00000000-0000-0000-0000-000000000000}"/>
          </ac:spMkLst>
        </pc:spChg>
        <pc:spChg chg="mod">
          <ac:chgData name="Le Duc Nhuan" userId="63daef82-74d6-4839-91e9-3093f7a96db5" providerId="ADAL" clId="{059CB885-1110-4210-899C-0CFB2368D324}" dt="2024-01-17T16:14:12.647" v="3631" actId="20577"/>
          <ac:spMkLst>
            <pc:docMk/>
            <pc:sldMk cId="0" sldId="258"/>
            <ac:spMk id="419" creationId="{00000000-0000-0000-0000-000000000000}"/>
          </ac:spMkLst>
        </pc:spChg>
        <pc:spChg chg="del">
          <ac:chgData name="Le Duc Nhuan" userId="63daef82-74d6-4839-91e9-3093f7a96db5" providerId="ADAL" clId="{059CB885-1110-4210-899C-0CFB2368D324}" dt="2024-01-17T14:06:53.059" v="1346" actId="478"/>
          <ac:spMkLst>
            <pc:docMk/>
            <pc:sldMk cId="0" sldId="258"/>
            <ac:spMk id="420" creationId="{00000000-0000-0000-0000-000000000000}"/>
          </ac:spMkLst>
        </pc:spChg>
        <pc:spChg chg="mod">
          <ac:chgData name="Le Duc Nhuan" userId="63daef82-74d6-4839-91e9-3093f7a96db5" providerId="ADAL" clId="{059CB885-1110-4210-899C-0CFB2368D324}" dt="2024-01-17T15:48:58.701" v="3324" actId="207"/>
          <ac:spMkLst>
            <pc:docMk/>
            <pc:sldMk cId="0" sldId="258"/>
            <ac:spMk id="421" creationId="{00000000-0000-0000-0000-000000000000}"/>
          </ac:spMkLst>
        </pc:spChg>
        <pc:spChg chg="del">
          <ac:chgData name="Le Duc Nhuan" userId="63daef82-74d6-4839-91e9-3093f7a96db5" providerId="ADAL" clId="{059CB885-1110-4210-899C-0CFB2368D324}" dt="2024-01-17T14:08:07.412" v="1413" actId="478"/>
          <ac:spMkLst>
            <pc:docMk/>
            <pc:sldMk cId="0" sldId="258"/>
            <ac:spMk id="422" creationId="{00000000-0000-0000-0000-000000000000}"/>
          </ac:spMkLst>
        </pc:spChg>
        <pc:spChg chg="mod">
          <ac:chgData name="Le Duc Nhuan" userId="63daef82-74d6-4839-91e9-3093f7a96db5" providerId="ADAL" clId="{059CB885-1110-4210-899C-0CFB2368D324}" dt="2024-01-17T15:47:42.587" v="3312" actId="207"/>
          <ac:spMkLst>
            <pc:docMk/>
            <pc:sldMk cId="0" sldId="258"/>
            <ac:spMk id="423" creationId="{00000000-0000-0000-0000-000000000000}"/>
          </ac:spMkLst>
        </pc:spChg>
        <pc:spChg chg="del">
          <ac:chgData name="Le Duc Nhuan" userId="63daef82-74d6-4839-91e9-3093f7a96db5" providerId="ADAL" clId="{059CB885-1110-4210-899C-0CFB2368D324}" dt="2024-01-17T14:09:10.741" v="1460" actId="478"/>
          <ac:spMkLst>
            <pc:docMk/>
            <pc:sldMk cId="0" sldId="258"/>
            <ac:spMk id="424" creationId="{00000000-0000-0000-0000-000000000000}"/>
          </ac:spMkLst>
        </pc:spChg>
        <pc:spChg chg="add mod">
          <ac:chgData name="Le Duc Nhuan" userId="63daef82-74d6-4839-91e9-3093f7a96db5" providerId="ADAL" clId="{059CB885-1110-4210-899C-0CFB2368D324}" dt="2024-01-17T14:26:24.945" v="1619" actId="1076"/>
          <ac:spMkLst>
            <pc:docMk/>
            <pc:sldMk cId="0" sldId="258"/>
            <ac:spMk id="425" creationId="{25BBEE8B-2C8F-37D8-47D6-43179ACC9B1B}"/>
          </ac:spMkLst>
        </pc:spChg>
        <pc:spChg chg="add mod">
          <ac:chgData name="Le Duc Nhuan" userId="63daef82-74d6-4839-91e9-3093f7a96db5" providerId="ADAL" clId="{059CB885-1110-4210-899C-0CFB2368D324}" dt="2024-01-17T14:26:24.945" v="1619" actId="1076"/>
          <ac:spMkLst>
            <pc:docMk/>
            <pc:sldMk cId="0" sldId="258"/>
            <ac:spMk id="426" creationId="{9FFC91A2-5361-3A44-7340-CF7B21E19DA6}"/>
          </ac:spMkLst>
        </pc:spChg>
        <pc:spChg chg="add mod">
          <ac:chgData name="Le Duc Nhuan" userId="63daef82-74d6-4839-91e9-3093f7a96db5" providerId="ADAL" clId="{059CB885-1110-4210-899C-0CFB2368D324}" dt="2024-01-17T14:26:24.945" v="1619" actId="1076"/>
          <ac:spMkLst>
            <pc:docMk/>
            <pc:sldMk cId="0" sldId="258"/>
            <ac:spMk id="427" creationId="{38908051-4611-5587-FC1F-543F33C2911D}"/>
          </ac:spMkLst>
        </pc:spChg>
        <pc:spChg chg="add mod">
          <ac:chgData name="Le Duc Nhuan" userId="63daef82-74d6-4839-91e9-3093f7a96db5" providerId="ADAL" clId="{059CB885-1110-4210-899C-0CFB2368D324}" dt="2024-01-17T14:26:24.945" v="1619" actId="1076"/>
          <ac:spMkLst>
            <pc:docMk/>
            <pc:sldMk cId="0" sldId="258"/>
            <ac:spMk id="428" creationId="{B4F994E2-1657-DD0F-3471-8C7AE5BB98E4}"/>
          </ac:spMkLst>
        </pc:spChg>
        <pc:spChg chg="add mod">
          <ac:chgData name="Le Duc Nhuan" userId="63daef82-74d6-4839-91e9-3093f7a96db5" providerId="ADAL" clId="{059CB885-1110-4210-899C-0CFB2368D324}" dt="2024-01-17T14:26:24.945" v="1619" actId="1076"/>
          <ac:spMkLst>
            <pc:docMk/>
            <pc:sldMk cId="0" sldId="258"/>
            <ac:spMk id="429" creationId="{E9050464-E090-F0F8-9F32-3F2E98199295}"/>
          </ac:spMkLst>
        </pc:spChg>
        <pc:spChg chg="add mod">
          <ac:chgData name="Le Duc Nhuan" userId="63daef82-74d6-4839-91e9-3093f7a96db5" providerId="ADAL" clId="{059CB885-1110-4210-899C-0CFB2368D324}" dt="2024-01-17T14:26:24.945" v="1619" actId="1076"/>
          <ac:spMkLst>
            <pc:docMk/>
            <pc:sldMk cId="0" sldId="258"/>
            <ac:spMk id="430" creationId="{0D102E12-F918-DC7B-8E52-631E260C7E31}"/>
          </ac:spMkLst>
        </pc:spChg>
        <pc:spChg chg="add mod">
          <ac:chgData name="Le Duc Nhuan" userId="63daef82-74d6-4839-91e9-3093f7a96db5" providerId="ADAL" clId="{059CB885-1110-4210-899C-0CFB2368D324}" dt="2024-01-17T14:26:24.945" v="1619" actId="1076"/>
          <ac:spMkLst>
            <pc:docMk/>
            <pc:sldMk cId="0" sldId="258"/>
            <ac:spMk id="431" creationId="{7B635BD8-84B5-B672-A7A5-64204D2D95E4}"/>
          </ac:spMkLst>
        </pc:spChg>
        <pc:spChg chg="add mod">
          <ac:chgData name="Le Duc Nhuan" userId="63daef82-74d6-4839-91e9-3093f7a96db5" providerId="ADAL" clId="{059CB885-1110-4210-899C-0CFB2368D324}" dt="2024-01-17T14:26:24.945" v="1619" actId="1076"/>
          <ac:spMkLst>
            <pc:docMk/>
            <pc:sldMk cId="0" sldId="258"/>
            <ac:spMk id="432" creationId="{26FB8100-EF71-ACF6-F219-494F0F257F31}"/>
          </ac:spMkLst>
        </pc:spChg>
        <pc:spChg chg="add mod">
          <ac:chgData name="Le Duc Nhuan" userId="63daef82-74d6-4839-91e9-3093f7a96db5" providerId="ADAL" clId="{059CB885-1110-4210-899C-0CFB2368D324}" dt="2024-01-17T14:26:24.945" v="1619" actId="1076"/>
          <ac:spMkLst>
            <pc:docMk/>
            <pc:sldMk cId="0" sldId="258"/>
            <ac:spMk id="433" creationId="{5B6CC573-4D85-356F-570F-AFEA8864C3B2}"/>
          </ac:spMkLst>
        </pc:spChg>
        <pc:spChg chg="add mod">
          <ac:chgData name="Le Duc Nhuan" userId="63daef82-74d6-4839-91e9-3093f7a96db5" providerId="ADAL" clId="{059CB885-1110-4210-899C-0CFB2368D324}" dt="2024-01-17T14:26:24.945" v="1619" actId="1076"/>
          <ac:spMkLst>
            <pc:docMk/>
            <pc:sldMk cId="0" sldId="258"/>
            <ac:spMk id="434" creationId="{56E5D896-4E84-9943-4708-7B4EFB1A9D32}"/>
          </ac:spMkLst>
        </pc:spChg>
        <pc:spChg chg="add mod">
          <ac:chgData name="Le Duc Nhuan" userId="63daef82-74d6-4839-91e9-3093f7a96db5" providerId="ADAL" clId="{059CB885-1110-4210-899C-0CFB2368D324}" dt="2024-01-17T14:26:24.945" v="1619" actId="1076"/>
          <ac:spMkLst>
            <pc:docMk/>
            <pc:sldMk cId="0" sldId="258"/>
            <ac:spMk id="435" creationId="{3B3E29B8-6E47-95BB-D2A6-58C4F157964B}"/>
          </ac:spMkLst>
        </pc:spChg>
        <pc:spChg chg="add mod">
          <ac:chgData name="Le Duc Nhuan" userId="63daef82-74d6-4839-91e9-3093f7a96db5" providerId="ADAL" clId="{059CB885-1110-4210-899C-0CFB2368D324}" dt="2024-01-17T14:26:24.945" v="1619" actId="1076"/>
          <ac:spMkLst>
            <pc:docMk/>
            <pc:sldMk cId="0" sldId="258"/>
            <ac:spMk id="436" creationId="{07762D30-A22D-C324-6066-DE7B82BD0FD4}"/>
          </ac:spMkLst>
        </pc:spChg>
        <pc:spChg chg="add mod">
          <ac:chgData name="Le Duc Nhuan" userId="63daef82-74d6-4839-91e9-3093f7a96db5" providerId="ADAL" clId="{059CB885-1110-4210-899C-0CFB2368D324}" dt="2024-01-17T14:26:24.945" v="1619" actId="1076"/>
          <ac:spMkLst>
            <pc:docMk/>
            <pc:sldMk cId="0" sldId="258"/>
            <ac:spMk id="437" creationId="{6D1066E4-050F-C51B-AE19-852851EE5BC3}"/>
          </ac:spMkLst>
        </pc:spChg>
        <pc:spChg chg="add mod">
          <ac:chgData name="Le Duc Nhuan" userId="63daef82-74d6-4839-91e9-3093f7a96db5" providerId="ADAL" clId="{059CB885-1110-4210-899C-0CFB2368D324}" dt="2024-01-17T14:26:24.945" v="1619" actId="1076"/>
          <ac:spMkLst>
            <pc:docMk/>
            <pc:sldMk cId="0" sldId="258"/>
            <ac:spMk id="438" creationId="{A7BBC04C-A554-FA46-678E-ADAA8520A31E}"/>
          </ac:spMkLst>
        </pc:spChg>
        <pc:spChg chg="add mod">
          <ac:chgData name="Le Duc Nhuan" userId="63daef82-74d6-4839-91e9-3093f7a96db5" providerId="ADAL" clId="{059CB885-1110-4210-899C-0CFB2368D324}" dt="2024-01-17T14:26:24.945" v="1619" actId="1076"/>
          <ac:spMkLst>
            <pc:docMk/>
            <pc:sldMk cId="0" sldId="258"/>
            <ac:spMk id="439" creationId="{E63C8B17-27CF-D8C7-15DE-E1D064D41FDE}"/>
          </ac:spMkLst>
        </pc:spChg>
        <pc:spChg chg="add mod">
          <ac:chgData name="Le Duc Nhuan" userId="63daef82-74d6-4839-91e9-3093f7a96db5" providerId="ADAL" clId="{059CB885-1110-4210-899C-0CFB2368D324}" dt="2024-01-17T14:26:24.945" v="1619" actId="1076"/>
          <ac:spMkLst>
            <pc:docMk/>
            <pc:sldMk cId="0" sldId="258"/>
            <ac:spMk id="440" creationId="{95F359D2-0033-502A-5CA1-09A279F30BD3}"/>
          </ac:spMkLst>
        </pc:spChg>
        <pc:spChg chg="add mod">
          <ac:chgData name="Le Duc Nhuan" userId="63daef82-74d6-4839-91e9-3093f7a96db5" providerId="ADAL" clId="{059CB885-1110-4210-899C-0CFB2368D324}" dt="2024-01-17T14:26:24.945" v="1619" actId="1076"/>
          <ac:spMkLst>
            <pc:docMk/>
            <pc:sldMk cId="0" sldId="258"/>
            <ac:spMk id="441" creationId="{D9D6B168-D464-48DD-31ED-49587BFDCF0D}"/>
          </ac:spMkLst>
        </pc:spChg>
        <pc:spChg chg="add mod">
          <ac:chgData name="Le Duc Nhuan" userId="63daef82-74d6-4839-91e9-3093f7a96db5" providerId="ADAL" clId="{059CB885-1110-4210-899C-0CFB2368D324}" dt="2024-01-17T14:26:24.945" v="1619" actId="1076"/>
          <ac:spMkLst>
            <pc:docMk/>
            <pc:sldMk cId="0" sldId="258"/>
            <ac:spMk id="442" creationId="{8696DE7F-AA41-C686-FFEB-546F415E37B9}"/>
          </ac:spMkLst>
        </pc:spChg>
        <pc:spChg chg="add mod">
          <ac:chgData name="Le Duc Nhuan" userId="63daef82-74d6-4839-91e9-3093f7a96db5" providerId="ADAL" clId="{059CB885-1110-4210-899C-0CFB2368D324}" dt="2024-01-17T14:26:24.945" v="1619" actId="1076"/>
          <ac:spMkLst>
            <pc:docMk/>
            <pc:sldMk cId="0" sldId="258"/>
            <ac:spMk id="443" creationId="{BFA5BD6B-51F7-0B72-2368-9859054E90C9}"/>
          </ac:spMkLst>
        </pc:spChg>
        <pc:spChg chg="add mod">
          <ac:chgData name="Le Duc Nhuan" userId="63daef82-74d6-4839-91e9-3093f7a96db5" providerId="ADAL" clId="{059CB885-1110-4210-899C-0CFB2368D324}" dt="2024-01-17T14:26:24.945" v="1619" actId="1076"/>
          <ac:spMkLst>
            <pc:docMk/>
            <pc:sldMk cId="0" sldId="258"/>
            <ac:spMk id="444" creationId="{E48F880F-C1EE-391A-5A5D-FDBFA5A26BE1}"/>
          </ac:spMkLst>
        </pc:spChg>
        <pc:spChg chg="add mod">
          <ac:chgData name="Le Duc Nhuan" userId="63daef82-74d6-4839-91e9-3093f7a96db5" providerId="ADAL" clId="{059CB885-1110-4210-899C-0CFB2368D324}" dt="2024-01-17T14:26:24.945" v="1619" actId="1076"/>
          <ac:spMkLst>
            <pc:docMk/>
            <pc:sldMk cId="0" sldId="258"/>
            <ac:spMk id="445" creationId="{E063DDFE-1C1A-E171-2E29-12D3F66BAB1B}"/>
          </ac:spMkLst>
        </pc:spChg>
        <pc:spChg chg="add mod">
          <ac:chgData name="Le Duc Nhuan" userId="63daef82-74d6-4839-91e9-3093f7a96db5" providerId="ADAL" clId="{059CB885-1110-4210-899C-0CFB2368D324}" dt="2024-01-17T14:26:24.945" v="1619" actId="1076"/>
          <ac:spMkLst>
            <pc:docMk/>
            <pc:sldMk cId="0" sldId="258"/>
            <ac:spMk id="446" creationId="{F4641177-A3E6-74BB-9171-796886DF10A7}"/>
          </ac:spMkLst>
        </pc:spChg>
        <pc:spChg chg="add mod">
          <ac:chgData name="Le Duc Nhuan" userId="63daef82-74d6-4839-91e9-3093f7a96db5" providerId="ADAL" clId="{059CB885-1110-4210-899C-0CFB2368D324}" dt="2024-01-17T14:26:24.945" v="1619" actId="1076"/>
          <ac:spMkLst>
            <pc:docMk/>
            <pc:sldMk cId="0" sldId="258"/>
            <ac:spMk id="447" creationId="{56CC9BE9-552E-9AA3-8B26-211BD11D63EC}"/>
          </ac:spMkLst>
        </pc:spChg>
        <pc:spChg chg="add mod">
          <ac:chgData name="Le Duc Nhuan" userId="63daef82-74d6-4839-91e9-3093f7a96db5" providerId="ADAL" clId="{059CB885-1110-4210-899C-0CFB2368D324}" dt="2024-01-17T14:26:24.945" v="1619" actId="1076"/>
          <ac:spMkLst>
            <pc:docMk/>
            <pc:sldMk cId="0" sldId="258"/>
            <ac:spMk id="448" creationId="{850BDAA3-A09F-2CD5-A1BF-61764A6BCEE6}"/>
          </ac:spMkLst>
        </pc:spChg>
        <pc:spChg chg="add mod">
          <ac:chgData name="Le Duc Nhuan" userId="63daef82-74d6-4839-91e9-3093f7a96db5" providerId="ADAL" clId="{059CB885-1110-4210-899C-0CFB2368D324}" dt="2024-01-17T14:26:24.945" v="1619" actId="1076"/>
          <ac:spMkLst>
            <pc:docMk/>
            <pc:sldMk cId="0" sldId="258"/>
            <ac:spMk id="449" creationId="{A3398696-E19B-98BB-3CE7-BFF61D60266F}"/>
          </ac:spMkLst>
        </pc:spChg>
        <pc:spChg chg="add mod">
          <ac:chgData name="Le Duc Nhuan" userId="63daef82-74d6-4839-91e9-3093f7a96db5" providerId="ADAL" clId="{059CB885-1110-4210-899C-0CFB2368D324}" dt="2024-01-17T14:26:24.945" v="1619" actId="1076"/>
          <ac:spMkLst>
            <pc:docMk/>
            <pc:sldMk cId="0" sldId="258"/>
            <ac:spMk id="450" creationId="{4FD5929C-8C52-8604-A9D5-06E7E2BD1AE1}"/>
          </ac:spMkLst>
        </pc:spChg>
        <pc:spChg chg="add mod">
          <ac:chgData name="Le Duc Nhuan" userId="63daef82-74d6-4839-91e9-3093f7a96db5" providerId="ADAL" clId="{059CB885-1110-4210-899C-0CFB2368D324}" dt="2024-01-17T14:26:24.945" v="1619" actId="1076"/>
          <ac:spMkLst>
            <pc:docMk/>
            <pc:sldMk cId="0" sldId="258"/>
            <ac:spMk id="451" creationId="{E2649723-31D6-B173-914D-D877102C3C67}"/>
          </ac:spMkLst>
        </pc:spChg>
        <pc:spChg chg="add mod">
          <ac:chgData name="Le Duc Nhuan" userId="63daef82-74d6-4839-91e9-3093f7a96db5" providerId="ADAL" clId="{059CB885-1110-4210-899C-0CFB2368D324}" dt="2024-01-17T14:26:24.945" v="1619" actId="1076"/>
          <ac:spMkLst>
            <pc:docMk/>
            <pc:sldMk cId="0" sldId="258"/>
            <ac:spMk id="452" creationId="{729949B1-E110-0A9F-8D2B-D2D27980A3D2}"/>
          </ac:spMkLst>
        </pc:spChg>
        <pc:spChg chg="add mod">
          <ac:chgData name="Le Duc Nhuan" userId="63daef82-74d6-4839-91e9-3093f7a96db5" providerId="ADAL" clId="{059CB885-1110-4210-899C-0CFB2368D324}" dt="2024-01-17T14:26:24.945" v="1619" actId="1076"/>
          <ac:spMkLst>
            <pc:docMk/>
            <pc:sldMk cId="0" sldId="258"/>
            <ac:spMk id="453" creationId="{189E5CE1-0C79-CB08-03E9-EAACBF1720E4}"/>
          </ac:spMkLst>
        </pc:spChg>
        <pc:spChg chg="add mod">
          <ac:chgData name="Le Duc Nhuan" userId="63daef82-74d6-4839-91e9-3093f7a96db5" providerId="ADAL" clId="{059CB885-1110-4210-899C-0CFB2368D324}" dt="2024-01-17T14:26:24.945" v="1619" actId="1076"/>
          <ac:spMkLst>
            <pc:docMk/>
            <pc:sldMk cId="0" sldId="258"/>
            <ac:spMk id="454" creationId="{68A8F97D-F815-8329-63FF-A80D7EC37826}"/>
          </ac:spMkLst>
        </pc:spChg>
        <pc:spChg chg="add mod">
          <ac:chgData name="Le Duc Nhuan" userId="63daef82-74d6-4839-91e9-3093f7a96db5" providerId="ADAL" clId="{059CB885-1110-4210-899C-0CFB2368D324}" dt="2024-01-17T14:26:24.945" v="1619" actId="1076"/>
          <ac:spMkLst>
            <pc:docMk/>
            <pc:sldMk cId="0" sldId="258"/>
            <ac:spMk id="455" creationId="{393F0D55-FF81-81A0-B726-9E0709629531}"/>
          </ac:spMkLst>
        </pc:spChg>
        <pc:spChg chg="add mod">
          <ac:chgData name="Le Duc Nhuan" userId="63daef82-74d6-4839-91e9-3093f7a96db5" providerId="ADAL" clId="{059CB885-1110-4210-899C-0CFB2368D324}" dt="2024-01-17T14:26:24.945" v="1619" actId="1076"/>
          <ac:spMkLst>
            <pc:docMk/>
            <pc:sldMk cId="0" sldId="258"/>
            <ac:spMk id="456" creationId="{82B99B20-48D0-1814-B37E-C9EAC28CD0B1}"/>
          </ac:spMkLst>
        </pc:spChg>
        <pc:spChg chg="add mod">
          <ac:chgData name="Le Duc Nhuan" userId="63daef82-74d6-4839-91e9-3093f7a96db5" providerId="ADAL" clId="{059CB885-1110-4210-899C-0CFB2368D324}" dt="2024-01-17T15:48:40.396" v="3320" actId="207"/>
          <ac:spMkLst>
            <pc:docMk/>
            <pc:sldMk cId="0" sldId="258"/>
            <ac:spMk id="457" creationId="{0570B4F3-FF99-245F-6C1A-29C0462DAD2C}"/>
          </ac:spMkLst>
        </pc:spChg>
        <pc:spChg chg="add mod">
          <ac:chgData name="Le Duc Nhuan" userId="63daef82-74d6-4839-91e9-3093f7a96db5" providerId="ADAL" clId="{059CB885-1110-4210-899C-0CFB2368D324}" dt="2024-01-17T15:48:40.396" v="3320" actId="207"/>
          <ac:spMkLst>
            <pc:docMk/>
            <pc:sldMk cId="0" sldId="258"/>
            <ac:spMk id="458" creationId="{D8F93C63-F524-5003-FC59-9DDF85E854E2}"/>
          </ac:spMkLst>
        </pc:spChg>
        <pc:spChg chg="add mod">
          <ac:chgData name="Le Duc Nhuan" userId="63daef82-74d6-4839-91e9-3093f7a96db5" providerId="ADAL" clId="{059CB885-1110-4210-899C-0CFB2368D324}" dt="2024-01-17T15:48:11.462" v="3316" actId="207"/>
          <ac:spMkLst>
            <pc:docMk/>
            <pc:sldMk cId="0" sldId="258"/>
            <ac:spMk id="459" creationId="{51CB914D-F3E5-BF13-20F0-8A2D46B96A2D}"/>
          </ac:spMkLst>
        </pc:spChg>
        <pc:spChg chg="add mod">
          <ac:chgData name="Le Duc Nhuan" userId="63daef82-74d6-4839-91e9-3093f7a96db5" providerId="ADAL" clId="{059CB885-1110-4210-899C-0CFB2368D324}" dt="2024-01-17T15:48:16.536" v="3317" actId="207"/>
          <ac:spMkLst>
            <pc:docMk/>
            <pc:sldMk cId="0" sldId="258"/>
            <ac:spMk id="460" creationId="{06A9DA55-A5B5-DDDD-24BE-1F57E697303F}"/>
          </ac:spMkLst>
        </pc:spChg>
        <pc:spChg chg="add mod">
          <ac:chgData name="Le Duc Nhuan" userId="63daef82-74d6-4839-91e9-3093f7a96db5" providerId="ADAL" clId="{059CB885-1110-4210-899C-0CFB2368D324}" dt="2024-01-17T15:48:49.999" v="3322" actId="208"/>
          <ac:spMkLst>
            <pc:docMk/>
            <pc:sldMk cId="0" sldId="258"/>
            <ac:spMk id="461" creationId="{DD4DCDFC-D38A-7E3D-747A-455F6661E360}"/>
          </ac:spMkLst>
        </pc:spChg>
        <pc:spChg chg="add mod">
          <ac:chgData name="Le Duc Nhuan" userId="63daef82-74d6-4839-91e9-3093f7a96db5" providerId="ADAL" clId="{059CB885-1110-4210-899C-0CFB2368D324}" dt="2024-01-17T15:48:49.999" v="3322" actId="208"/>
          <ac:spMkLst>
            <pc:docMk/>
            <pc:sldMk cId="0" sldId="258"/>
            <ac:spMk id="462" creationId="{8EC6D2DC-B2E4-F7CF-E967-9A8DADC78128}"/>
          </ac:spMkLst>
        </pc:spChg>
        <pc:spChg chg="mod">
          <ac:chgData name="Le Duc Nhuan" userId="63daef82-74d6-4839-91e9-3093f7a96db5" providerId="ADAL" clId="{059CB885-1110-4210-899C-0CFB2368D324}" dt="2024-01-17T14:24:53.523" v="1610" actId="1076"/>
          <ac:spMkLst>
            <pc:docMk/>
            <pc:sldMk cId="0" sldId="258"/>
            <ac:spMk id="464" creationId="{3FCD23F5-8182-7DC0-9BAC-83A27483A406}"/>
          </ac:spMkLst>
        </pc:spChg>
        <pc:spChg chg="mod">
          <ac:chgData name="Le Duc Nhuan" userId="63daef82-74d6-4839-91e9-3093f7a96db5" providerId="ADAL" clId="{059CB885-1110-4210-899C-0CFB2368D324}" dt="2024-01-17T14:24:29.446" v="1605"/>
          <ac:spMkLst>
            <pc:docMk/>
            <pc:sldMk cId="0" sldId="258"/>
            <ac:spMk id="465" creationId="{3ED79865-A010-9B8E-9A62-DAFE4578F444}"/>
          </ac:spMkLst>
        </pc:spChg>
        <pc:spChg chg="mod">
          <ac:chgData name="Le Duc Nhuan" userId="63daef82-74d6-4839-91e9-3093f7a96db5" providerId="ADAL" clId="{059CB885-1110-4210-899C-0CFB2368D324}" dt="2024-01-17T14:24:29.446" v="1605"/>
          <ac:spMkLst>
            <pc:docMk/>
            <pc:sldMk cId="0" sldId="258"/>
            <ac:spMk id="466" creationId="{B5F32BAE-D02A-3238-F0B3-EDBB500442F2}"/>
          </ac:spMkLst>
        </pc:spChg>
        <pc:spChg chg="mod">
          <ac:chgData name="Le Duc Nhuan" userId="63daef82-74d6-4839-91e9-3093f7a96db5" providerId="ADAL" clId="{059CB885-1110-4210-899C-0CFB2368D324}" dt="2024-01-17T14:24:29.446" v="1605"/>
          <ac:spMkLst>
            <pc:docMk/>
            <pc:sldMk cId="0" sldId="258"/>
            <ac:spMk id="467" creationId="{9D3E9D9E-9410-7D7C-F19A-0073CAD6BB38}"/>
          </ac:spMkLst>
        </pc:spChg>
        <pc:spChg chg="add mod">
          <ac:chgData name="Le Duc Nhuan" userId="63daef82-74d6-4839-91e9-3093f7a96db5" providerId="ADAL" clId="{059CB885-1110-4210-899C-0CFB2368D324}" dt="2024-01-17T14:27:04.602" v="1624" actId="14100"/>
          <ac:spMkLst>
            <pc:docMk/>
            <pc:sldMk cId="0" sldId="258"/>
            <ac:spMk id="468" creationId="{82CE0139-7C53-D002-1DBF-52FE335680BA}"/>
          </ac:spMkLst>
        </pc:spChg>
        <pc:grpChg chg="add del mod">
          <ac:chgData name="Le Duc Nhuan" userId="63daef82-74d6-4839-91e9-3093f7a96db5" providerId="ADAL" clId="{059CB885-1110-4210-899C-0CFB2368D324}" dt="2024-01-17T14:26:24.945" v="1619" actId="1076"/>
          <ac:grpSpMkLst>
            <pc:docMk/>
            <pc:sldMk cId="0" sldId="258"/>
            <ac:grpSpMk id="317" creationId="{00000000-0000-0000-0000-000000000000}"/>
          </ac:grpSpMkLst>
        </pc:grpChg>
        <pc:grpChg chg="add mod">
          <ac:chgData name="Le Duc Nhuan" userId="63daef82-74d6-4839-91e9-3093f7a96db5" providerId="ADAL" clId="{059CB885-1110-4210-899C-0CFB2368D324}" dt="2024-01-17T14:24:49.441" v="1609" actId="1076"/>
          <ac:grpSpMkLst>
            <pc:docMk/>
            <pc:sldMk cId="0" sldId="258"/>
            <ac:grpSpMk id="463" creationId="{3654108E-0498-3276-CBFC-A157CE4F0C91}"/>
          </ac:grpSpMkLst>
        </pc:grpChg>
        <pc:picChg chg="add del">
          <ac:chgData name="Le Duc Nhuan" userId="63daef82-74d6-4839-91e9-3093f7a96db5" providerId="ADAL" clId="{059CB885-1110-4210-899C-0CFB2368D324}" dt="2024-01-17T14:05:03.322" v="1256" actId="22"/>
          <ac:picMkLst>
            <pc:docMk/>
            <pc:sldMk cId="0" sldId="258"/>
            <ac:picMk id="3" creationId="{74DBF044-AA9B-08A1-C091-204AF680067A}"/>
          </ac:picMkLst>
        </pc:picChg>
        <pc:picChg chg="add mod">
          <ac:chgData name="Le Duc Nhuan" userId="63daef82-74d6-4839-91e9-3093f7a96db5" providerId="ADAL" clId="{059CB885-1110-4210-899C-0CFB2368D324}" dt="2024-01-17T14:26:24.945" v="1619" actId="1076"/>
          <ac:picMkLst>
            <pc:docMk/>
            <pc:sldMk cId="0" sldId="258"/>
            <ac:picMk id="5" creationId="{C8A9D9F3-548F-1236-11C7-819E4201C9F4}"/>
          </ac:picMkLst>
        </pc:picChg>
        <pc:picChg chg="add del">
          <ac:chgData name="Le Duc Nhuan" userId="63daef82-74d6-4839-91e9-3093f7a96db5" providerId="ADAL" clId="{059CB885-1110-4210-899C-0CFB2368D324}" dt="2024-01-17T14:05:25.321" v="1261" actId="22"/>
          <ac:picMkLst>
            <pc:docMk/>
            <pc:sldMk cId="0" sldId="258"/>
            <ac:picMk id="7" creationId="{3689A27C-8F1C-E29D-1FD5-E76D71B116E7}"/>
          </ac:picMkLst>
        </pc:picChg>
        <pc:picChg chg="add del">
          <ac:chgData name="Le Duc Nhuan" userId="63daef82-74d6-4839-91e9-3093f7a96db5" providerId="ADAL" clId="{059CB885-1110-4210-899C-0CFB2368D324}" dt="2024-01-17T14:05:35.316" v="1263" actId="22"/>
          <ac:picMkLst>
            <pc:docMk/>
            <pc:sldMk cId="0" sldId="258"/>
            <ac:picMk id="9" creationId="{AD5560AB-C074-B28E-8801-5C7BDF016DCB}"/>
          </ac:picMkLst>
        </pc:picChg>
        <pc:picChg chg="add mod">
          <ac:chgData name="Le Duc Nhuan" userId="63daef82-74d6-4839-91e9-3093f7a96db5" providerId="ADAL" clId="{059CB885-1110-4210-899C-0CFB2368D324}" dt="2024-01-17T14:26:24.945" v="1619" actId="1076"/>
          <ac:picMkLst>
            <pc:docMk/>
            <pc:sldMk cId="0" sldId="258"/>
            <ac:picMk id="11" creationId="{C3C764FB-2E25-B2B0-DDCA-ED9E446B88B8}"/>
          </ac:picMkLst>
        </pc:picChg>
        <pc:picChg chg="add mod">
          <ac:chgData name="Le Duc Nhuan" userId="63daef82-74d6-4839-91e9-3093f7a96db5" providerId="ADAL" clId="{059CB885-1110-4210-899C-0CFB2368D324}" dt="2024-01-17T14:26:24.945" v="1619" actId="1076"/>
          <ac:picMkLst>
            <pc:docMk/>
            <pc:sldMk cId="0" sldId="258"/>
            <ac:picMk id="13" creationId="{3FB37DFD-1CDE-8FBD-66A9-E29520EC4B3C}"/>
          </ac:picMkLst>
        </pc:picChg>
      </pc:sldChg>
      <pc:sldChg chg="addSp delSp modSp del mod ord chgLayout">
        <pc:chgData name="Le Duc Nhuan" userId="63daef82-74d6-4839-91e9-3093f7a96db5" providerId="ADAL" clId="{059CB885-1110-4210-899C-0CFB2368D324}" dt="2024-01-17T17:41:30.499" v="6171" actId="47"/>
        <pc:sldMkLst>
          <pc:docMk/>
          <pc:sldMk cId="0" sldId="259"/>
        </pc:sldMkLst>
        <pc:spChg chg="add del mod">
          <ac:chgData name="Le Duc Nhuan" userId="63daef82-74d6-4839-91e9-3093f7a96db5" providerId="ADAL" clId="{059CB885-1110-4210-899C-0CFB2368D324}" dt="2024-01-17T17:37:05.069" v="6137" actId="1076"/>
          <ac:spMkLst>
            <pc:docMk/>
            <pc:sldMk cId="0" sldId="259"/>
            <ac:spMk id="434" creationId="{00000000-0000-0000-0000-000000000000}"/>
          </ac:spMkLst>
        </pc:spChg>
        <pc:spChg chg="add del mod">
          <ac:chgData name="Le Duc Nhuan" userId="63daef82-74d6-4839-91e9-3093f7a96db5" providerId="ADAL" clId="{059CB885-1110-4210-899C-0CFB2368D324}" dt="2024-01-17T17:36:33.740" v="6132" actId="478"/>
          <ac:spMkLst>
            <pc:docMk/>
            <pc:sldMk cId="0" sldId="259"/>
            <ac:spMk id="435" creationId="{00000000-0000-0000-0000-000000000000}"/>
          </ac:spMkLst>
        </pc:spChg>
        <pc:spChg chg="mod">
          <ac:chgData name="Le Duc Nhuan" userId="63daef82-74d6-4839-91e9-3093f7a96db5" providerId="ADAL" clId="{059CB885-1110-4210-899C-0CFB2368D324}" dt="2024-01-17T17:37:05.069" v="6137" actId="1076"/>
          <ac:spMkLst>
            <pc:docMk/>
            <pc:sldMk cId="0" sldId="259"/>
            <ac:spMk id="437" creationId="{00000000-0000-0000-0000-000000000000}"/>
          </ac:spMkLst>
        </pc:spChg>
        <pc:spChg chg="del">
          <ac:chgData name="Le Duc Nhuan" userId="63daef82-74d6-4839-91e9-3093f7a96db5" providerId="ADAL" clId="{059CB885-1110-4210-899C-0CFB2368D324}" dt="2024-01-17T17:32:56.469" v="6086" actId="478"/>
          <ac:spMkLst>
            <pc:docMk/>
            <pc:sldMk cId="0" sldId="259"/>
            <ac:spMk id="438" creationId="{00000000-0000-0000-0000-000000000000}"/>
          </ac:spMkLst>
        </pc:spChg>
        <pc:spChg chg="del">
          <ac:chgData name="Le Duc Nhuan" userId="63daef82-74d6-4839-91e9-3093f7a96db5" providerId="ADAL" clId="{059CB885-1110-4210-899C-0CFB2368D324}" dt="2024-01-17T17:39:25.856" v="6155" actId="478"/>
          <ac:spMkLst>
            <pc:docMk/>
            <pc:sldMk cId="0" sldId="259"/>
            <ac:spMk id="603" creationId="{00000000-0000-0000-0000-000000000000}"/>
          </ac:spMkLst>
        </pc:spChg>
        <pc:spChg chg="del">
          <ac:chgData name="Le Duc Nhuan" userId="63daef82-74d6-4839-91e9-3093f7a96db5" providerId="ADAL" clId="{059CB885-1110-4210-899C-0CFB2368D324}" dt="2024-01-17T17:32:50.877" v="6085" actId="478"/>
          <ac:spMkLst>
            <pc:docMk/>
            <pc:sldMk cId="0" sldId="259"/>
            <ac:spMk id="767" creationId="{00000000-0000-0000-0000-000000000000}"/>
          </ac:spMkLst>
        </pc:spChg>
        <pc:spChg chg="del">
          <ac:chgData name="Le Duc Nhuan" userId="63daef82-74d6-4839-91e9-3093f7a96db5" providerId="ADAL" clId="{059CB885-1110-4210-899C-0CFB2368D324}" dt="2024-01-17T17:32:41.057" v="6084" actId="478"/>
          <ac:spMkLst>
            <pc:docMk/>
            <pc:sldMk cId="0" sldId="259"/>
            <ac:spMk id="1088" creationId="{00000000-0000-0000-0000-000000000000}"/>
          </ac:spMkLst>
        </pc:spChg>
        <pc:spChg chg="del">
          <ac:chgData name="Le Duc Nhuan" userId="63daef82-74d6-4839-91e9-3093f7a96db5" providerId="ADAL" clId="{059CB885-1110-4210-899C-0CFB2368D324}" dt="2024-01-17T17:35:45.732" v="6125" actId="478"/>
          <ac:spMkLst>
            <pc:docMk/>
            <pc:sldMk cId="0" sldId="259"/>
            <ac:spMk id="1106" creationId="{00000000-0000-0000-0000-000000000000}"/>
          </ac:spMkLst>
        </pc:spChg>
        <pc:spChg chg="del">
          <ac:chgData name="Le Duc Nhuan" userId="63daef82-74d6-4839-91e9-3093f7a96db5" providerId="ADAL" clId="{059CB885-1110-4210-899C-0CFB2368D324}" dt="2024-01-17T17:35:37.683" v="6122" actId="478"/>
          <ac:spMkLst>
            <pc:docMk/>
            <pc:sldMk cId="0" sldId="259"/>
            <ac:spMk id="1113" creationId="{00000000-0000-0000-0000-000000000000}"/>
          </ac:spMkLst>
        </pc:spChg>
        <pc:spChg chg="del">
          <ac:chgData name="Le Duc Nhuan" userId="63daef82-74d6-4839-91e9-3093f7a96db5" providerId="ADAL" clId="{059CB885-1110-4210-899C-0CFB2368D324}" dt="2024-01-17T17:40:23.047" v="6157" actId="478"/>
          <ac:spMkLst>
            <pc:docMk/>
            <pc:sldMk cId="0" sldId="259"/>
            <ac:spMk id="1121" creationId="{00000000-0000-0000-0000-000000000000}"/>
          </ac:spMkLst>
        </pc:spChg>
        <pc:spChg chg="del">
          <ac:chgData name="Le Duc Nhuan" userId="63daef82-74d6-4839-91e9-3093f7a96db5" providerId="ADAL" clId="{059CB885-1110-4210-899C-0CFB2368D324}" dt="2024-01-17T17:39:39.014" v="6156" actId="478"/>
          <ac:spMkLst>
            <pc:docMk/>
            <pc:sldMk cId="0" sldId="259"/>
            <ac:spMk id="1122" creationId="{00000000-0000-0000-0000-000000000000}"/>
          </ac:spMkLst>
        </pc:spChg>
        <pc:spChg chg="del">
          <ac:chgData name="Le Duc Nhuan" userId="63daef82-74d6-4839-91e9-3093f7a96db5" providerId="ADAL" clId="{059CB885-1110-4210-899C-0CFB2368D324}" dt="2024-01-17T17:35:42.546" v="6124" actId="478"/>
          <ac:spMkLst>
            <pc:docMk/>
            <pc:sldMk cId="0" sldId="259"/>
            <ac:spMk id="1123" creationId="{00000000-0000-0000-0000-000000000000}"/>
          </ac:spMkLst>
        </pc:spChg>
        <pc:spChg chg="del">
          <ac:chgData name="Le Duc Nhuan" userId="63daef82-74d6-4839-91e9-3093f7a96db5" providerId="ADAL" clId="{059CB885-1110-4210-899C-0CFB2368D324}" dt="2024-01-17T17:39:25.856" v="6155" actId="478"/>
          <ac:spMkLst>
            <pc:docMk/>
            <pc:sldMk cId="0" sldId="259"/>
            <ac:spMk id="1124" creationId="{00000000-0000-0000-0000-000000000000}"/>
          </ac:spMkLst>
        </pc:spChg>
        <pc:spChg chg="del">
          <ac:chgData name="Le Duc Nhuan" userId="63daef82-74d6-4839-91e9-3093f7a96db5" providerId="ADAL" clId="{059CB885-1110-4210-899C-0CFB2368D324}" dt="2024-01-17T17:39:12.174" v="6154" actId="478"/>
          <ac:spMkLst>
            <pc:docMk/>
            <pc:sldMk cId="0" sldId="259"/>
            <ac:spMk id="1125" creationId="{00000000-0000-0000-0000-000000000000}"/>
          </ac:spMkLst>
        </pc:spChg>
        <pc:spChg chg="del">
          <ac:chgData name="Le Duc Nhuan" userId="63daef82-74d6-4839-91e9-3093f7a96db5" providerId="ADAL" clId="{059CB885-1110-4210-899C-0CFB2368D324}" dt="2024-01-17T17:38:53.657" v="6153" actId="478"/>
          <ac:spMkLst>
            <pc:docMk/>
            <pc:sldMk cId="0" sldId="259"/>
            <ac:spMk id="1126" creationId="{00000000-0000-0000-0000-000000000000}"/>
          </ac:spMkLst>
        </pc:spChg>
        <pc:spChg chg="del">
          <ac:chgData name="Le Duc Nhuan" userId="63daef82-74d6-4839-91e9-3093f7a96db5" providerId="ADAL" clId="{059CB885-1110-4210-899C-0CFB2368D324}" dt="2024-01-17T17:38:41.011" v="6152" actId="478"/>
          <ac:spMkLst>
            <pc:docMk/>
            <pc:sldMk cId="0" sldId="259"/>
            <ac:spMk id="1127" creationId="{00000000-0000-0000-0000-000000000000}"/>
          </ac:spMkLst>
        </pc:spChg>
        <pc:spChg chg="del">
          <ac:chgData name="Le Duc Nhuan" userId="63daef82-74d6-4839-91e9-3093f7a96db5" providerId="ADAL" clId="{059CB885-1110-4210-899C-0CFB2368D324}" dt="2024-01-17T17:35:40.251" v="6123" actId="478"/>
          <ac:spMkLst>
            <pc:docMk/>
            <pc:sldMk cId="0" sldId="259"/>
            <ac:spMk id="1128" creationId="{00000000-0000-0000-0000-000000000000}"/>
          </ac:spMkLst>
        </pc:spChg>
        <pc:spChg chg="del">
          <ac:chgData name="Le Duc Nhuan" userId="63daef82-74d6-4839-91e9-3093f7a96db5" providerId="ADAL" clId="{059CB885-1110-4210-899C-0CFB2368D324}" dt="2024-01-17T17:34:39.700" v="6104" actId="478"/>
          <ac:spMkLst>
            <pc:docMk/>
            <pc:sldMk cId="0" sldId="259"/>
            <ac:spMk id="1129" creationId="{00000000-0000-0000-0000-000000000000}"/>
          </ac:spMkLst>
        </pc:spChg>
        <pc:spChg chg="del">
          <ac:chgData name="Le Duc Nhuan" userId="63daef82-74d6-4839-91e9-3093f7a96db5" providerId="ADAL" clId="{059CB885-1110-4210-899C-0CFB2368D324}" dt="2024-01-17T17:33:29.310" v="6091" actId="478"/>
          <ac:spMkLst>
            <pc:docMk/>
            <pc:sldMk cId="0" sldId="259"/>
            <ac:spMk id="1145" creationId="{00000000-0000-0000-0000-000000000000}"/>
          </ac:spMkLst>
        </pc:spChg>
        <pc:spChg chg="del">
          <ac:chgData name="Le Duc Nhuan" userId="63daef82-74d6-4839-91e9-3093f7a96db5" providerId="ADAL" clId="{059CB885-1110-4210-899C-0CFB2368D324}" dt="2024-01-17T17:40:23.047" v="6157" actId="478"/>
          <ac:spMkLst>
            <pc:docMk/>
            <pc:sldMk cId="0" sldId="259"/>
            <ac:spMk id="1164" creationId="{00000000-0000-0000-0000-000000000000}"/>
          </ac:spMkLst>
        </pc:spChg>
        <pc:spChg chg="del">
          <ac:chgData name="Le Duc Nhuan" userId="63daef82-74d6-4839-91e9-3093f7a96db5" providerId="ADAL" clId="{059CB885-1110-4210-899C-0CFB2368D324}" dt="2024-01-17T17:39:39.014" v="6156" actId="478"/>
          <ac:spMkLst>
            <pc:docMk/>
            <pc:sldMk cId="0" sldId="259"/>
            <ac:spMk id="1165" creationId="{00000000-0000-0000-0000-000000000000}"/>
          </ac:spMkLst>
        </pc:spChg>
        <pc:spChg chg="del">
          <ac:chgData name="Le Duc Nhuan" userId="63daef82-74d6-4839-91e9-3093f7a96db5" providerId="ADAL" clId="{059CB885-1110-4210-899C-0CFB2368D324}" dt="2024-01-17T17:39:25.856" v="6155" actId="478"/>
          <ac:spMkLst>
            <pc:docMk/>
            <pc:sldMk cId="0" sldId="259"/>
            <ac:spMk id="1166" creationId="{00000000-0000-0000-0000-000000000000}"/>
          </ac:spMkLst>
        </pc:spChg>
        <pc:spChg chg="del">
          <ac:chgData name="Le Duc Nhuan" userId="63daef82-74d6-4839-91e9-3093f7a96db5" providerId="ADAL" clId="{059CB885-1110-4210-899C-0CFB2368D324}" dt="2024-01-17T17:38:41.011" v="6152" actId="478"/>
          <ac:spMkLst>
            <pc:docMk/>
            <pc:sldMk cId="0" sldId="259"/>
            <ac:spMk id="1167" creationId="{00000000-0000-0000-0000-000000000000}"/>
          </ac:spMkLst>
        </pc:spChg>
        <pc:spChg chg="del">
          <ac:chgData name="Le Duc Nhuan" userId="63daef82-74d6-4839-91e9-3093f7a96db5" providerId="ADAL" clId="{059CB885-1110-4210-899C-0CFB2368D324}" dt="2024-01-17T17:34:39.700" v="6104" actId="478"/>
          <ac:spMkLst>
            <pc:docMk/>
            <pc:sldMk cId="0" sldId="259"/>
            <ac:spMk id="1168" creationId="{00000000-0000-0000-0000-000000000000}"/>
          </ac:spMkLst>
        </pc:spChg>
        <pc:spChg chg="del">
          <ac:chgData name="Le Duc Nhuan" userId="63daef82-74d6-4839-91e9-3093f7a96db5" providerId="ADAL" clId="{059CB885-1110-4210-899C-0CFB2368D324}" dt="2024-01-17T17:39:12.174" v="6154" actId="478"/>
          <ac:spMkLst>
            <pc:docMk/>
            <pc:sldMk cId="0" sldId="259"/>
            <ac:spMk id="1169" creationId="{00000000-0000-0000-0000-000000000000}"/>
          </ac:spMkLst>
        </pc:spChg>
        <pc:spChg chg="del">
          <ac:chgData name="Le Duc Nhuan" userId="63daef82-74d6-4839-91e9-3093f7a96db5" providerId="ADAL" clId="{059CB885-1110-4210-899C-0CFB2368D324}" dt="2024-01-17T17:38:53.657" v="6153" actId="478"/>
          <ac:spMkLst>
            <pc:docMk/>
            <pc:sldMk cId="0" sldId="259"/>
            <ac:spMk id="1170" creationId="{00000000-0000-0000-0000-000000000000}"/>
          </ac:spMkLst>
        </pc:spChg>
        <pc:spChg chg="add del">
          <ac:chgData name="Le Duc Nhuan" userId="63daef82-74d6-4839-91e9-3093f7a96db5" providerId="ADAL" clId="{059CB885-1110-4210-899C-0CFB2368D324}" dt="2024-01-17T17:35:27.424" v="6116" actId="478"/>
          <ac:spMkLst>
            <pc:docMk/>
            <pc:sldMk cId="0" sldId="259"/>
            <ac:spMk id="1188" creationId="{00000000-0000-0000-0000-000000000000}"/>
          </ac:spMkLst>
        </pc:spChg>
        <pc:spChg chg="del">
          <ac:chgData name="Le Duc Nhuan" userId="63daef82-74d6-4839-91e9-3093f7a96db5" providerId="ADAL" clId="{059CB885-1110-4210-899C-0CFB2368D324}" dt="2024-01-17T17:39:39.014" v="6156" actId="478"/>
          <ac:spMkLst>
            <pc:docMk/>
            <pc:sldMk cId="0" sldId="259"/>
            <ac:spMk id="1199" creationId="{00000000-0000-0000-0000-000000000000}"/>
          </ac:spMkLst>
        </pc:spChg>
        <pc:spChg chg="del">
          <ac:chgData name="Le Duc Nhuan" userId="63daef82-74d6-4839-91e9-3093f7a96db5" providerId="ADAL" clId="{059CB885-1110-4210-899C-0CFB2368D324}" dt="2024-01-17T17:38:41.011" v="6152" actId="478"/>
          <ac:spMkLst>
            <pc:docMk/>
            <pc:sldMk cId="0" sldId="259"/>
            <ac:spMk id="1200" creationId="{00000000-0000-0000-0000-000000000000}"/>
          </ac:spMkLst>
        </pc:spChg>
        <pc:spChg chg="del">
          <ac:chgData name="Le Duc Nhuan" userId="63daef82-74d6-4839-91e9-3093f7a96db5" providerId="ADAL" clId="{059CB885-1110-4210-899C-0CFB2368D324}" dt="2024-01-17T17:34:39.700" v="6104" actId="478"/>
          <ac:spMkLst>
            <pc:docMk/>
            <pc:sldMk cId="0" sldId="259"/>
            <ac:spMk id="1201" creationId="{00000000-0000-0000-0000-000000000000}"/>
          </ac:spMkLst>
        </pc:spChg>
        <pc:spChg chg="del">
          <ac:chgData name="Le Duc Nhuan" userId="63daef82-74d6-4839-91e9-3093f7a96db5" providerId="ADAL" clId="{059CB885-1110-4210-899C-0CFB2368D324}" dt="2024-01-17T17:40:23.047" v="6157" actId="478"/>
          <ac:spMkLst>
            <pc:docMk/>
            <pc:sldMk cId="0" sldId="259"/>
            <ac:spMk id="1207" creationId="{00000000-0000-0000-0000-000000000000}"/>
          </ac:spMkLst>
        </pc:spChg>
        <pc:spChg chg="del">
          <ac:chgData name="Le Duc Nhuan" userId="63daef82-74d6-4839-91e9-3093f7a96db5" providerId="ADAL" clId="{059CB885-1110-4210-899C-0CFB2368D324}" dt="2024-01-17T17:39:25.856" v="6155" actId="478"/>
          <ac:spMkLst>
            <pc:docMk/>
            <pc:sldMk cId="0" sldId="259"/>
            <ac:spMk id="1208" creationId="{00000000-0000-0000-0000-000000000000}"/>
          </ac:spMkLst>
        </pc:spChg>
        <pc:spChg chg="del">
          <ac:chgData name="Le Duc Nhuan" userId="63daef82-74d6-4839-91e9-3093f7a96db5" providerId="ADAL" clId="{059CB885-1110-4210-899C-0CFB2368D324}" dt="2024-01-17T17:39:12.174" v="6154" actId="478"/>
          <ac:spMkLst>
            <pc:docMk/>
            <pc:sldMk cId="0" sldId="259"/>
            <ac:spMk id="1209" creationId="{00000000-0000-0000-0000-000000000000}"/>
          </ac:spMkLst>
        </pc:spChg>
        <pc:spChg chg="del">
          <ac:chgData name="Le Duc Nhuan" userId="63daef82-74d6-4839-91e9-3093f7a96db5" providerId="ADAL" clId="{059CB885-1110-4210-899C-0CFB2368D324}" dt="2024-01-17T17:38:53.657" v="6153" actId="478"/>
          <ac:spMkLst>
            <pc:docMk/>
            <pc:sldMk cId="0" sldId="259"/>
            <ac:spMk id="1210" creationId="{00000000-0000-0000-0000-000000000000}"/>
          </ac:spMkLst>
        </pc:spChg>
        <pc:spChg chg="del">
          <ac:chgData name="Le Duc Nhuan" userId="63daef82-74d6-4839-91e9-3093f7a96db5" providerId="ADAL" clId="{059CB885-1110-4210-899C-0CFB2368D324}" dt="2024-01-17T17:33:31.094" v="6092" actId="478"/>
          <ac:spMkLst>
            <pc:docMk/>
            <pc:sldMk cId="0" sldId="259"/>
            <ac:spMk id="1211" creationId="{00000000-0000-0000-0000-000000000000}"/>
          </ac:spMkLst>
        </pc:spChg>
        <pc:spChg chg="del">
          <ac:chgData name="Le Duc Nhuan" userId="63daef82-74d6-4839-91e9-3093f7a96db5" providerId="ADAL" clId="{059CB885-1110-4210-899C-0CFB2368D324}" dt="2024-01-17T17:33:39.348" v="6094" actId="478"/>
          <ac:spMkLst>
            <pc:docMk/>
            <pc:sldMk cId="0" sldId="259"/>
            <ac:spMk id="1227" creationId="{00000000-0000-0000-0000-000000000000}"/>
          </ac:spMkLst>
        </pc:spChg>
        <pc:spChg chg="del">
          <ac:chgData name="Le Duc Nhuan" userId="63daef82-74d6-4839-91e9-3093f7a96db5" providerId="ADAL" clId="{059CB885-1110-4210-899C-0CFB2368D324}" dt="2024-01-17T17:40:23.047" v="6157" actId="478"/>
          <ac:spMkLst>
            <pc:docMk/>
            <pc:sldMk cId="0" sldId="259"/>
            <ac:spMk id="1230" creationId="{00000000-0000-0000-0000-000000000000}"/>
          </ac:spMkLst>
        </pc:spChg>
        <pc:spChg chg="del">
          <ac:chgData name="Le Duc Nhuan" userId="63daef82-74d6-4839-91e9-3093f7a96db5" providerId="ADAL" clId="{059CB885-1110-4210-899C-0CFB2368D324}" dt="2024-01-17T17:39:25.856" v="6155" actId="478"/>
          <ac:spMkLst>
            <pc:docMk/>
            <pc:sldMk cId="0" sldId="259"/>
            <ac:spMk id="1231" creationId="{00000000-0000-0000-0000-000000000000}"/>
          </ac:spMkLst>
        </pc:spChg>
        <pc:spChg chg="del">
          <ac:chgData name="Le Duc Nhuan" userId="63daef82-74d6-4839-91e9-3093f7a96db5" providerId="ADAL" clId="{059CB885-1110-4210-899C-0CFB2368D324}" dt="2024-01-17T17:38:53.657" v="6153" actId="478"/>
          <ac:spMkLst>
            <pc:docMk/>
            <pc:sldMk cId="0" sldId="259"/>
            <ac:spMk id="1232" creationId="{00000000-0000-0000-0000-000000000000}"/>
          </ac:spMkLst>
        </pc:spChg>
        <pc:spChg chg="del">
          <ac:chgData name="Le Duc Nhuan" userId="63daef82-74d6-4839-91e9-3093f7a96db5" providerId="ADAL" clId="{059CB885-1110-4210-899C-0CFB2368D324}" dt="2024-01-17T17:33:48.768" v="6095" actId="478"/>
          <ac:spMkLst>
            <pc:docMk/>
            <pc:sldMk cId="0" sldId="259"/>
            <ac:spMk id="1233" creationId="{00000000-0000-0000-0000-000000000000}"/>
          </ac:spMkLst>
        </pc:spChg>
        <pc:spChg chg="del">
          <ac:chgData name="Le Duc Nhuan" userId="63daef82-74d6-4839-91e9-3093f7a96db5" providerId="ADAL" clId="{059CB885-1110-4210-899C-0CFB2368D324}" dt="2024-01-17T17:33:33.923" v="6093" actId="478"/>
          <ac:spMkLst>
            <pc:docMk/>
            <pc:sldMk cId="0" sldId="259"/>
            <ac:spMk id="1234" creationId="{00000000-0000-0000-0000-000000000000}"/>
          </ac:spMkLst>
        </pc:spChg>
        <pc:spChg chg="del">
          <ac:chgData name="Le Duc Nhuan" userId="63daef82-74d6-4839-91e9-3093f7a96db5" providerId="ADAL" clId="{059CB885-1110-4210-899C-0CFB2368D324}" dt="2024-01-17T17:34:39.700" v="6104" actId="478"/>
          <ac:spMkLst>
            <pc:docMk/>
            <pc:sldMk cId="0" sldId="259"/>
            <ac:spMk id="1240" creationId="{00000000-0000-0000-0000-000000000000}"/>
          </ac:spMkLst>
        </pc:spChg>
        <pc:spChg chg="del">
          <ac:chgData name="Le Duc Nhuan" userId="63daef82-74d6-4839-91e9-3093f7a96db5" providerId="ADAL" clId="{059CB885-1110-4210-899C-0CFB2368D324}" dt="2024-01-17T17:39:12.174" v="6154" actId="478"/>
          <ac:spMkLst>
            <pc:docMk/>
            <pc:sldMk cId="0" sldId="259"/>
            <ac:spMk id="1250" creationId="{00000000-0000-0000-0000-000000000000}"/>
          </ac:spMkLst>
        </pc:spChg>
        <pc:spChg chg="del">
          <ac:chgData name="Le Duc Nhuan" userId="63daef82-74d6-4839-91e9-3093f7a96db5" providerId="ADAL" clId="{059CB885-1110-4210-899C-0CFB2368D324}" dt="2024-01-17T17:39:39.014" v="6156" actId="478"/>
          <ac:spMkLst>
            <pc:docMk/>
            <pc:sldMk cId="0" sldId="259"/>
            <ac:spMk id="1251" creationId="{00000000-0000-0000-0000-000000000000}"/>
          </ac:spMkLst>
        </pc:spChg>
        <pc:spChg chg="add del">
          <ac:chgData name="Le Duc Nhuan" userId="63daef82-74d6-4839-91e9-3093f7a96db5" providerId="ADAL" clId="{059CB885-1110-4210-899C-0CFB2368D324}" dt="2024-01-17T17:38:41.011" v="6152" actId="478"/>
          <ac:spMkLst>
            <pc:docMk/>
            <pc:sldMk cId="0" sldId="259"/>
            <ac:spMk id="1252" creationId="{00000000-0000-0000-0000-000000000000}"/>
          </ac:spMkLst>
        </pc:spChg>
        <pc:spChg chg="del">
          <ac:chgData name="Le Duc Nhuan" userId="63daef82-74d6-4839-91e9-3093f7a96db5" providerId="ADAL" clId="{059CB885-1110-4210-899C-0CFB2368D324}" dt="2024-01-17T17:34:39.700" v="6104" actId="478"/>
          <ac:spMkLst>
            <pc:docMk/>
            <pc:sldMk cId="0" sldId="259"/>
            <ac:spMk id="1262" creationId="{00000000-0000-0000-0000-000000000000}"/>
          </ac:spMkLst>
        </pc:spChg>
        <pc:spChg chg="del">
          <ac:chgData name="Le Duc Nhuan" userId="63daef82-74d6-4839-91e9-3093f7a96db5" providerId="ADAL" clId="{059CB885-1110-4210-899C-0CFB2368D324}" dt="2024-01-17T17:33:06.758" v="6088" actId="478"/>
          <ac:spMkLst>
            <pc:docMk/>
            <pc:sldMk cId="0" sldId="259"/>
            <ac:spMk id="1263" creationId="{00000000-0000-0000-0000-000000000000}"/>
          </ac:spMkLst>
        </pc:spChg>
        <pc:spChg chg="mod">
          <ac:chgData name="Le Duc Nhuan" userId="63daef82-74d6-4839-91e9-3093f7a96db5" providerId="ADAL" clId="{059CB885-1110-4210-899C-0CFB2368D324}" dt="2024-01-17T17:40:52.716" v="6168" actId="14100"/>
          <ac:spMkLst>
            <pc:docMk/>
            <pc:sldMk cId="0" sldId="259"/>
            <ac:spMk id="1283" creationId="{00000000-0000-0000-0000-000000000000}"/>
          </ac:spMkLst>
        </pc:spChg>
        <pc:spChg chg="del">
          <ac:chgData name="Le Duc Nhuan" userId="63daef82-74d6-4839-91e9-3093f7a96db5" providerId="ADAL" clId="{059CB885-1110-4210-899C-0CFB2368D324}" dt="2024-01-17T17:33:58.154" v="6098" actId="478"/>
          <ac:spMkLst>
            <pc:docMk/>
            <pc:sldMk cId="0" sldId="259"/>
            <ac:spMk id="1284" creationId="{00000000-0000-0000-0000-000000000000}"/>
          </ac:spMkLst>
        </pc:spChg>
        <pc:spChg chg="mod">
          <ac:chgData name="Le Duc Nhuan" userId="63daef82-74d6-4839-91e9-3093f7a96db5" providerId="ADAL" clId="{059CB885-1110-4210-899C-0CFB2368D324}" dt="2024-01-17T17:40:42.626" v="6163" actId="14100"/>
          <ac:spMkLst>
            <pc:docMk/>
            <pc:sldMk cId="0" sldId="259"/>
            <ac:spMk id="1285" creationId="{00000000-0000-0000-0000-000000000000}"/>
          </ac:spMkLst>
        </pc:spChg>
        <pc:spChg chg="del">
          <ac:chgData name="Le Duc Nhuan" userId="63daef82-74d6-4839-91e9-3093f7a96db5" providerId="ADAL" clId="{059CB885-1110-4210-899C-0CFB2368D324}" dt="2024-01-17T17:40:23.047" v="6157" actId="478"/>
          <ac:spMkLst>
            <pc:docMk/>
            <pc:sldMk cId="0" sldId="259"/>
            <ac:spMk id="1286" creationId="{00000000-0000-0000-0000-000000000000}"/>
          </ac:spMkLst>
        </pc:spChg>
        <pc:spChg chg="del">
          <ac:chgData name="Le Duc Nhuan" userId="63daef82-74d6-4839-91e9-3093f7a96db5" providerId="ADAL" clId="{059CB885-1110-4210-899C-0CFB2368D324}" dt="2024-01-17T17:33:11.172" v="6089" actId="478"/>
          <ac:spMkLst>
            <pc:docMk/>
            <pc:sldMk cId="0" sldId="259"/>
            <ac:spMk id="1287" creationId="{00000000-0000-0000-0000-000000000000}"/>
          </ac:spMkLst>
        </pc:spChg>
        <pc:spChg chg="del">
          <ac:chgData name="Le Duc Nhuan" userId="63daef82-74d6-4839-91e9-3093f7a96db5" providerId="ADAL" clId="{059CB885-1110-4210-899C-0CFB2368D324}" dt="2024-01-17T17:39:39.014" v="6156" actId="478"/>
          <ac:spMkLst>
            <pc:docMk/>
            <pc:sldMk cId="0" sldId="259"/>
            <ac:spMk id="1288" creationId="{00000000-0000-0000-0000-000000000000}"/>
          </ac:spMkLst>
        </pc:spChg>
        <pc:spChg chg="del">
          <ac:chgData name="Le Duc Nhuan" userId="63daef82-74d6-4839-91e9-3093f7a96db5" providerId="ADAL" clId="{059CB885-1110-4210-899C-0CFB2368D324}" dt="2024-01-17T17:39:12.174" v="6154" actId="478"/>
          <ac:spMkLst>
            <pc:docMk/>
            <pc:sldMk cId="0" sldId="259"/>
            <ac:spMk id="1289" creationId="{00000000-0000-0000-0000-000000000000}"/>
          </ac:spMkLst>
        </pc:spChg>
        <pc:spChg chg="del">
          <ac:chgData name="Le Duc Nhuan" userId="63daef82-74d6-4839-91e9-3093f7a96db5" providerId="ADAL" clId="{059CB885-1110-4210-899C-0CFB2368D324}" dt="2024-01-17T17:38:53.657" v="6153" actId="478"/>
          <ac:spMkLst>
            <pc:docMk/>
            <pc:sldMk cId="0" sldId="259"/>
            <ac:spMk id="1290" creationId="{00000000-0000-0000-0000-000000000000}"/>
          </ac:spMkLst>
        </pc:spChg>
        <pc:spChg chg="del">
          <ac:chgData name="Le Duc Nhuan" userId="63daef82-74d6-4839-91e9-3093f7a96db5" providerId="ADAL" clId="{059CB885-1110-4210-899C-0CFB2368D324}" dt="2024-01-17T17:38:41.011" v="6152" actId="478"/>
          <ac:spMkLst>
            <pc:docMk/>
            <pc:sldMk cId="0" sldId="259"/>
            <ac:spMk id="1291" creationId="{00000000-0000-0000-0000-000000000000}"/>
          </ac:spMkLst>
        </pc:spChg>
        <pc:spChg chg="del">
          <ac:chgData name="Le Duc Nhuan" userId="63daef82-74d6-4839-91e9-3093f7a96db5" providerId="ADAL" clId="{059CB885-1110-4210-899C-0CFB2368D324}" dt="2024-01-17T17:37:15.631" v="6139" actId="478"/>
          <ac:spMkLst>
            <pc:docMk/>
            <pc:sldMk cId="0" sldId="259"/>
            <ac:spMk id="1292" creationId="{00000000-0000-0000-0000-000000000000}"/>
          </ac:spMkLst>
        </pc:spChg>
        <pc:spChg chg="del">
          <ac:chgData name="Le Duc Nhuan" userId="63daef82-74d6-4839-91e9-3093f7a96db5" providerId="ADAL" clId="{059CB885-1110-4210-899C-0CFB2368D324}" dt="2024-01-17T17:33:51.263" v="6096" actId="478"/>
          <ac:spMkLst>
            <pc:docMk/>
            <pc:sldMk cId="0" sldId="259"/>
            <ac:spMk id="1293" creationId="{00000000-0000-0000-0000-000000000000}"/>
          </ac:spMkLst>
        </pc:spChg>
        <pc:spChg chg="del">
          <ac:chgData name="Le Duc Nhuan" userId="63daef82-74d6-4839-91e9-3093f7a96db5" providerId="ADAL" clId="{059CB885-1110-4210-899C-0CFB2368D324}" dt="2024-01-17T17:39:25.856" v="6155" actId="478"/>
          <ac:spMkLst>
            <pc:docMk/>
            <pc:sldMk cId="0" sldId="259"/>
            <ac:spMk id="1306" creationId="{00000000-0000-0000-0000-000000000000}"/>
          </ac:spMkLst>
        </pc:spChg>
        <pc:spChg chg="del">
          <ac:chgData name="Le Duc Nhuan" userId="63daef82-74d6-4839-91e9-3093f7a96db5" providerId="ADAL" clId="{059CB885-1110-4210-899C-0CFB2368D324}" dt="2024-01-17T17:34:01.844" v="6099" actId="478"/>
          <ac:spMkLst>
            <pc:docMk/>
            <pc:sldMk cId="0" sldId="259"/>
            <ac:spMk id="1307" creationId="{00000000-0000-0000-0000-000000000000}"/>
          </ac:spMkLst>
        </pc:spChg>
        <pc:spChg chg="del">
          <ac:chgData name="Le Duc Nhuan" userId="63daef82-74d6-4839-91e9-3093f7a96db5" providerId="ADAL" clId="{059CB885-1110-4210-899C-0CFB2368D324}" dt="2024-01-17T17:39:12.174" v="6154" actId="478"/>
          <ac:spMkLst>
            <pc:docMk/>
            <pc:sldMk cId="0" sldId="259"/>
            <ac:spMk id="1309" creationId="{00000000-0000-0000-0000-000000000000}"/>
          </ac:spMkLst>
        </pc:spChg>
        <pc:spChg chg="del">
          <ac:chgData name="Le Duc Nhuan" userId="63daef82-74d6-4839-91e9-3093f7a96db5" providerId="ADAL" clId="{059CB885-1110-4210-899C-0CFB2368D324}" dt="2024-01-17T17:33:03.638" v="6087" actId="478"/>
          <ac:spMkLst>
            <pc:docMk/>
            <pc:sldMk cId="0" sldId="259"/>
            <ac:spMk id="1310" creationId="{00000000-0000-0000-0000-000000000000}"/>
          </ac:spMkLst>
        </pc:spChg>
        <pc:spChg chg="del mod">
          <ac:chgData name="Le Duc Nhuan" userId="63daef82-74d6-4839-91e9-3093f7a96db5" providerId="ADAL" clId="{059CB885-1110-4210-899C-0CFB2368D324}" dt="2024-01-17T17:38:24.927" v="6151" actId="478"/>
          <ac:spMkLst>
            <pc:docMk/>
            <pc:sldMk cId="0" sldId="259"/>
            <ac:spMk id="1311" creationId="{00000000-0000-0000-0000-000000000000}"/>
          </ac:spMkLst>
        </pc:spChg>
        <pc:spChg chg="del mod">
          <ac:chgData name="Le Duc Nhuan" userId="63daef82-74d6-4839-91e9-3093f7a96db5" providerId="ADAL" clId="{059CB885-1110-4210-899C-0CFB2368D324}" dt="2024-01-17T17:38:14.651" v="6149" actId="478"/>
          <ac:spMkLst>
            <pc:docMk/>
            <pc:sldMk cId="0" sldId="259"/>
            <ac:spMk id="1312" creationId="{00000000-0000-0000-0000-000000000000}"/>
          </ac:spMkLst>
        </pc:spChg>
        <pc:spChg chg="del">
          <ac:chgData name="Le Duc Nhuan" userId="63daef82-74d6-4839-91e9-3093f7a96db5" providerId="ADAL" clId="{059CB885-1110-4210-899C-0CFB2368D324}" dt="2024-01-17T17:33:55.518" v="6097" actId="478"/>
          <ac:spMkLst>
            <pc:docMk/>
            <pc:sldMk cId="0" sldId="259"/>
            <ac:spMk id="1313" creationId="{00000000-0000-0000-0000-000000000000}"/>
          </ac:spMkLst>
        </pc:spChg>
        <pc:spChg chg="del">
          <ac:chgData name="Le Duc Nhuan" userId="63daef82-74d6-4839-91e9-3093f7a96db5" providerId="ADAL" clId="{059CB885-1110-4210-899C-0CFB2368D324}" dt="2024-01-17T17:38:53.657" v="6153" actId="478"/>
          <ac:spMkLst>
            <pc:docMk/>
            <pc:sldMk cId="0" sldId="259"/>
            <ac:spMk id="1323" creationId="{00000000-0000-0000-0000-000000000000}"/>
          </ac:spMkLst>
        </pc:spChg>
        <pc:spChg chg="del">
          <ac:chgData name="Le Duc Nhuan" userId="63daef82-74d6-4839-91e9-3093f7a96db5" providerId="ADAL" clId="{059CB885-1110-4210-899C-0CFB2368D324}" dt="2024-01-17T17:34:18.469" v="6102" actId="478"/>
          <ac:spMkLst>
            <pc:docMk/>
            <pc:sldMk cId="0" sldId="259"/>
            <ac:spMk id="1324" creationId="{00000000-0000-0000-0000-000000000000}"/>
          </ac:spMkLst>
        </pc:spChg>
        <pc:spChg chg="mod">
          <ac:chgData name="Le Duc Nhuan" userId="63daef82-74d6-4839-91e9-3093f7a96db5" providerId="ADAL" clId="{059CB885-1110-4210-899C-0CFB2368D324}" dt="2024-01-17T17:40:44.906" v="6164" actId="14100"/>
          <ac:spMkLst>
            <pc:docMk/>
            <pc:sldMk cId="0" sldId="259"/>
            <ac:spMk id="1326" creationId="{00000000-0000-0000-0000-000000000000}"/>
          </ac:spMkLst>
        </pc:spChg>
        <pc:spChg chg="del">
          <ac:chgData name="Le Duc Nhuan" userId="63daef82-74d6-4839-91e9-3093f7a96db5" providerId="ADAL" clId="{059CB885-1110-4210-899C-0CFB2368D324}" dt="2024-01-17T17:40:23.047" v="6157" actId="478"/>
          <ac:spMkLst>
            <pc:docMk/>
            <pc:sldMk cId="0" sldId="259"/>
            <ac:spMk id="1327" creationId="{00000000-0000-0000-0000-000000000000}"/>
          </ac:spMkLst>
        </pc:spChg>
        <pc:spChg chg="del">
          <ac:chgData name="Le Duc Nhuan" userId="63daef82-74d6-4839-91e9-3093f7a96db5" providerId="ADAL" clId="{059CB885-1110-4210-899C-0CFB2368D324}" dt="2024-01-17T17:39:39.014" v="6156" actId="478"/>
          <ac:spMkLst>
            <pc:docMk/>
            <pc:sldMk cId="0" sldId="259"/>
            <ac:spMk id="1328" creationId="{00000000-0000-0000-0000-000000000000}"/>
          </ac:spMkLst>
        </pc:spChg>
        <pc:spChg chg="del">
          <ac:chgData name="Le Duc Nhuan" userId="63daef82-74d6-4839-91e9-3093f7a96db5" providerId="ADAL" clId="{059CB885-1110-4210-899C-0CFB2368D324}" dt="2024-01-17T17:38:41.011" v="6152" actId="478"/>
          <ac:spMkLst>
            <pc:docMk/>
            <pc:sldMk cId="0" sldId="259"/>
            <ac:spMk id="1329" creationId="{00000000-0000-0000-0000-000000000000}"/>
          </ac:spMkLst>
        </pc:spChg>
        <pc:spChg chg="del">
          <ac:chgData name="Le Duc Nhuan" userId="63daef82-74d6-4839-91e9-3093f7a96db5" providerId="ADAL" clId="{059CB885-1110-4210-899C-0CFB2368D324}" dt="2024-01-17T17:34:39.700" v="6104" actId="478"/>
          <ac:spMkLst>
            <pc:docMk/>
            <pc:sldMk cId="0" sldId="259"/>
            <ac:spMk id="1330" creationId="{00000000-0000-0000-0000-000000000000}"/>
          </ac:spMkLst>
        </pc:spChg>
        <pc:spChg chg="del">
          <ac:chgData name="Le Duc Nhuan" userId="63daef82-74d6-4839-91e9-3093f7a96db5" providerId="ADAL" clId="{059CB885-1110-4210-899C-0CFB2368D324}" dt="2024-01-17T17:38:10.980" v="6148" actId="478"/>
          <ac:spMkLst>
            <pc:docMk/>
            <pc:sldMk cId="0" sldId="259"/>
            <ac:spMk id="1331" creationId="{00000000-0000-0000-0000-000000000000}"/>
          </ac:spMkLst>
        </pc:spChg>
        <pc:spChg chg="del">
          <ac:chgData name="Le Duc Nhuan" userId="63daef82-74d6-4839-91e9-3093f7a96db5" providerId="ADAL" clId="{059CB885-1110-4210-899C-0CFB2368D324}" dt="2024-01-17T17:38:00.555" v="6144" actId="478"/>
          <ac:spMkLst>
            <pc:docMk/>
            <pc:sldMk cId="0" sldId="259"/>
            <ac:spMk id="1332" creationId="{00000000-0000-0000-0000-000000000000}"/>
          </ac:spMkLst>
        </pc:spChg>
        <pc:spChg chg="del">
          <ac:chgData name="Le Duc Nhuan" userId="63daef82-74d6-4839-91e9-3093f7a96db5" providerId="ADAL" clId="{059CB885-1110-4210-899C-0CFB2368D324}" dt="2024-01-17T17:34:23.344" v="6103" actId="478"/>
          <ac:spMkLst>
            <pc:docMk/>
            <pc:sldMk cId="0" sldId="259"/>
            <ac:spMk id="1333" creationId="{00000000-0000-0000-0000-000000000000}"/>
          </ac:spMkLst>
        </pc:spChg>
        <pc:spChg chg="del">
          <ac:chgData name="Le Duc Nhuan" userId="63daef82-74d6-4839-91e9-3093f7a96db5" providerId="ADAL" clId="{059CB885-1110-4210-899C-0CFB2368D324}" dt="2024-01-17T17:37:17.951" v="6140" actId="478"/>
          <ac:spMkLst>
            <pc:docMk/>
            <pc:sldMk cId="0" sldId="259"/>
            <ac:spMk id="1334" creationId="{00000000-0000-0000-0000-000000000000}"/>
          </ac:spMkLst>
        </pc:spChg>
        <pc:spChg chg="del">
          <ac:chgData name="Le Duc Nhuan" userId="63daef82-74d6-4839-91e9-3093f7a96db5" providerId="ADAL" clId="{059CB885-1110-4210-899C-0CFB2368D324}" dt="2024-01-17T17:39:39.014" v="6156" actId="478"/>
          <ac:spMkLst>
            <pc:docMk/>
            <pc:sldMk cId="0" sldId="259"/>
            <ac:spMk id="1339" creationId="{00000000-0000-0000-0000-000000000000}"/>
          </ac:spMkLst>
        </pc:spChg>
        <pc:spChg chg="del">
          <ac:chgData name="Le Duc Nhuan" userId="63daef82-74d6-4839-91e9-3093f7a96db5" providerId="ADAL" clId="{059CB885-1110-4210-899C-0CFB2368D324}" dt="2024-01-17T17:39:12.174" v="6154" actId="478"/>
          <ac:spMkLst>
            <pc:docMk/>
            <pc:sldMk cId="0" sldId="259"/>
            <ac:spMk id="1343" creationId="{00000000-0000-0000-0000-000000000000}"/>
          </ac:spMkLst>
        </pc:spChg>
        <pc:spChg chg="del">
          <ac:chgData name="Le Duc Nhuan" userId="63daef82-74d6-4839-91e9-3093f7a96db5" providerId="ADAL" clId="{059CB885-1110-4210-899C-0CFB2368D324}" dt="2024-01-17T17:38:53.657" v="6153" actId="478"/>
          <ac:spMkLst>
            <pc:docMk/>
            <pc:sldMk cId="0" sldId="259"/>
            <ac:spMk id="1346" creationId="{00000000-0000-0000-0000-000000000000}"/>
          </ac:spMkLst>
        </pc:spChg>
        <pc:spChg chg="del">
          <ac:chgData name="Le Duc Nhuan" userId="63daef82-74d6-4839-91e9-3093f7a96db5" providerId="ADAL" clId="{059CB885-1110-4210-899C-0CFB2368D324}" dt="2024-01-17T17:38:41.011" v="6152" actId="478"/>
          <ac:spMkLst>
            <pc:docMk/>
            <pc:sldMk cId="0" sldId="259"/>
            <ac:spMk id="1349" creationId="{00000000-0000-0000-0000-000000000000}"/>
          </ac:spMkLst>
        </pc:spChg>
        <pc:spChg chg="del">
          <ac:chgData name="Le Duc Nhuan" userId="63daef82-74d6-4839-91e9-3093f7a96db5" providerId="ADAL" clId="{059CB885-1110-4210-899C-0CFB2368D324}" dt="2024-01-17T17:34:39.700" v="6104" actId="478"/>
          <ac:spMkLst>
            <pc:docMk/>
            <pc:sldMk cId="0" sldId="259"/>
            <ac:spMk id="1350" creationId="{00000000-0000-0000-0000-000000000000}"/>
          </ac:spMkLst>
        </pc:spChg>
        <pc:spChg chg="del">
          <ac:chgData name="Le Duc Nhuan" userId="63daef82-74d6-4839-91e9-3093f7a96db5" providerId="ADAL" clId="{059CB885-1110-4210-899C-0CFB2368D324}" dt="2024-01-17T17:40:23.047" v="6157" actId="478"/>
          <ac:spMkLst>
            <pc:docMk/>
            <pc:sldMk cId="0" sldId="259"/>
            <ac:spMk id="1353" creationId="{00000000-0000-0000-0000-000000000000}"/>
          </ac:spMkLst>
        </pc:spChg>
        <pc:spChg chg="del">
          <ac:chgData name="Le Duc Nhuan" userId="63daef82-74d6-4839-91e9-3093f7a96db5" providerId="ADAL" clId="{059CB885-1110-4210-899C-0CFB2368D324}" dt="2024-01-17T17:39:25.856" v="6155" actId="478"/>
          <ac:spMkLst>
            <pc:docMk/>
            <pc:sldMk cId="0" sldId="259"/>
            <ac:spMk id="1356" creationId="{00000000-0000-0000-0000-000000000000}"/>
          </ac:spMkLst>
        </pc:spChg>
        <pc:spChg chg="mod">
          <ac:chgData name="Le Duc Nhuan" userId="63daef82-74d6-4839-91e9-3093f7a96db5" providerId="ADAL" clId="{059CB885-1110-4210-899C-0CFB2368D324}" dt="2024-01-17T17:40:50.210" v="6167" actId="14100"/>
          <ac:spMkLst>
            <pc:docMk/>
            <pc:sldMk cId="0" sldId="259"/>
            <ac:spMk id="1373" creationId="{00000000-0000-0000-0000-000000000000}"/>
          </ac:spMkLst>
        </pc:spChg>
        <pc:spChg chg="mod">
          <ac:chgData name="Le Duc Nhuan" userId="63daef82-74d6-4839-91e9-3093f7a96db5" providerId="ADAL" clId="{059CB885-1110-4210-899C-0CFB2368D324}" dt="2024-01-17T17:40:34.867" v="6162" actId="14100"/>
          <ac:spMkLst>
            <pc:docMk/>
            <pc:sldMk cId="0" sldId="259"/>
            <ac:spMk id="1374" creationId="{00000000-0000-0000-0000-000000000000}"/>
          </ac:spMkLst>
        </pc:spChg>
        <pc:spChg chg="add del mod">
          <ac:chgData name="Le Duc Nhuan" userId="63daef82-74d6-4839-91e9-3093f7a96db5" providerId="ADAL" clId="{059CB885-1110-4210-899C-0CFB2368D324}" dt="2024-01-17T17:37:20.122" v="6141" actId="478"/>
          <ac:spMkLst>
            <pc:docMk/>
            <pc:sldMk cId="0" sldId="259"/>
            <ac:spMk id="1375" creationId="{00000000-0000-0000-0000-000000000000}"/>
          </ac:spMkLst>
        </pc:spChg>
        <pc:spChg chg="del">
          <ac:chgData name="Le Duc Nhuan" userId="63daef82-74d6-4839-91e9-3093f7a96db5" providerId="ADAL" clId="{059CB885-1110-4210-899C-0CFB2368D324}" dt="2024-01-17T17:39:25.856" v="6155" actId="478"/>
          <ac:spMkLst>
            <pc:docMk/>
            <pc:sldMk cId="0" sldId="259"/>
            <ac:spMk id="1376" creationId="{00000000-0000-0000-0000-000000000000}"/>
          </ac:spMkLst>
        </pc:spChg>
        <pc:spChg chg="del">
          <ac:chgData name="Le Duc Nhuan" userId="63daef82-74d6-4839-91e9-3093f7a96db5" providerId="ADAL" clId="{059CB885-1110-4210-899C-0CFB2368D324}" dt="2024-01-17T17:38:53.657" v="6153" actId="478"/>
          <ac:spMkLst>
            <pc:docMk/>
            <pc:sldMk cId="0" sldId="259"/>
            <ac:spMk id="1395" creationId="{00000000-0000-0000-0000-000000000000}"/>
          </ac:spMkLst>
        </pc:spChg>
        <pc:spChg chg="del">
          <ac:chgData name="Le Duc Nhuan" userId="63daef82-74d6-4839-91e9-3093f7a96db5" providerId="ADAL" clId="{059CB885-1110-4210-899C-0CFB2368D324}" dt="2024-01-17T17:33:25.982" v="6090" actId="478"/>
          <ac:spMkLst>
            <pc:docMk/>
            <pc:sldMk cId="0" sldId="259"/>
            <ac:spMk id="1406" creationId="{00000000-0000-0000-0000-000000000000}"/>
          </ac:spMkLst>
        </pc:spChg>
        <pc:spChg chg="del">
          <ac:chgData name="Le Duc Nhuan" userId="63daef82-74d6-4839-91e9-3093f7a96db5" providerId="ADAL" clId="{059CB885-1110-4210-899C-0CFB2368D324}" dt="2024-01-17T17:40:23.047" v="6157" actId="478"/>
          <ac:spMkLst>
            <pc:docMk/>
            <pc:sldMk cId="0" sldId="259"/>
            <ac:spMk id="1411" creationId="{00000000-0000-0000-0000-000000000000}"/>
          </ac:spMkLst>
        </pc:spChg>
        <pc:spChg chg="del">
          <ac:chgData name="Le Duc Nhuan" userId="63daef82-74d6-4839-91e9-3093f7a96db5" providerId="ADAL" clId="{059CB885-1110-4210-899C-0CFB2368D324}" dt="2024-01-17T17:34:39.700" v="6104" actId="478"/>
          <ac:spMkLst>
            <pc:docMk/>
            <pc:sldMk cId="0" sldId="259"/>
            <ac:spMk id="1412" creationId="{00000000-0000-0000-0000-000000000000}"/>
          </ac:spMkLst>
        </pc:spChg>
        <pc:spChg chg="del">
          <ac:chgData name="Le Duc Nhuan" userId="63daef82-74d6-4839-91e9-3093f7a96db5" providerId="ADAL" clId="{059CB885-1110-4210-899C-0CFB2368D324}" dt="2024-01-17T17:39:39.014" v="6156" actId="478"/>
          <ac:spMkLst>
            <pc:docMk/>
            <pc:sldMk cId="0" sldId="259"/>
            <ac:spMk id="1413" creationId="{00000000-0000-0000-0000-000000000000}"/>
          </ac:spMkLst>
        </pc:spChg>
        <pc:spChg chg="del">
          <ac:chgData name="Le Duc Nhuan" userId="63daef82-74d6-4839-91e9-3093f7a96db5" providerId="ADAL" clId="{059CB885-1110-4210-899C-0CFB2368D324}" dt="2024-01-17T17:39:12.174" v="6154" actId="478"/>
          <ac:spMkLst>
            <pc:docMk/>
            <pc:sldMk cId="0" sldId="259"/>
            <ac:spMk id="1414" creationId="{00000000-0000-0000-0000-000000000000}"/>
          </ac:spMkLst>
        </pc:spChg>
        <pc:spChg chg="del">
          <ac:chgData name="Le Duc Nhuan" userId="63daef82-74d6-4839-91e9-3093f7a96db5" providerId="ADAL" clId="{059CB885-1110-4210-899C-0CFB2368D324}" dt="2024-01-17T17:38:41.011" v="6152" actId="478"/>
          <ac:spMkLst>
            <pc:docMk/>
            <pc:sldMk cId="0" sldId="259"/>
            <ac:spMk id="1415" creationId="{00000000-0000-0000-0000-000000000000}"/>
          </ac:spMkLst>
        </pc:spChg>
        <pc:spChg chg="del">
          <ac:chgData name="Le Duc Nhuan" userId="63daef82-74d6-4839-91e9-3093f7a96db5" providerId="ADAL" clId="{059CB885-1110-4210-899C-0CFB2368D324}" dt="2024-01-17T17:35:35.018" v="6121" actId="478"/>
          <ac:spMkLst>
            <pc:docMk/>
            <pc:sldMk cId="0" sldId="259"/>
            <ac:spMk id="1416" creationId="{00000000-0000-0000-0000-000000000000}"/>
          </ac:spMkLst>
        </pc:spChg>
        <pc:spChg chg="mod">
          <ac:chgData name="Le Duc Nhuan" userId="63daef82-74d6-4839-91e9-3093f7a96db5" providerId="ADAL" clId="{059CB885-1110-4210-899C-0CFB2368D324}" dt="2024-01-17T17:01:06.619" v="5260" actId="1076"/>
          <ac:spMkLst>
            <pc:docMk/>
            <pc:sldMk cId="0" sldId="259"/>
            <ac:spMk id="1423" creationId="{00000000-0000-0000-0000-000000000000}"/>
          </ac:spMkLst>
        </pc:spChg>
        <pc:spChg chg="mod">
          <ac:chgData name="Le Duc Nhuan" userId="63daef82-74d6-4839-91e9-3093f7a96db5" providerId="ADAL" clId="{059CB885-1110-4210-899C-0CFB2368D324}" dt="2024-01-17T17:31:53.401" v="6045" actId="20577"/>
          <ac:spMkLst>
            <pc:docMk/>
            <pc:sldMk cId="0" sldId="259"/>
            <ac:spMk id="1456" creationId="{00000000-0000-0000-0000-000000000000}"/>
          </ac:spMkLst>
        </pc:spChg>
        <pc:spChg chg="mod">
          <ac:chgData name="Le Duc Nhuan" userId="63daef82-74d6-4839-91e9-3093f7a96db5" providerId="ADAL" clId="{059CB885-1110-4210-899C-0CFB2368D324}" dt="2024-01-17T17:37:12.101" v="6138" actId="1076"/>
          <ac:spMkLst>
            <pc:docMk/>
            <pc:sldMk cId="0" sldId="259"/>
            <ac:spMk id="1457" creationId="{00000000-0000-0000-0000-000000000000}"/>
          </ac:spMkLst>
        </pc:spChg>
        <pc:spChg chg="mod">
          <ac:chgData name="Le Duc Nhuan" userId="63daef82-74d6-4839-91e9-3093f7a96db5" providerId="ADAL" clId="{059CB885-1110-4210-899C-0CFB2368D324}" dt="2024-01-17T17:37:12.101" v="6138" actId="1076"/>
          <ac:spMkLst>
            <pc:docMk/>
            <pc:sldMk cId="0" sldId="259"/>
            <ac:spMk id="1458" creationId="{00000000-0000-0000-0000-000000000000}"/>
          </ac:spMkLst>
        </pc:spChg>
        <pc:grpChg chg="add del mod">
          <ac:chgData name="Le Duc Nhuan" userId="63daef82-74d6-4839-91e9-3093f7a96db5" providerId="ADAL" clId="{059CB885-1110-4210-899C-0CFB2368D324}" dt="2024-01-17T17:40:32.579" v="6161" actId="1076"/>
          <ac:grpSpMkLst>
            <pc:docMk/>
            <pc:sldMk cId="0" sldId="259"/>
            <ac:grpSpMk id="429" creationId="{00000000-0000-0000-0000-000000000000}"/>
          </ac:grpSpMkLst>
        </pc:grpChg>
      </pc:sldChg>
      <pc:sldChg chg="delSp modSp mod ord modAnim modNotes">
        <pc:chgData name="Le Duc Nhuan" userId="63daef82-74d6-4839-91e9-3093f7a96db5" providerId="ADAL" clId="{059CB885-1110-4210-899C-0CFB2368D324}" dt="2024-01-18T02:27:21.420" v="8981" actId="207"/>
        <pc:sldMkLst>
          <pc:docMk/>
          <pc:sldMk cId="0" sldId="260"/>
        </pc:sldMkLst>
        <pc:spChg chg="mod">
          <ac:chgData name="Le Duc Nhuan" userId="63daef82-74d6-4839-91e9-3093f7a96db5" providerId="ADAL" clId="{059CB885-1110-4210-899C-0CFB2368D324}" dt="2024-01-17T17:49:58.738" v="6519" actId="1076"/>
          <ac:spMkLst>
            <pc:docMk/>
            <pc:sldMk cId="0" sldId="260"/>
            <ac:spMk id="1482" creationId="{00000000-0000-0000-0000-000000000000}"/>
          </ac:spMkLst>
        </pc:spChg>
        <pc:spChg chg="mod">
          <ac:chgData name="Le Duc Nhuan" userId="63daef82-74d6-4839-91e9-3093f7a96db5" providerId="ADAL" clId="{059CB885-1110-4210-899C-0CFB2368D324}" dt="2024-01-17T17:50:08.939" v="6520" actId="1076"/>
          <ac:spMkLst>
            <pc:docMk/>
            <pc:sldMk cId="0" sldId="260"/>
            <ac:spMk id="1483" creationId="{00000000-0000-0000-0000-000000000000}"/>
          </ac:spMkLst>
        </pc:spChg>
        <pc:spChg chg="mod">
          <ac:chgData name="Le Duc Nhuan" userId="63daef82-74d6-4839-91e9-3093f7a96db5" providerId="ADAL" clId="{059CB885-1110-4210-899C-0CFB2368D324}" dt="2024-01-17T17:50:08.939" v="6520" actId="1076"/>
          <ac:spMkLst>
            <pc:docMk/>
            <pc:sldMk cId="0" sldId="260"/>
            <ac:spMk id="1484" creationId="{00000000-0000-0000-0000-000000000000}"/>
          </ac:spMkLst>
        </pc:spChg>
        <pc:spChg chg="mod">
          <ac:chgData name="Le Duc Nhuan" userId="63daef82-74d6-4839-91e9-3093f7a96db5" providerId="ADAL" clId="{059CB885-1110-4210-899C-0CFB2368D324}" dt="2024-01-17T17:57:49.704" v="7372" actId="1076"/>
          <ac:spMkLst>
            <pc:docMk/>
            <pc:sldMk cId="0" sldId="260"/>
            <ac:spMk id="1485" creationId="{00000000-0000-0000-0000-000000000000}"/>
          </ac:spMkLst>
        </pc:spChg>
        <pc:spChg chg="mod">
          <ac:chgData name="Le Duc Nhuan" userId="63daef82-74d6-4839-91e9-3093f7a96db5" providerId="ADAL" clId="{059CB885-1110-4210-899C-0CFB2368D324}" dt="2024-01-17T17:57:49.704" v="7372" actId="1076"/>
          <ac:spMkLst>
            <pc:docMk/>
            <pc:sldMk cId="0" sldId="260"/>
            <ac:spMk id="1486" creationId="{00000000-0000-0000-0000-000000000000}"/>
          </ac:spMkLst>
        </pc:spChg>
        <pc:spChg chg="mod">
          <ac:chgData name="Le Duc Nhuan" userId="63daef82-74d6-4839-91e9-3093f7a96db5" providerId="ADAL" clId="{059CB885-1110-4210-899C-0CFB2368D324}" dt="2024-01-18T02:27:21.420" v="8981" actId="207"/>
          <ac:spMkLst>
            <pc:docMk/>
            <pc:sldMk cId="0" sldId="260"/>
            <ac:spMk id="1487" creationId="{00000000-0000-0000-0000-000000000000}"/>
          </ac:spMkLst>
        </pc:spChg>
        <pc:spChg chg="mod">
          <ac:chgData name="Le Duc Nhuan" userId="63daef82-74d6-4839-91e9-3093f7a96db5" providerId="ADAL" clId="{059CB885-1110-4210-899C-0CFB2368D324}" dt="2024-01-17T17:53:36.314" v="6810" actId="1076"/>
          <ac:spMkLst>
            <pc:docMk/>
            <pc:sldMk cId="0" sldId="260"/>
            <ac:spMk id="1488" creationId="{00000000-0000-0000-0000-000000000000}"/>
          </ac:spMkLst>
        </pc:spChg>
        <pc:spChg chg="mod">
          <ac:chgData name="Le Duc Nhuan" userId="63daef82-74d6-4839-91e9-3093f7a96db5" providerId="ADAL" clId="{059CB885-1110-4210-899C-0CFB2368D324}" dt="2024-01-17T17:56:04.709" v="7179" actId="1076"/>
          <ac:spMkLst>
            <pc:docMk/>
            <pc:sldMk cId="0" sldId="260"/>
            <ac:spMk id="1489" creationId="{00000000-0000-0000-0000-000000000000}"/>
          </ac:spMkLst>
        </pc:spChg>
        <pc:spChg chg="mod">
          <ac:chgData name="Le Duc Nhuan" userId="63daef82-74d6-4839-91e9-3093f7a96db5" providerId="ADAL" clId="{059CB885-1110-4210-899C-0CFB2368D324}" dt="2024-01-17T17:56:04.709" v="7179" actId="1076"/>
          <ac:spMkLst>
            <pc:docMk/>
            <pc:sldMk cId="0" sldId="260"/>
            <ac:spMk id="1490" creationId="{00000000-0000-0000-0000-000000000000}"/>
          </ac:spMkLst>
        </pc:spChg>
        <pc:spChg chg="del">
          <ac:chgData name="Le Duc Nhuan" userId="63daef82-74d6-4839-91e9-3093f7a96db5" providerId="ADAL" clId="{059CB885-1110-4210-899C-0CFB2368D324}" dt="2024-01-17T17:42:23.182" v="6263" actId="478"/>
          <ac:spMkLst>
            <pc:docMk/>
            <pc:sldMk cId="0" sldId="260"/>
            <ac:spMk id="1491" creationId="{00000000-0000-0000-0000-000000000000}"/>
          </ac:spMkLst>
        </pc:spChg>
        <pc:spChg chg="del">
          <ac:chgData name="Le Duc Nhuan" userId="63daef82-74d6-4839-91e9-3093f7a96db5" providerId="ADAL" clId="{059CB885-1110-4210-899C-0CFB2368D324}" dt="2024-01-17T17:42:24.734" v="6264" actId="478"/>
          <ac:spMkLst>
            <pc:docMk/>
            <pc:sldMk cId="0" sldId="260"/>
            <ac:spMk id="1492" creationId="{00000000-0000-0000-0000-000000000000}"/>
          </ac:spMkLst>
        </pc:spChg>
        <pc:spChg chg="del">
          <ac:chgData name="Le Duc Nhuan" userId="63daef82-74d6-4839-91e9-3093f7a96db5" providerId="ADAL" clId="{059CB885-1110-4210-899C-0CFB2368D324}" dt="2024-01-17T17:42:21.847" v="6262" actId="478"/>
          <ac:spMkLst>
            <pc:docMk/>
            <pc:sldMk cId="0" sldId="260"/>
            <ac:spMk id="1493" creationId="{00000000-0000-0000-0000-000000000000}"/>
          </ac:spMkLst>
        </pc:spChg>
        <pc:spChg chg="del">
          <ac:chgData name="Le Duc Nhuan" userId="63daef82-74d6-4839-91e9-3093f7a96db5" providerId="ADAL" clId="{059CB885-1110-4210-899C-0CFB2368D324}" dt="2024-01-17T17:42:19.765" v="6261" actId="478"/>
          <ac:spMkLst>
            <pc:docMk/>
            <pc:sldMk cId="0" sldId="260"/>
            <ac:spMk id="1494" creationId="{00000000-0000-0000-0000-000000000000}"/>
          </ac:spMkLst>
        </pc:spChg>
        <pc:grpChg chg="mod">
          <ac:chgData name="Le Duc Nhuan" userId="63daef82-74d6-4839-91e9-3093f7a96db5" providerId="ADAL" clId="{059CB885-1110-4210-899C-0CFB2368D324}" dt="2024-01-17T17:49:19.642" v="6510" actId="1076"/>
          <ac:grpSpMkLst>
            <pc:docMk/>
            <pc:sldMk cId="0" sldId="260"/>
            <ac:grpSpMk id="1473" creationId="{00000000-0000-0000-0000-000000000000}"/>
          </ac:grpSpMkLst>
        </pc:grpChg>
      </pc:sldChg>
      <pc:sldChg chg="addSp delSp modSp mod ord modAnim">
        <pc:chgData name="Le Duc Nhuan" userId="63daef82-74d6-4839-91e9-3093f7a96db5" providerId="ADAL" clId="{059CB885-1110-4210-899C-0CFB2368D324}" dt="2024-01-18T02:24:43.672" v="8972"/>
        <pc:sldMkLst>
          <pc:docMk/>
          <pc:sldMk cId="0" sldId="261"/>
        </pc:sldMkLst>
        <pc:spChg chg="mod">
          <ac:chgData name="Le Duc Nhuan" userId="63daef82-74d6-4839-91e9-3093f7a96db5" providerId="ADAL" clId="{059CB885-1110-4210-899C-0CFB2368D324}" dt="2024-01-16T16:20:51.344" v="611"/>
          <ac:spMkLst>
            <pc:docMk/>
            <pc:sldMk cId="0" sldId="261"/>
            <ac:spMk id="3" creationId="{CC414E1F-9840-5855-1FE8-4042D49B2B10}"/>
          </ac:spMkLst>
        </pc:spChg>
        <pc:spChg chg="mod">
          <ac:chgData name="Le Duc Nhuan" userId="63daef82-74d6-4839-91e9-3093f7a96db5" providerId="ADAL" clId="{059CB885-1110-4210-899C-0CFB2368D324}" dt="2024-01-16T16:20:51.344" v="611"/>
          <ac:spMkLst>
            <pc:docMk/>
            <pc:sldMk cId="0" sldId="261"/>
            <ac:spMk id="4" creationId="{78A5AA35-7E23-C2F4-2BA1-5E09830AA0D7}"/>
          </ac:spMkLst>
        </pc:spChg>
        <pc:spChg chg="mod">
          <ac:chgData name="Le Duc Nhuan" userId="63daef82-74d6-4839-91e9-3093f7a96db5" providerId="ADAL" clId="{059CB885-1110-4210-899C-0CFB2368D324}" dt="2024-01-16T16:20:51.344" v="611"/>
          <ac:spMkLst>
            <pc:docMk/>
            <pc:sldMk cId="0" sldId="261"/>
            <ac:spMk id="5" creationId="{292DE838-7C80-61AA-D605-9FCE2ABAD5DA}"/>
          </ac:spMkLst>
        </pc:spChg>
        <pc:spChg chg="mod">
          <ac:chgData name="Le Duc Nhuan" userId="63daef82-74d6-4839-91e9-3093f7a96db5" providerId="ADAL" clId="{059CB885-1110-4210-899C-0CFB2368D324}" dt="2024-01-16T16:20:51.344" v="611"/>
          <ac:spMkLst>
            <pc:docMk/>
            <pc:sldMk cId="0" sldId="261"/>
            <ac:spMk id="6" creationId="{467D5D54-95F6-855E-C959-EF6DCEB002A9}"/>
          </ac:spMkLst>
        </pc:spChg>
        <pc:spChg chg="add mod">
          <ac:chgData name="Le Duc Nhuan" userId="63daef82-74d6-4839-91e9-3093f7a96db5" providerId="ADAL" clId="{059CB885-1110-4210-899C-0CFB2368D324}" dt="2024-01-16T16:23:09.671" v="688"/>
          <ac:spMkLst>
            <pc:docMk/>
            <pc:sldMk cId="0" sldId="261"/>
            <ac:spMk id="7" creationId="{C4031228-056B-3DDF-B80B-DF2FF89DD2DA}"/>
          </ac:spMkLst>
        </pc:spChg>
        <pc:spChg chg="add mod ord">
          <ac:chgData name="Le Duc Nhuan" userId="63daef82-74d6-4839-91e9-3093f7a96db5" providerId="ADAL" clId="{059CB885-1110-4210-899C-0CFB2368D324}" dt="2024-01-16T16:38:23.906" v="934" actId="1076"/>
          <ac:spMkLst>
            <pc:docMk/>
            <pc:sldMk cId="0" sldId="261"/>
            <ac:spMk id="8" creationId="{B0196F72-5DD7-BE79-D769-A4808C1BA54A}"/>
          </ac:spMkLst>
        </pc:spChg>
        <pc:spChg chg="add mod">
          <ac:chgData name="Le Duc Nhuan" userId="63daef82-74d6-4839-91e9-3093f7a96db5" providerId="ADAL" clId="{059CB885-1110-4210-899C-0CFB2368D324}" dt="2024-01-16T16:38:23.906" v="934" actId="1076"/>
          <ac:spMkLst>
            <pc:docMk/>
            <pc:sldMk cId="0" sldId="261"/>
            <ac:spMk id="9" creationId="{DF60B3C7-8C94-06D7-FC96-081B9D619678}"/>
          </ac:spMkLst>
        </pc:spChg>
        <pc:spChg chg="add mod">
          <ac:chgData name="Le Duc Nhuan" userId="63daef82-74d6-4839-91e9-3093f7a96db5" providerId="ADAL" clId="{059CB885-1110-4210-899C-0CFB2368D324}" dt="2024-01-16T16:38:23.906" v="934" actId="1076"/>
          <ac:spMkLst>
            <pc:docMk/>
            <pc:sldMk cId="0" sldId="261"/>
            <ac:spMk id="10" creationId="{88D77ECC-977E-5015-A88B-1ABAEF832D29}"/>
          </ac:spMkLst>
        </pc:spChg>
        <pc:spChg chg="add mod">
          <ac:chgData name="Le Duc Nhuan" userId="63daef82-74d6-4839-91e9-3093f7a96db5" providerId="ADAL" clId="{059CB885-1110-4210-899C-0CFB2368D324}" dt="2024-01-16T16:38:23.906" v="934" actId="1076"/>
          <ac:spMkLst>
            <pc:docMk/>
            <pc:sldMk cId="0" sldId="261"/>
            <ac:spMk id="11" creationId="{62396879-2300-17ED-0280-4C9E04C1ADCF}"/>
          </ac:spMkLst>
        </pc:spChg>
        <pc:spChg chg="add mod">
          <ac:chgData name="Le Duc Nhuan" userId="63daef82-74d6-4839-91e9-3093f7a96db5" providerId="ADAL" clId="{059CB885-1110-4210-899C-0CFB2368D324}" dt="2024-01-16T16:38:23.906" v="934" actId="1076"/>
          <ac:spMkLst>
            <pc:docMk/>
            <pc:sldMk cId="0" sldId="261"/>
            <ac:spMk id="12" creationId="{8068B9CA-0671-F097-9619-E3EA129A9211}"/>
          </ac:spMkLst>
        </pc:spChg>
        <pc:spChg chg="add mod">
          <ac:chgData name="Le Duc Nhuan" userId="63daef82-74d6-4839-91e9-3093f7a96db5" providerId="ADAL" clId="{059CB885-1110-4210-899C-0CFB2368D324}" dt="2024-01-16T16:38:23.906" v="934" actId="1076"/>
          <ac:spMkLst>
            <pc:docMk/>
            <pc:sldMk cId="0" sldId="261"/>
            <ac:spMk id="13" creationId="{DBC297A1-0133-F65D-FAAD-ABF4FA064056}"/>
          </ac:spMkLst>
        </pc:spChg>
        <pc:spChg chg="mod">
          <ac:chgData name="Le Duc Nhuan" userId="63daef82-74d6-4839-91e9-3093f7a96db5" providerId="ADAL" clId="{059CB885-1110-4210-899C-0CFB2368D324}" dt="2024-01-17T15:42:56.971" v="3222" actId="207"/>
          <ac:spMkLst>
            <pc:docMk/>
            <pc:sldMk cId="0" sldId="261"/>
            <ac:spMk id="1500" creationId="{00000000-0000-0000-0000-000000000000}"/>
          </ac:spMkLst>
        </pc:spChg>
        <pc:spChg chg="mod">
          <ac:chgData name="Le Duc Nhuan" userId="63daef82-74d6-4839-91e9-3093f7a96db5" providerId="ADAL" clId="{059CB885-1110-4210-899C-0CFB2368D324}" dt="2024-01-16T16:49:22.744" v="977" actId="1076"/>
          <ac:spMkLst>
            <pc:docMk/>
            <pc:sldMk cId="0" sldId="261"/>
            <ac:spMk id="1501" creationId="{00000000-0000-0000-0000-000000000000}"/>
          </ac:spMkLst>
        </pc:spChg>
        <pc:spChg chg="add del mod">
          <ac:chgData name="Le Duc Nhuan" userId="63daef82-74d6-4839-91e9-3093f7a96db5" providerId="ADAL" clId="{059CB885-1110-4210-899C-0CFB2368D324}" dt="2024-01-16T16:28:05.510" v="720" actId="1076"/>
          <ac:spMkLst>
            <pc:docMk/>
            <pc:sldMk cId="0" sldId="261"/>
            <ac:spMk id="1502" creationId="{00000000-0000-0000-0000-000000000000}"/>
          </ac:spMkLst>
        </pc:spChg>
        <pc:spChg chg="del">
          <ac:chgData name="Le Duc Nhuan" userId="63daef82-74d6-4839-91e9-3093f7a96db5" providerId="ADAL" clId="{059CB885-1110-4210-899C-0CFB2368D324}" dt="2024-01-16T16:45:17.388" v="946" actId="478"/>
          <ac:spMkLst>
            <pc:docMk/>
            <pc:sldMk cId="0" sldId="261"/>
            <ac:spMk id="1503" creationId="{00000000-0000-0000-0000-000000000000}"/>
          </ac:spMkLst>
        </pc:spChg>
        <pc:spChg chg="del">
          <ac:chgData name="Le Duc Nhuan" userId="63daef82-74d6-4839-91e9-3093f7a96db5" providerId="ADAL" clId="{059CB885-1110-4210-899C-0CFB2368D324}" dt="2024-01-16T16:45:19.095" v="947" actId="478"/>
          <ac:spMkLst>
            <pc:docMk/>
            <pc:sldMk cId="0" sldId="261"/>
            <ac:spMk id="1504" creationId="{00000000-0000-0000-0000-000000000000}"/>
          </ac:spMkLst>
        </pc:spChg>
        <pc:spChg chg="del">
          <ac:chgData name="Le Duc Nhuan" userId="63daef82-74d6-4839-91e9-3093f7a96db5" providerId="ADAL" clId="{059CB885-1110-4210-899C-0CFB2368D324}" dt="2024-01-16T16:45:29.408" v="950" actId="478"/>
          <ac:spMkLst>
            <pc:docMk/>
            <pc:sldMk cId="0" sldId="261"/>
            <ac:spMk id="1505" creationId="{00000000-0000-0000-0000-000000000000}"/>
          </ac:spMkLst>
        </pc:spChg>
        <pc:spChg chg="del">
          <ac:chgData name="Le Duc Nhuan" userId="63daef82-74d6-4839-91e9-3093f7a96db5" providerId="ADAL" clId="{059CB885-1110-4210-899C-0CFB2368D324}" dt="2024-01-16T16:45:33.270" v="952" actId="478"/>
          <ac:spMkLst>
            <pc:docMk/>
            <pc:sldMk cId="0" sldId="261"/>
            <ac:spMk id="1506" creationId="{00000000-0000-0000-0000-000000000000}"/>
          </ac:spMkLst>
        </pc:spChg>
        <pc:spChg chg="del">
          <ac:chgData name="Le Duc Nhuan" userId="63daef82-74d6-4839-91e9-3093f7a96db5" providerId="ADAL" clId="{059CB885-1110-4210-899C-0CFB2368D324}" dt="2024-01-16T16:45:31.810" v="951" actId="478"/>
          <ac:spMkLst>
            <pc:docMk/>
            <pc:sldMk cId="0" sldId="261"/>
            <ac:spMk id="1507" creationId="{00000000-0000-0000-0000-000000000000}"/>
          </ac:spMkLst>
        </pc:spChg>
        <pc:spChg chg="del">
          <ac:chgData name="Le Duc Nhuan" userId="63daef82-74d6-4839-91e9-3093f7a96db5" providerId="ADAL" clId="{059CB885-1110-4210-899C-0CFB2368D324}" dt="2024-01-16T16:44:37.086" v="944" actId="478"/>
          <ac:spMkLst>
            <pc:docMk/>
            <pc:sldMk cId="0" sldId="261"/>
            <ac:spMk id="1508" creationId="{00000000-0000-0000-0000-000000000000}"/>
          </ac:spMkLst>
        </pc:spChg>
        <pc:spChg chg="del">
          <ac:chgData name="Le Duc Nhuan" userId="63daef82-74d6-4839-91e9-3093f7a96db5" providerId="ADAL" clId="{059CB885-1110-4210-899C-0CFB2368D324}" dt="2024-01-16T16:44:27.654" v="942" actId="478"/>
          <ac:spMkLst>
            <pc:docMk/>
            <pc:sldMk cId="0" sldId="261"/>
            <ac:spMk id="1509" creationId="{00000000-0000-0000-0000-000000000000}"/>
          </ac:spMkLst>
        </pc:spChg>
        <pc:spChg chg="del">
          <ac:chgData name="Le Duc Nhuan" userId="63daef82-74d6-4839-91e9-3093f7a96db5" providerId="ADAL" clId="{059CB885-1110-4210-899C-0CFB2368D324}" dt="2024-01-16T16:44:26.071" v="941" actId="478"/>
          <ac:spMkLst>
            <pc:docMk/>
            <pc:sldMk cId="0" sldId="261"/>
            <ac:spMk id="1510" creationId="{00000000-0000-0000-0000-000000000000}"/>
          </ac:spMkLst>
        </pc:spChg>
        <pc:spChg chg="del">
          <ac:chgData name="Le Duc Nhuan" userId="63daef82-74d6-4839-91e9-3093f7a96db5" providerId="ADAL" clId="{059CB885-1110-4210-899C-0CFB2368D324}" dt="2024-01-16T16:44:24.252" v="940" actId="478"/>
          <ac:spMkLst>
            <pc:docMk/>
            <pc:sldMk cId="0" sldId="261"/>
            <ac:spMk id="1511" creationId="{00000000-0000-0000-0000-000000000000}"/>
          </ac:spMkLst>
        </pc:spChg>
        <pc:spChg chg="del">
          <ac:chgData name="Le Duc Nhuan" userId="63daef82-74d6-4839-91e9-3093f7a96db5" providerId="ADAL" clId="{059CB885-1110-4210-899C-0CFB2368D324}" dt="2024-01-16T16:44:21.160" v="939" actId="478"/>
          <ac:spMkLst>
            <pc:docMk/>
            <pc:sldMk cId="0" sldId="261"/>
            <ac:spMk id="1512" creationId="{00000000-0000-0000-0000-000000000000}"/>
          </ac:spMkLst>
        </pc:spChg>
        <pc:spChg chg="del">
          <ac:chgData name="Le Duc Nhuan" userId="63daef82-74d6-4839-91e9-3093f7a96db5" providerId="ADAL" clId="{059CB885-1110-4210-899C-0CFB2368D324}" dt="2024-01-16T16:44:32.771" v="943" actId="478"/>
          <ac:spMkLst>
            <pc:docMk/>
            <pc:sldMk cId="0" sldId="261"/>
            <ac:spMk id="1513" creationId="{00000000-0000-0000-0000-000000000000}"/>
          </ac:spMkLst>
        </pc:spChg>
        <pc:spChg chg="del">
          <ac:chgData name="Le Duc Nhuan" userId="63daef82-74d6-4839-91e9-3093f7a96db5" providerId="ADAL" clId="{059CB885-1110-4210-899C-0CFB2368D324}" dt="2024-01-16T16:45:59.400" v="959" actId="478"/>
          <ac:spMkLst>
            <pc:docMk/>
            <pc:sldMk cId="0" sldId="261"/>
            <ac:spMk id="1514" creationId="{00000000-0000-0000-0000-000000000000}"/>
          </ac:spMkLst>
        </pc:spChg>
        <pc:spChg chg="del">
          <ac:chgData name="Le Duc Nhuan" userId="63daef82-74d6-4839-91e9-3093f7a96db5" providerId="ADAL" clId="{059CB885-1110-4210-899C-0CFB2368D324}" dt="2024-01-16T16:46:01.187" v="960" actId="478"/>
          <ac:spMkLst>
            <pc:docMk/>
            <pc:sldMk cId="0" sldId="261"/>
            <ac:spMk id="1515" creationId="{00000000-0000-0000-0000-000000000000}"/>
          </ac:spMkLst>
        </pc:spChg>
        <pc:spChg chg="del">
          <ac:chgData name="Le Duc Nhuan" userId="63daef82-74d6-4839-91e9-3093f7a96db5" providerId="ADAL" clId="{059CB885-1110-4210-899C-0CFB2368D324}" dt="2024-01-16T16:46:02.808" v="961" actId="478"/>
          <ac:spMkLst>
            <pc:docMk/>
            <pc:sldMk cId="0" sldId="261"/>
            <ac:spMk id="1516" creationId="{00000000-0000-0000-0000-000000000000}"/>
          </ac:spMkLst>
        </pc:spChg>
        <pc:spChg chg="del">
          <ac:chgData name="Le Duc Nhuan" userId="63daef82-74d6-4839-91e9-3093f7a96db5" providerId="ADAL" clId="{059CB885-1110-4210-899C-0CFB2368D324}" dt="2024-01-16T16:46:07.364" v="963" actId="478"/>
          <ac:spMkLst>
            <pc:docMk/>
            <pc:sldMk cId="0" sldId="261"/>
            <ac:spMk id="1517" creationId="{00000000-0000-0000-0000-000000000000}"/>
          </ac:spMkLst>
        </pc:spChg>
        <pc:spChg chg="del">
          <ac:chgData name="Le Duc Nhuan" userId="63daef82-74d6-4839-91e9-3093f7a96db5" providerId="ADAL" clId="{059CB885-1110-4210-899C-0CFB2368D324}" dt="2024-01-16T16:45:52.977" v="957" actId="478"/>
          <ac:spMkLst>
            <pc:docMk/>
            <pc:sldMk cId="0" sldId="261"/>
            <ac:spMk id="1518" creationId="{00000000-0000-0000-0000-000000000000}"/>
          </ac:spMkLst>
        </pc:spChg>
        <pc:spChg chg="del">
          <ac:chgData name="Le Duc Nhuan" userId="63daef82-74d6-4839-91e9-3093f7a96db5" providerId="ADAL" clId="{059CB885-1110-4210-899C-0CFB2368D324}" dt="2024-01-16T16:45:50.033" v="956" actId="478"/>
          <ac:spMkLst>
            <pc:docMk/>
            <pc:sldMk cId="0" sldId="261"/>
            <ac:spMk id="1519" creationId="{00000000-0000-0000-0000-000000000000}"/>
          </ac:spMkLst>
        </pc:spChg>
        <pc:spChg chg="del">
          <ac:chgData name="Le Duc Nhuan" userId="63daef82-74d6-4839-91e9-3093f7a96db5" providerId="ADAL" clId="{059CB885-1110-4210-899C-0CFB2368D324}" dt="2024-01-16T16:46:04.325" v="962" actId="478"/>
          <ac:spMkLst>
            <pc:docMk/>
            <pc:sldMk cId="0" sldId="261"/>
            <ac:spMk id="1520" creationId="{00000000-0000-0000-0000-000000000000}"/>
          </ac:spMkLst>
        </pc:spChg>
        <pc:spChg chg="del">
          <ac:chgData name="Le Duc Nhuan" userId="63daef82-74d6-4839-91e9-3093f7a96db5" providerId="ADAL" clId="{059CB885-1110-4210-899C-0CFB2368D324}" dt="2024-01-16T16:46:09.764" v="964" actId="478"/>
          <ac:spMkLst>
            <pc:docMk/>
            <pc:sldMk cId="0" sldId="261"/>
            <ac:spMk id="1521" creationId="{00000000-0000-0000-0000-000000000000}"/>
          </ac:spMkLst>
        </pc:spChg>
        <pc:spChg chg="del">
          <ac:chgData name="Le Duc Nhuan" userId="63daef82-74d6-4839-91e9-3093f7a96db5" providerId="ADAL" clId="{059CB885-1110-4210-899C-0CFB2368D324}" dt="2024-01-16T16:45:34.818" v="953" actId="478"/>
          <ac:spMkLst>
            <pc:docMk/>
            <pc:sldMk cId="0" sldId="261"/>
            <ac:spMk id="1522" creationId="{00000000-0000-0000-0000-000000000000}"/>
          </ac:spMkLst>
        </pc:spChg>
        <pc:spChg chg="del">
          <ac:chgData name="Le Duc Nhuan" userId="63daef82-74d6-4839-91e9-3093f7a96db5" providerId="ADAL" clId="{059CB885-1110-4210-899C-0CFB2368D324}" dt="2024-01-16T16:45:57.325" v="958" actId="478"/>
          <ac:spMkLst>
            <pc:docMk/>
            <pc:sldMk cId="0" sldId="261"/>
            <ac:spMk id="1523" creationId="{00000000-0000-0000-0000-000000000000}"/>
          </ac:spMkLst>
        </pc:spChg>
        <pc:spChg chg="del">
          <ac:chgData name="Le Duc Nhuan" userId="63daef82-74d6-4839-91e9-3093f7a96db5" providerId="ADAL" clId="{059CB885-1110-4210-899C-0CFB2368D324}" dt="2024-01-16T16:46:14.276" v="965" actId="478"/>
          <ac:spMkLst>
            <pc:docMk/>
            <pc:sldMk cId="0" sldId="261"/>
            <ac:spMk id="1524" creationId="{00000000-0000-0000-0000-000000000000}"/>
          </ac:spMkLst>
        </pc:spChg>
        <pc:spChg chg="del">
          <ac:chgData name="Le Duc Nhuan" userId="63daef82-74d6-4839-91e9-3093f7a96db5" providerId="ADAL" clId="{059CB885-1110-4210-899C-0CFB2368D324}" dt="2024-01-16T16:46:16.154" v="966" actId="478"/>
          <ac:spMkLst>
            <pc:docMk/>
            <pc:sldMk cId="0" sldId="261"/>
            <ac:spMk id="1525" creationId="{00000000-0000-0000-0000-000000000000}"/>
          </ac:spMkLst>
        </pc:spChg>
        <pc:spChg chg="del">
          <ac:chgData name="Le Duc Nhuan" userId="63daef82-74d6-4839-91e9-3093f7a96db5" providerId="ADAL" clId="{059CB885-1110-4210-899C-0CFB2368D324}" dt="2024-01-16T16:28:46.212" v="727" actId="478"/>
          <ac:spMkLst>
            <pc:docMk/>
            <pc:sldMk cId="0" sldId="261"/>
            <ac:spMk id="1526" creationId="{00000000-0000-0000-0000-000000000000}"/>
          </ac:spMkLst>
        </pc:spChg>
        <pc:spChg chg="del">
          <ac:chgData name="Le Duc Nhuan" userId="63daef82-74d6-4839-91e9-3093f7a96db5" providerId="ADAL" clId="{059CB885-1110-4210-899C-0CFB2368D324}" dt="2024-01-16T16:28:12.261" v="721" actId="478"/>
          <ac:spMkLst>
            <pc:docMk/>
            <pc:sldMk cId="0" sldId="261"/>
            <ac:spMk id="1527" creationId="{00000000-0000-0000-0000-000000000000}"/>
          </ac:spMkLst>
        </pc:spChg>
        <pc:spChg chg="del">
          <ac:chgData name="Le Duc Nhuan" userId="63daef82-74d6-4839-91e9-3093f7a96db5" providerId="ADAL" clId="{059CB885-1110-4210-899C-0CFB2368D324}" dt="2024-01-16T16:28:13.750" v="722" actId="478"/>
          <ac:spMkLst>
            <pc:docMk/>
            <pc:sldMk cId="0" sldId="261"/>
            <ac:spMk id="1528" creationId="{00000000-0000-0000-0000-000000000000}"/>
          </ac:spMkLst>
        </pc:spChg>
        <pc:spChg chg="del">
          <ac:chgData name="Le Duc Nhuan" userId="63daef82-74d6-4839-91e9-3093f7a96db5" providerId="ADAL" clId="{059CB885-1110-4210-899C-0CFB2368D324}" dt="2024-01-16T16:28:16.554" v="723" actId="478"/>
          <ac:spMkLst>
            <pc:docMk/>
            <pc:sldMk cId="0" sldId="261"/>
            <ac:spMk id="1529" creationId="{00000000-0000-0000-0000-000000000000}"/>
          </ac:spMkLst>
        </pc:spChg>
        <pc:spChg chg="del">
          <ac:chgData name="Le Duc Nhuan" userId="63daef82-74d6-4839-91e9-3093f7a96db5" providerId="ADAL" clId="{059CB885-1110-4210-899C-0CFB2368D324}" dt="2024-01-16T16:28:44.505" v="726" actId="478"/>
          <ac:spMkLst>
            <pc:docMk/>
            <pc:sldMk cId="0" sldId="261"/>
            <ac:spMk id="1530" creationId="{00000000-0000-0000-0000-000000000000}"/>
          </ac:spMkLst>
        </pc:spChg>
        <pc:spChg chg="del">
          <ac:chgData name="Le Duc Nhuan" userId="63daef82-74d6-4839-91e9-3093f7a96db5" providerId="ADAL" clId="{059CB885-1110-4210-899C-0CFB2368D324}" dt="2024-01-16T16:28:43.011" v="725" actId="478"/>
          <ac:spMkLst>
            <pc:docMk/>
            <pc:sldMk cId="0" sldId="261"/>
            <ac:spMk id="1531" creationId="{00000000-0000-0000-0000-000000000000}"/>
          </ac:spMkLst>
        </pc:spChg>
        <pc:spChg chg="del">
          <ac:chgData name="Le Duc Nhuan" userId="63daef82-74d6-4839-91e9-3093f7a96db5" providerId="ADAL" clId="{059CB885-1110-4210-899C-0CFB2368D324}" dt="2024-01-16T16:28:41.460" v="724" actId="478"/>
          <ac:spMkLst>
            <pc:docMk/>
            <pc:sldMk cId="0" sldId="261"/>
            <ac:spMk id="1532" creationId="{00000000-0000-0000-0000-000000000000}"/>
          </ac:spMkLst>
        </pc:spChg>
        <pc:spChg chg="mod">
          <ac:chgData name="Le Duc Nhuan" userId="63daef82-74d6-4839-91e9-3093f7a96db5" providerId="ADAL" clId="{059CB885-1110-4210-899C-0CFB2368D324}" dt="2024-01-16T16:48:48.687" v="970" actId="14100"/>
          <ac:spMkLst>
            <pc:docMk/>
            <pc:sldMk cId="0" sldId="261"/>
            <ac:spMk id="1533" creationId="{00000000-0000-0000-0000-000000000000}"/>
          </ac:spMkLst>
        </pc:spChg>
        <pc:spChg chg="mod">
          <ac:chgData name="Le Duc Nhuan" userId="63daef82-74d6-4839-91e9-3093f7a96db5" providerId="ADAL" clId="{059CB885-1110-4210-899C-0CFB2368D324}" dt="2024-01-16T16:49:29.652" v="979" actId="1076"/>
          <ac:spMkLst>
            <pc:docMk/>
            <pc:sldMk cId="0" sldId="261"/>
            <ac:spMk id="1534" creationId="{00000000-0000-0000-0000-000000000000}"/>
          </ac:spMkLst>
        </pc:spChg>
        <pc:spChg chg="mod">
          <ac:chgData name="Le Duc Nhuan" userId="63daef82-74d6-4839-91e9-3093f7a96db5" providerId="ADAL" clId="{059CB885-1110-4210-899C-0CFB2368D324}" dt="2024-01-16T16:49:56.356" v="985" actId="1076"/>
          <ac:spMkLst>
            <pc:docMk/>
            <pc:sldMk cId="0" sldId="261"/>
            <ac:spMk id="1535" creationId="{00000000-0000-0000-0000-000000000000}"/>
          </ac:spMkLst>
        </pc:spChg>
        <pc:spChg chg="mod">
          <ac:chgData name="Le Duc Nhuan" userId="63daef82-74d6-4839-91e9-3093f7a96db5" providerId="ADAL" clId="{059CB885-1110-4210-899C-0CFB2368D324}" dt="2024-01-16T16:49:35.886" v="980" actId="14100"/>
          <ac:spMkLst>
            <pc:docMk/>
            <pc:sldMk cId="0" sldId="261"/>
            <ac:spMk id="1536" creationId="{00000000-0000-0000-0000-000000000000}"/>
          </ac:spMkLst>
        </pc:spChg>
        <pc:spChg chg="mod">
          <ac:chgData name="Le Duc Nhuan" userId="63daef82-74d6-4839-91e9-3093f7a96db5" providerId="ADAL" clId="{059CB885-1110-4210-899C-0CFB2368D324}" dt="2024-01-16T16:48:57.771" v="971" actId="14100"/>
          <ac:spMkLst>
            <pc:docMk/>
            <pc:sldMk cId="0" sldId="261"/>
            <ac:spMk id="1537" creationId="{00000000-0000-0000-0000-000000000000}"/>
          </ac:spMkLst>
        </pc:spChg>
        <pc:spChg chg="mod">
          <ac:chgData name="Le Duc Nhuan" userId="63daef82-74d6-4839-91e9-3093f7a96db5" providerId="ADAL" clId="{059CB885-1110-4210-899C-0CFB2368D324}" dt="2024-01-17T15:42:00.424" v="3217" actId="207"/>
          <ac:spMkLst>
            <pc:docMk/>
            <pc:sldMk cId="0" sldId="261"/>
            <ac:spMk id="1539" creationId="{00000000-0000-0000-0000-000000000000}"/>
          </ac:spMkLst>
        </pc:spChg>
        <pc:spChg chg="mod">
          <ac:chgData name="Le Duc Nhuan" userId="63daef82-74d6-4839-91e9-3093f7a96db5" providerId="ADAL" clId="{059CB885-1110-4210-899C-0CFB2368D324}" dt="2024-01-16T16:38:23.906" v="934" actId="1076"/>
          <ac:spMkLst>
            <pc:docMk/>
            <pc:sldMk cId="0" sldId="261"/>
            <ac:spMk id="1541" creationId="{00000000-0000-0000-0000-000000000000}"/>
          </ac:spMkLst>
        </pc:spChg>
        <pc:spChg chg="mod">
          <ac:chgData name="Le Duc Nhuan" userId="63daef82-74d6-4839-91e9-3093f7a96db5" providerId="ADAL" clId="{059CB885-1110-4210-899C-0CFB2368D324}" dt="2024-01-17T15:42:50.213" v="3221" actId="207"/>
          <ac:spMkLst>
            <pc:docMk/>
            <pc:sldMk cId="0" sldId="261"/>
            <ac:spMk id="1542" creationId="{00000000-0000-0000-0000-000000000000}"/>
          </ac:spMkLst>
        </pc:spChg>
        <pc:spChg chg="mod">
          <ac:chgData name="Le Duc Nhuan" userId="63daef82-74d6-4839-91e9-3093f7a96db5" providerId="ADAL" clId="{059CB885-1110-4210-899C-0CFB2368D324}" dt="2024-01-17T15:43:06.310" v="3223" actId="207"/>
          <ac:spMkLst>
            <pc:docMk/>
            <pc:sldMk cId="0" sldId="261"/>
            <ac:spMk id="1543" creationId="{00000000-0000-0000-0000-000000000000}"/>
          </ac:spMkLst>
        </pc:spChg>
        <pc:spChg chg="mod">
          <ac:chgData name="Le Duc Nhuan" userId="63daef82-74d6-4839-91e9-3093f7a96db5" providerId="ADAL" clId="{059CB885-1110-4210-899C-0CFB2368D324}" dt="2024-01-17T15:42:06.733" v="3218" actId="207"/>
          <ac:spMkLst>
            <pc:docMk/>
            <pc:sldMk cId="0" sldId="261"/>
            <ac:spMk id="1544" creationId="{00000000-0000-0000-0000-000000000000}"/>
          </ac:spMkLst>
        </pc:spChg>
        <pc:spChg chg="mod">
          <ac:chgData name="Le Duc Nhuan" userId="63daef82-74d6-4839-91e9-3093f7a96db5" providerId="ADAL" clId="{059CB885-1110-4210-899C-0CFB2368D324}" dt="2024-01-17T15:42:11.825" v="3219" actId="207"/>
          <ac:spMkLst>
            <pc:docMk/>
            <pc:sldMk cId="0" sldId="261"/>
            <ac:spMk id="1545" creationId="{00000000-0000-0000-0000-000000000000}"/>
          </ac:spMkLst>
        </pc:spChg>
        <pc:spChg chg="mod">
          <ac:chgData name="Le Duc Nhuan" userId="63daef82-74d6-4839-91e9-3093f7a96db5" providerId="ADAL" clId="{059CB885-1110-4210-899C-0CFB2368D324}" dt="2024-01-16T16:51:10.960" v="991" actId="1076"/>
          <ac:spMkLst>
            <pc:docMk/>
            <pc:sldMk cId="0" sldId="261"/>
            <ac:spMk id="1546" creationId="{00000000-0000-0000-0000-000000000000}"/>
          </ac:spMkLst>
        </pc:spChg>
        <pc:spChg chg="mod">
          <ac:chgData name="Le Duc Nhuan" userId="63daef82-74d6-4839-91e9-3093f7a96db5" providerId="ADAL" clId="{059CB885-1110-4210-899C-0CFB2368D324}" dt="2024-01-17T18:17:14.860" v="8150" actId="207"/>
          <ac:spMkLst>
            <pc:docMk/>
            <pc:sldMk cId="0" sldId="261"/>
            <ac:spMk id="1547" creationId="{00000000-0000-0000-0000-000000000000}"/>
          </ac:spMkLst>
        </pc:spChg>
        <pc:spChg chg="mod">
          <ac:chgData name="Le Duc Nhuan" userId="63daef82-74d6-4839-91e9-3093f7a96db5" providerId="ADAL" clId="{059CB885-1110-4210-899C-0CFB2368D324}" dt="2024-01-16T16:51:40.103" v="995" actId="1076"/>
          <ac:spMkLst>
            <pc:docMk/>
            <pc:sldMk cId="0" sldId="261"/>
            <ac:spMk id="1548" creationId="{00000000-0000-0000-0000-000000000000}"/>
          </ac:spMkLst>
        </pc:spChg>
        <pc:spChg chg="mod">
          <ac:chgData name="Le Duc Nhuan" userId="63daef82-74d6-4839-91e9-3093f7a96db5" providerId="ADAL" clId="{059CB885-1110-4210-899C-0CFB2368D324}" dt="2024-01-17T15:42:17.923" v="3220" actId="207"/>
          <ac:spMkLst>
            <pc:docMk/>
            <pc:sldMk cId="0" sldId="261"/>
            <ac:spMk id="1549" creationId="{00000000-0000-0000-0000-000000000000}"/>
          </ac:spMkLst>
        </pc:spChg>
        <pc:grpChg chg="add mod">
          <ac:chgData name="Le Duc Nhuan" userId="63daef82-74d6-4839-91e9-3093f7a96db5" providerId="ADAL" clId="{059CB885-1110-4210-899C-0CFB2368D324}" dt="2024-01-16T16:38:23.906" v="934" actId="1076"/>
          <ac:grpSpMkLst>
            <pc:docMk/>
            <pc:sldMk cId="0" sldId="261"/>
            <ac:grpSpMk id="2" creationId="{036115D1-7250-2ED9-145D-4CE79A055338}"/>
          </ac:grpSpMkLst>
        </pc:grpChg>
        <pc:grpChg chg="add del mod">
          <ac:chgData name="Le Duc Nhuan" userId="63daef82-74d6-4839-91e9-3093f7a96db5" providerId="ADAL" clId="{059CB885-1110-4210-899C-0CFB2368D324}" dt="2024-01-16T16:49:46.275" v="983" actId="1076"/>
          <ac:grpSpMkLst>
            <pc:docMk/>
            <pc:sldMk cId="0" sldId="261"/>
            <ac:grpSpMk id="1499" creationId="{00000000-0000-0000-0000-000000000000}"/>
          </ac:grpSpMkLst>
        </pc:grpChg>
        <pc:picChg chg="add del">
          <ac:chgData name="Le Duc Nhuan" userId="63daef82-74d6-4839-91e9-3093f7a96db5" providerId="ADAL" clId="{059CB885-1110-4210-899C-0CFB2368D324}" dt="2024-01-16T16:43:58.452" v="936" actId="22"/>
          <ac:picMkLst>
            <pc:docMk/>
            <pc:sldMk cId="0" sldId="261"/>
            <ac:picMk id="15" creationId="{FBAEEF6E-92C9-CF9E-88F0-F4AA226201E0}"/>
          </ac:picMkLst>
        </pc:picChg>
        <pc:picChg chg="add del mod">
          <ac:chgData name="Le Duc Nhuan" userId="63daef82-74d6-4839-91e9-3093f7a96db5" providerId="ADAL" clId="{059CB885-1110-4210-899C-0CFB2368D324}" dt="2024-01-16T16:50:39.822" v="988" actId="478"/>
          <ac:picMkLst>
            <pc:docMk/>
            <pc:sldMk cId="0" sldId="261"/>
            <ac:picMk id="17" creationId="{65D3F819-4F3B-D24C-4529-C3D802677E16}"/>
          </ac:picMkLst>
        </pc:picChg>
        <pc:cxnChg chg="del mod">
          <ac:chgData name="Le Duc Nhuan" userId="63daef82-74d6-4839-91e9-3093f7a96db5" providerId="ADAL" clId="{059CB885-1110-4210-899C-0CFB2368D324}" dt="2024-01-16T16:50:38.144" v="987" actId="478"/>
          <ac:cxnSpMkLst>
            <pc:docMk/>
            <pc:sldMk cId="0" sldId="261"/>
            <ac:cxnSpMk id="1550" creationId="{00000000-0000-0000-0000-000000000000}"/>
          </ac:cxnSpMkLst>
        </pc:cxnChg>
        <pc:cxnChg chg="del mod">
          <ac:chgData name="Le Duc Nhuan" userId="63daef82-74d6-4839-91e9-3093f7a96db5" providerId="ADAL" clId="{059CB885-1110-4210-899C-0CFB2368D324}" dt="2024-01-16T16:50:49.229" v="990" actId="478"/>
          <ac:cxnSpMkLst>
            <pc:docMk/>
            <pc:sldMk cId="0" sldId="261"/>
            <ac:cxnSpMk id="1551" creationId="{00000000-0000-0000-0000-000000000000}"/>
          </ac:cxnSpMkLst>
        </pc:cxnChg>
        <pc:cxnChg chg="del mod">
          <ac:chgData name="Le Duc Nhuan" userId="63daef82-74d6-4839-91e9-3093f7a96db5" providerId="ADAL" clId="{059CB885-1110-4210-899C-0CFB2368D324}" dt="2024-01-16T16:51:12.625" v="992" actId="478"/>
          <ac:cxnSpMkLst>
            <pc:docMk/>
            <pc:sldMk cId="0" sldId="261"/>
            <ac:cxnSpMk id="1552" creationId="{00000000-0000-0000-0000-000000000000}"/>
          </ac:cxnSpMkLst>
        </pc:cxnChg>
        <pc:cxnChg chg="del mod">
          <ac:chgData name="Le Duc Nhuan" userId="63daef82-74d6-4839-91e9-3093f7a96db5" providerId="ADAL" clId="{059CB885-1110-4210-899C-0CFB2368D324}" dt="2024-01-16T16:51:42.869" v="996" actId="478"/>
          <ac:cxnSpMkLst>
            <pc:docMk/>
            <pc:sldMk cId="0" sldId="261"/>
            <ac:cxnSpMk id="1553" creationId="{00000000-0000-0000-0000-000000000000}"/>
          </ac:cxnSpMkLst>
        </pc:cxnChg>
      </pc:sldChg>
      <pc:sldChg chg="del">
        <pc:chgData name="Le Duc Nhuan" userId="63daef82-74d6-4839-91e9-3093f7a96db5" providerId="ADAL" clId="{059CB885-1110-4210-899C-0CFB2368D324}" dt="2024-01-17T19:04:28.025" v="8779" actId="47"/>
        <pc:sldMkLst>
          <pc:docMk/>
          <pc:sldMk cId="0" sldId="262"/>
        </pc:sldMkLst>
      </pc:sldChg>
      <pc:sldChg chg="addSp delSp modSp mod ord modAnim">
        <pc:chgData name="Le Duc Nhuan" userId="63daef82-74d6-4839-91e9-3093f7a96db5" providerId="ADAL" clId="{059CB885-1110-4210-899C-0CFB2368D324}" dt="2024-01-18T02:20:33.392" v="8946"/>
        <pc:sldMkLst>
          <pc:docMk/>
          <pc:sldMk cId="0" sldId="263"/>
        </pc:sldMkLst>
        <pc:spChg chg="add mod">
          <ac:chgData name="Le Duc Nhuan" userId="63daef82-74d6-4839-91e9-3093f7a96db5" providerId="ADAL" clId="{059CB885-1110-4210-899C-0CFB2368D324}" dt="2024-01-17T14:20:26.513" v="1590" actId="208"/>
          <ac:spMkLst>
            <pc:docMk/>
            <pc:sldMk cId="0" sldId="263"/>
            <ac:spMk id="2" creationId="{FA222639-3B71-6C85-368B-FA13F36F2B0D}"/>
          </ac:spMkLst>
        </pc:spChg>
        <pc:spChg chg="add mod">
          <ac:chgData name="Le Duc Nhuan" userId="63daef82-74d6-4839-91e9-3093f7a96db5" providerId="ADAL" clId="{059CB885-1110-4210-899C-0CFB2368D324}" dt="2024-01-17T14:20:41.294" v="1593" actId="208"/>
          <ac:spMkLst>
            <pc:docMk/>
            <pc:sldMk cId="0" sldId="263"/>
            <ac:spMk id="3" creationId="{D05C3915-CEEA-EBC6-F377-065FDD40ED09}"/>
          </ac:spMkLst>
        </pc:spChg>
        <pc:spChg chg="add mod">
          <ac:chgData name="Le Duc Nhuan" userId="63daef82-74d6-4839-91e9-3093f7a96db5" providerId="ADAL" clId="{059CB885-1110-4210-899C-0CFB2368D324}" dt="2024-01-17T14:20:32.837" v="1591" actId="207"/>
          <ac:spMkLst>
            <pc:docMk/>
            <pc:sldMk cId="0" sldId="263"/>
            <ac:spMk id="4" creationId="{ED2FAE5E-151A-DDBC-BC4D-C3B436371FA5}"/>
          </ac:spMkLst>
        </pc:spChg>
        <pc:spChg chg="add mod">
          <ac:chgData name="Le Duc Nhuan" userId="63daef82-74d6-4839-91e9-3093f7a96db5" providerId="ADAL" clId="{059CB885-1110-4210-899C-0CFB2368D324}" dt="2024-01-17T14:20:37.204" v="1592" actId="207"/>
          <ac:spMkLst>
            <pc:docMk/>
            <pc:sldMk cId="0" sldId="263"/>
            <ac:spMk id="5" creationId="{17AC4E97-FB37-E090-30A6-B9B50867BBEC}"/>
          </ac:spMkLst>
        </pc:spChg>
        <pc:spChg chg="mod">
          <ac:chgData name="Le Duc Nhuan" userId="63daef82-74d6-4839-91e9-3093f7a96db5" providerId="ADAL" clId="{059CB885-1110-4210-899C-0CFB2368D324}" dt="2024-01-16T15:46:51.779" v="429" actId="207"/>
          <ac:spMkLst>
            <pc:docMk/>
            <pc:sldMk cId="0" sldId="263"/>
            <ac:spMk id="1647" creationId="{00000000-0000-0000-0000-000000000000}"/>
          </ac:spMkLst>
        </pc:spChg>
        <pc:spChg chg="del">
          <ac:chgData name="Le Duc Nhuan" userId="63daef82-74d6-4839-91e9-3093f7a96db5" providerId="ADAL" clId="{059CB885-1110-4210-899C-0CFB2368D324}" dt="2024-01-16T15:46:20.289" v="419" actId="478"/>
          <ac:spMkLst>
            <pc:docMk/>
            <pc:sldMk cId="0" sldId="263"/>
            <ac:spMk id="1648" creationId="{00000000-0000-0000-0000-000000000000}"/>
          </ac:spMkLst>
        </pc:spChg>
        <pc:spChg chg="del">
          <ac:chgData name="Le Duc Nhuan" userId="63daef82-74d6-4839-91e9-3093f7a96db5" providerId="ADAL" clId="{059CB885-1110-4210-899C-0CFB2368D324}" dt="2024-01-16T15:46:18.056" v="418" actId="478"/>
          <ac:spMkLst>
            <pc:docMk/>
            <pc:sldMk cId="0" sldId="263"/>
            <ac:spMk id="1649" creationId="{00000000-0000-0000-0000-000000000000}"/>
          </ac:spMkLst>
        </pc:spChg>
        <pc:spChg chg="mod">
          <ac:chgData name="Le Duc Nhuan" userId="63daef82-74d6-4839-91e9-3093f7a96db5" providerId="ADAL" clId="{059CB885-1110-4210-899C-0CFB2368D324}" dt="2024-01-16T16:07:06.516" v="572" actId="1076"/>
          <ac:spMkLst>
            <pc:docMk/>
            <pc:sldMk cId="0" sldId="263"/>
            <ac:spMk id="1651" creationId="{00000000-0000-0000-0000-000000000000}"/>
          </ac:spMkLst>
        </pc:spChg>
        <pc:spChg chg="mod">
          <ac:chgData name="Le Duc Nhuan" userId="63daef82-74d6-4839-91e9-3093f7a96db5" providerId="ADAL" clId="{059CB885-1110-4210-899C-0CFB2368D324}" dt="2024-01-16T15:46:43.063" v="428" actId="207"/>
          <ac:spMkLst>
            <pc:docMk/>
            <pc:sldMk cId="0" sldId="263"/>
            <ac:spMk id="1654" creationId="{00000000-0000-0000-0000-000000000000}"/>
          </ac:spMkLst>
        </pc:spChg>
        <pc:spChg chg="del">
          <ac:chgData name="Le Duc Nhuan" userId="63daef82-74d6-4839-91e9-3093f7a96db5" providerId="ADAL" clId="{059CB885-1110-4210-899C-0CFB2368D324}" dt="2024-01-16T15:42:15.028" v="247" actId="478"/>
          <ac:spMkLst>
            <pc:docMk/>
            <pc:sldMk cId="0" sldId="263"/>
            <ac:spMk id="1655" creationId="{00000000-0000-0000-0000-000000000000}"/>
          </ac:spMkLst>
        </pc:spChg>
        <pc:spChg chg="del mod">
          <ac:chgData name="Le Duc Nhuan" userId="63daef82-74d6-4839-91e9-3093f7a96db5" providerId="ADAL" clId="{059CB885-1110-4210-899C-0CFB2368D324}" dt="2024-01-16T15:42:12.753" v="246" actId="478"/>
          <ac:spMkLst>
            <pc:docMk/>
            <pc:sldMk cId="0" sldId="263"/>
            <ac:spMk id="1656" creationId="{00000000-0000-0000-0000-000000000000}"/>
          </ac:spMkLst>
        </pc:spChg>
        <pc:spChg chg="mod">
          <ac:chgData name="Le Duc Nhuan" userId="63daef82-74d6-4839-91e9-3093f7a96db5" providerId="ADAL" clId="{059CB885-1110-4210-899C-0CFB2368D324}" dt="2024-01-16T15:47:51.585" v="451" actId="207"/>
          <ac:spMkLst>
            <pc:docMk/>
            <pc:sldMk cId="0" sldId="263"/>
            <ac:spMk id="1661" creationId="{00000000-0000-0000-0000-000000000000}"/>
          </ac:spMkLst>
        </pc:spChg>
        <pc:spChg chg="del">
          <ac:chgData name="Le Duc Nhuan" userId="63daef82-74d6-4839-91e9-3093f7a96db5" providerId="ADAL" clId="{059CB885-1110-4210-899C-0CFB2368D324}" dt="2024-01-16T15:47:12.713" v="433" actId="478"/>
          <ac:spMkLst>
            <pc:docMk/>
            <pc:sldMk cId="0" sldId="263"/>
            <ac:spMk id="1662" creationId="{00000000-0000-0000-0000-000000000000}"/>
          </ac:spMkLst>
        </pc:spChg>
        <pc:spChg chg="del">
          <ac:chgData name="Le Duc Nhuan" userId="63daef82-74d6-4839-91e9-3093f7a96db5" providerId="ADAL" clId="{059CB885-1110-4210-899C-0CFB2368D324}" dt="2024-01-16T15:47:17.742" v="434" actId="478"/>
          <ac:spMkLst>
            <pc:docMk/>
            <pc:sldMk cId="0" sldId="263"/>
            <ac:spMk id="1663" creationId="{00000000-0000-0000-0000-000000000000}"/>
          </ac:spMkLst>
        </pc:spChg>
        <pc:spChg chg="del">
          <ac:chgData name="Le Duc Nhuan" userId="63daef82-74d6-4839-91e9-3093f7a96db5" providerId="ADAL" clId="{059CB885-1110-4210-899C-0CFB2368D324}" dt="2024-01-16T15:47:08.310" v="430" actId="478"/>
          <ac:spMkLst>
            <pc:docMk/>
            <pc:sldMk cId="0" sldId="263"/>
            <ac:spMk id="1664" creationId="{00000000-0000-0000-0000-000000000000}"/>
          </ac:spMkLst>
        </pc:spChg>
        <pc:spChg chg="del">
          <ac:chgData name="Le Duc Nhuan" userId="63daef82-74d6-4839-91e9-3093f7a96db5" providerId="ADAL" clId="{059CB885-1110-4210-899C-0CFB2368D324}" dt="2024-01-16T15:47:26.267" v="439" actId="478"/>
          <ac:spMkLst>
            <pc:docMk/>
            <pc:sldMk cId="0" sldId="263"/>
            <ac:spMk id="1665" creationId="{00000000-0000-0000-0000-000000000000}"/>
          </ac:spMkLst>
        </pc:spChg>
        <pc:spChg chg="del">
          <ac:chgData name="Le Duc Nhuan" userId="63daef82-74d6-4839-91e9-3093f7a96db5" providerId="ADAL" clId="{059CB885-1110-4210-899C-0CFB2368D324}" dt="2024-01-16T15:47:27.936" v="440" actId="478"/>
          <ac:spMkLst>
            <pc:docMk/>
            <pc:sldMk cId="0" sldId="263"/>
            <ac:spMk id="1666" creationId="{00000000-0000-0000-0000-000000000000}"/>
          </ac:spMkLst>
        </pc:spChg>
        <pc:spChg chg="del">
          <ac:chgData name="Le Duc Nhuan" userId="63daef82-74d6-4839-91e9-3093f7a96db5" providerId="ADAL" clId="{059CB885-1110-4210-899C-0CFB2368D324}" dt="2024-01-16T15:47:21.718" v="437" actId="478"/>
          <ac:spMkLst>
            <pc:docMk/>
            <pc:sldMk cId="0" sldId="263"/>
            <ac:spMk id="1667" creationId="{00000000-0000-0000-0000-000000000000}"/>
          </ac:spMkLst>
        </pc:spChg>
        <pc:spChg chg="del">
          <ac:chgData name="Le Duc Nhuan" userId="63daef82-74d6-4839-91e9-3093f7a96db5" providerId="ADAL" clId="{059CB885-1110-4210-899C-0CFB2368D324}" dt="2024-01-16T15:47:23.992" v="438" actId="478"/>
          <ac:spMkLst>
            <pc:docMk/>
            <pc:sldMk cId="0" sldId="263"/>
            <ac:spMk id="1668" creationId="{00000000-0000-0000-0000-000000000000}"/>
          </ac:spMkLst>
        </pc:spChg>
        <pc:spChg chg="mod">
          <ac:chgData name="Le Duc Nhuan" userId="63daef82-74d6-4839-91e9-3093f7a96db5" providerId="ADAL" clId="{059CB885-1110-4210-899C-0CFB2368D324}" dt="2024-01-16T15:43:32.050" v="287" actId="122"/>
          <ac:spMkLst>
            <pc:docMk/>
            <pc:sldMk cId="0" sldId="263"/>
            <ac:spMk id="1673" creationId="{00000000-0000-0000-0000-000000000000}"/>
          </ac:spMkLst>
        </pc:spChg>
        <pc:spChg chg="del">
          <ac:chgData name="Le Duc Nhuan" userId="63daef82-74d6-4839-91e9-3093f7a96db5" providerId="ADAL" clId="{059CB885-1110-4210-899C-0CFB2368D324}" dt="2024-01-16T15:42:58.217" v="276" actId="478"/>
          <ac:spMkLst>
            <pc:docMk/>
            <pc:sldMk cId="0" sldId="263"/>
            <ac:spMk id="1674" creationId="{00000000-0000-0000-0000-000000000000}"/>
          </ac:spMkLst>
        </pc:spChg>
        <pc:spChg chg="del">
          <ac:chgData name="Le Duc Nhuan" userId="63daef82-74d6-4839-91e9-3093f7a96db5" providerId="ADAL" clId="{059CB885-1110-4210-899C-0CFB2368D324}" dt="2024-01-16T15:43:09.824" v="279" actId="478"/>
          <ac:spMkLst>
            <pc:docMk/>
            <pc:sldMk cId="0" sldId="263"/>
            <ac:spMk id="1675" creationId="{00000000-0000-0000-0000-000000000000}"/>
          </ac:spMkLst>
        </pc:spChg>
        <pc:spChg chg="del">
          <ac:chgData name="Le Duc Nhuan" userId="63daef82-74d6-4839-91e9-3093f7a96db5" providerId="ADAL" clId="{059CB885-1110-4210-899C-0CFB2368D324}" dt="2024-01-16T15:43:02.797" v="277" actId="478"/>
          <ac:spMkLst>
            <pc:docMk/>
            <pc:sldMk cId="0" sldId="263"/>
            <ac:spMk id="1676" creationId="{00000000-0000-0000-0000-000000000000}"/>
          </ac:spMkLst>
        </pc:spChg>
        <pc:spChg chg="del">
          <ac:chgData name="Le Duc Nhuan" userId="63daef82-74d6-4839-91e9-3093f7a96db5" providerId="ADAL" clId="{059CB885-1110-4210-899C-0CFB2368D324}" dt="2024-01-16T15:43:04.720" v="278" actId="478"/>
          <ac:spMkLst>
            <pc:docMk/>
            <pc:sldMk cId="0" sldId="263"/>
            <ac:spMk id="1677" creationId="{00000000-0000-0000-0000-000000000000}"/>
          </ac:spMkLst>
        </pc:spChg>
        <pc:spChg chg="mod">
          <ac:chgData name="Le Duc Nhuan" userId="63daef82-74d6-4839-91e9-3093f7a96db5" providerId="ADAL" clId="{059CB885-1110-4210-899C-0CFB2368D324}" dt="2024-01-18T02:19:23.358" v="8936" actId="14100"/>
          <ac:spMkLst>
            <pc:docMk/>
            <pc:sldMk cId="0" sldId="263"/>
            <ac:spMk id="1678" creationId="{00000000-0000-0000-0000-000000000000}"/>
          </ac:spMkLst>
        </pc:spChg>
        <pc:spChg chg="del">
          <ac:chgData name="Le Duc Nhuan" userId="63daef82-74d6-4839-91e9-3093f7a96db5" providerId="ADAL" clId="{059CB885-1110-4210-899C-0CFB2368D324}" dt="2024-01-16T15:50:32.661" v="543" actId="478"/>
          <ac:spMkLst>
            <pc:docMk/>
            <pc:sldMk cId="0" sldId="263"/>
            <ac:spMk id="1679" creationId="{00000000-0000-0000-0000-000000000000}"/>
          </ac:spMkLst>
        </pc:spChg>
        <pc:spChg chg="mod">
          <ac:chgData name="Le Duc Nhuan" userId="63daef82-74d6-4839-91e9-3093f7a96db5" providerId="ADAL" clId="{059CB885-1110-4210-899C-0CFB2368D324}" dt="2024-01-18T02:19:34.563" v="8939" actId="14100"/>
          <ac:spMkLst>
            <pc:docMk/>
            <pc:sldMk cId="0" sldId="263"/>
            <ac:spMk id="1680" creationId="{00000000-0000-0000-0000-000000000000}"/>
          </ac:spMkLst>
        </pc:spChg>
        <pc:spChg chg="del">
          <ac:chgData name="Le Duc Nhuan" userId="63daef82-74d6-4839-91e9-3093f7a96db5" providerId="ADAL" clId="{059CB885-1110-4210-899C-0CFB2368D324}" dt="2024-01-16T15:50:46.878" v="546" actId="478"/>
          <ac:spMkLst>
            <pc:docMk/>
            <pc:sldMk cId="0" sldId="263"/>
            <ac:spMk id="1681" creationId="{00000000-0000-0000-0000-000000000000}"/>
          </ac:spMkLst>
        </pc:spChg>
        <pc:spChg chg="mod">
          <ac:chgData name="Le Duc Nhuan" userId="63daef82-74d6-4839-91e9-3093f7a96db5" providerId="ADAL" clId="{059CB885-1110-4210-899C-0CFB2368D324}" dt="2024-01-18T02:19:48.393" v="8942" actId="14100"/>
          <ac:spMkLst>
            <pc:docMk/>
            <pc:sldMk cId="0" sldId="263"/>
            <ac:spMk id="1682" creationId="{00000000-0000-0000-0000-000000000000}"/>
          </ac:spMkLst>
        </pc:spChg>
        <pc:spChg chg="del">
          <ac:chgData name="Le Duc Nhuan" userId="63daef82-74d6-4839-91e9-3093f7a96db5" providerId="ADAL" clId="{059CB885-1110-4210-899C-0CFB2368D324}" dt="2024-01-16T15:50:56.382" v="548" actId="478"/>
          <ac:spMkLst>
            <pc:docMk/>
            <pc:sldMk cId="0" sldId="263"/>
            <ac:spMk id="1683" creationId="{00000000-0000-0000-0000-000000000000}"/>
          </ac:spMkLst>
        </pc:spChg>
        <pc:spChg chg="mod">
          <ac:chgData name="Le Duc Nhuan" userId="63daef82-74d6-4839-91e9-3093f7a96db5" providerId="ADAL" clId="{059CB885-1110-4210-899C-0CFB2368D324}" dt="2024-01-18T02:19:59.787" v="8945" actId="14100"/>
          <ac:spMkLst>
            <pc:docMk/>
            <pc:sldMk cId="0" sldId="263"/>
            <ac:spMk id="1684" creationId="{00000000-0000-0000-0000-000000000000}"/>
          </ac:spMkLst>
        </pc:spChg>
        <pc:spChg chg="del">
          <ac:chgData name="Le Duc Nhuan" userId="63daef82-74d6-4839-91e9-3093f7a96db5" providerId="ADAL" clId="{059CB885-1110-4210-899C-0CFB2368D324}" dt="2024-01-16T15:51:01.338" v="550" actId="478"/>
          <ac:spMkLst>
            <pc:docMk/>
            <pc:sldMk cId="0" sldId="263"/>
            <ac:spMk id="1685" creationId="{00000000-0000-0000-0000-000000000000}"/>
          </ac:spMkLst>
        </pc:spChg>
        <pc:spChg chg="mod">
          <ac:chgData name="Le Duc Nhuan" userId="63daef82-74d6-4839-91e9-3093f7a96db5" providerId="ADAL" clId="{059CB885-1110-4210-899C-0CFB2368D324}" dt="2024-01-17T14:20:54.457" v="1594" actId="207"/>
          <ac:spMkLst>
            <pc:docMk/>
            <pc:sldMk cId="0" sldId="263"/>
            <ac:spMk id="1686" creationId="{00000000-0000-0000-0000-000000000000}"/>
          </ac:spMkLst>
        </pc:spChg>
        <pc:grpChg chg="mod">
          <ac:chgData name="Le Duc Nhuan" userId="63daef82-74d6-4839-91e9-3093f7a96db5" providerId="ADAL" clId="{059CB885-1110-4210-899C-0CFB2368D324}" dt="2024-01-18T02:19:06.712" v="8933" actId="14100"/>
          <ac:grpSpMkLst>
            <pc:docMk/>
            <pc:sldMk cId="0" sldId="263"/>
            <ac:grpSpMk id="1650" creationId="{00000000-0000-0000-0000-000000000000}"/>
          </ac:grpSpMkLst>
        </pc:grpChg>
        <pc:grpChg chg="add del">
          <ac:chgData name="Le Duc Nhuan" userId="63daef82-74d6-4839-91e9-3093f7a96db5" providerId="ADAL" clId="{059CB885-1110-4210-899C-0CFB2368D324}" dt="2024-01-16T15:47:20.132" v="436" actId="478"/>
          <ac:grpSpMkLst>
            <pc:docMk/>
            <pc:sldMk cId="0" sldId="263"/>
            <ac:grpSpMk id="1657" creationId="{00000000-0000-0000-0000-000000000000}"/>
          </ac:grpSpMkLst>
        </pc:grpChg>
      </pc:sldChg>
      <pc:sldChg chg="addSp delSp modSp mod ord modAnim modNotes">
        <pc:chgData name="Le Duc Nhuan" userId="63daef82-74d6-4839-91e9-3093f7a96db5" providerId="ADAL" clId="{059CB885-1110-4210-899C-0CFB2368D324}" dt="2024-01-18T03:01:16.374" v="9090"/>
        <pc:sldMkLst>
          <pc:docMk/>
          <pc:sldMk cId="0" sldId="264"/>
        </pc:sldMkLst>
        <pc:spChg chg="mod">
          <ac:chgData name="Le Duc Nhuan" userId="63daef82-74d6-4839-91e9-3093f7a96db5" providerId="ADAL" clId="{059CB885-1110-4210-899C-0CFB2368D324}" dt="2024-01-17T15:26:08.481" v="2998" actId="1076"/>
          <ac:spMkLst>
            <pc:docMk/>
            <pc:sldMk cId="0" sldId="264"/>
            <ac:spMk id="3" creationId="{A18E389B-936E-7AD9-4761-062EB3A4DBA2}"/>
          </ac:spMkLst>
        </pc:spChg>
        <pc:spChg chg="mod">
          <ac:chgData name="Le Duc Nhuan" userId="63daef82-74d6-4839-91e9-3093f7a96db5" providerId="ADAL" clId="{059CB885-1110-4210-899C-0CFB2368D324}" dt="2024-01-17T15:25:07.658" v="2986"/>
          <ac:spMkLst>
            <pc:docMk/>
            <pc:sldMk cId="0" sldId="264"/>
            <ac:spMk id="4" creationId="{47A9AC9F-FC29-D9E6-8AEF-1E3B7B1FFBD5}"/>
          </ac:spMkLst>
        </pc:spChg>
        <pc:spChg chg="mod">
          <ac:chgData name="Le Duc Nhuan" userId="63daef82-74d6-4839-91e9-3093f7a96db5" providerId="ADAL" clId="{059CB885-1110-4210-899C-0CFB2368D324}" dt="2024-01-17T15:25:07.658" v="2986"/>
          <ac:spMkLst>
            <pc:docMk/>
            <pc:sldMk cId="0" sldId="264"/>
            <ac:spMk id="5" creationId="{09F2EEE3-1A7A-973C-CA3E-E6FE74D5817D}"/>
          </ac:spMkLst>
        </pc:spChg>
        <pc:spChg chg="mod">
          <ac:chgData name="Le Duc Nhuan" userId="63daef82-74d6-4839-91e9-3093f7a96db5" providerId="ADAL" clId="{059CB885-1110-4210-899C-0CFB2368D324}" dt="2024-01-17T15:25:07.658" v="2986"/>
          <ac:spMkLst>
            <pc:docMk/>
            <pc:sldMk cId="0" sldId="264"/>
            <ac:spMk id="6" creationId="{CC1D85BC-2B75-0DC6-D683-F3EEB6E7610C}"/>
          </ac:spMkLst>
        </pc:spChg>
        <pc:spChg chg="add mod">
          <ac:chgData name="Le Duc Nhuan" userId="63daef82-74d6-4839-91e9-3093f7a96db5" providerId="ADAL" clId="{059CB885-1110-4210-899C-0CFB2368D324}" dt="2024-01-17T15:33:14.630" v="3139" actId="1076"/>
          <ac:spMkLst>
            <pc:docMk/>
            <pc:sldMk cId="0" sldId="264"/>
            <ac:spMk id="7" creationId="{2407220A-49AB-8141-0599-FA074FD42093}"/>
          </ac:spMkLst>
        </pc:spChg>
        <pc:spChg chg="add mod">
          <ac:chgData name="Le Duc Nhuan" userId="63daef82-74d6-4839-91e9-3093f7a96db5" providerId="ADAL" clId="{059CB885-1110-4210-899C-0CFB2368D324}" dt="2024-01-17T15:33:57.231" v="3164" actId="1076"/>
          <ac:spMkLst>
            <pc:docMk/>
            <pc:sldMk cId="0" sldId="264"/>
            <ac:spMk id="8" creationId="{3761F9EB-BCD8-2AE6-1D9F-E2C31E3A42EF}"/>
          </ac:spMkLst>
        </pc:spChg>
        <pc:spChg chg="add mod">
          <ac:chgData name="Le Duc Nhuan" userId="63daef82-74d6-4839-91e9-3093f7a96db5" providerId="ADAL" clId="{059CB885-1110-4210-899C-0CFB2368D324}" dt="2024-01-17T15:36:42.011" v="3199" actId="571"/>
          <ac:spMkLst>
            <pc:docMk/>
            <pc:sldMk cId="0" sldId="264"/>
            <ac:spMk id="9" creationId="{BE939B98-E67E-8A02-3873-8EF34BB6BD9B}"/>
          </ac:spMkLst>
        </pc:spChg>
        <pc:spChg chg="add mod">
          <ac:chgData name="Le Duc Nhuan" userId="63daef82-74d6-4839-91e9-3093f7a96db5" providerId="ADAL" clId="{059CB885-1110-4210-899C-0CFB2368D324}" dt="2024-01-17T15:36:42.011" v="3199" actId="571"/>
          <ac:spMkLst>
            <pc:docMk/>
            <pc:sldMk cId="0" sldId="264"/>
            <ac:spMk id="10" creationId="{BF871700-C83A-77A5-D88C-F5196CA83D7C}"/>
          </ac:spMkLst>
        </pc:spChg>
        <pc:spChg chg="add mod">
          <ac:chgData name="Le Duc Nhuan" userId="63daef82-74d6-4839-91e9-3093f7a96db5" providerId="ADAL" clId="{059CB885-1110-4210-899C-0CFB2368D324}" dt="2024-01-17T15:36:42.011" v="3199" actId="571"/>
          <ac:spMkLst>
            <pc:docMk/>
            <pc:sldMk cId="0" sldId="264"/>
            <ac:spMk id="11" creationId="{04AEBC63-9294-86AB-BD20-6FD0901A7FB3}"/>
          </ac:spMkLst>
        </pc:spChg>
        <pc:spChg chg="mod">
          <ac:chgData name="Le Duc Nhuan" userId="63daef82-74d6-4839-91e9-3093f7a96db5" providerId="ADAL" clId="{059CB885-1110-4210-899C-0CFB2368D324}" dt="2024-01-17T15:31:40.078" v="3124" actId="1076"/>
          <ac:spMkLst>
            <pc:docMk/>
            <pc:sldMk cId="0" sldId="264"/>
            <ac:spMk id="1691" creationId="{00000000-0000-0000-0000-000000000000}"/>
          </ac:spMkLst>
        </pc:spChg>
        <pc:spChg chg="mod">
          <ac:chgData name="Le Duc Nhuan" userId="63daef82-74d6-4839-91e9-3093f7a96db5" providerId="ADAL" clId="{059CB885-1110-4210-899C-0CFB2368D324}" dt="2024-01-17T15:31:46.122" v="3125" actId="1076"/>
          <ac:spMkLst>
            <pc:docMk/>
            <pc:sldMk cId="0" sldId="264"/>
            <ac:spMk id="1692" creationId="{00000000-0000-0000-0000-000000000000}"/>
          </ac:spMkLst>
        </pc:spChg>
        <pc:spChg chg="mod">
          <ac:chgData name="Le Duc Nhuan" userId="63daef82-74d6-4839-91e9-3093f7a96db5" providerId="ADAL" clId="{059CB885-1110-4210-899C-0CFB2368D324}" dt="2024-01-17T15:32:13.195" v="3128" actId="1076"/>
          <ac:spMkLst>
            <pc:docMk/>
            <pc:sldMk cId="0" sldId="264"/>
            <ac:spMk id="1693" creationId="{00000000-0000-0000-0000-000000000000}"/>
          </ac:spMkLst>
        </pc:spChg>
        <pc:spChg chg="mod">
          <ac:chgData name="Le Duc Nhuan" userId="63daef82-74d6-4839-91e9-3093f7a96db5" providerId="ADAL" clId="{059CB885-1110-4210-899C-0CFB2368D324}" dt="2024-01-17T15:32:20.023" v="3129" actId="1076"/>
          <ac:spMkLst>
            <pc:docMk/>
            <pc:sldMk cId="0" sldId="264"/>
            <ac:spMk id="1694" creationId="{00000000-0000-0000-0000-000000000000}"/>
          </ac:spMkLst>
        </pc:spChg>
        <pc:spChg chg="del">
          <ac:chgData name="Le Duc Nhuan" userId="63daef82-74d6-4839-91e9-3093f7a96db5" providerId="ADAL" clId="{059CB885-1110-4210-899C-0CFB2368D324}" dt="2024-01-17T15:28:28.842" v="3027" actId="478"/>
          <ac:spMkLst>
            <pc:docMk/>
            <pc:sldMk cId="0" sldId="264"/>
            <ac:spMk id="1695" creationId="{00000000-0000-0000-0000-000000000000}"/>
          </ac:spMkLst>
        </pc:spChg>
        <pc:spChg chg="del">
          <ac:chgData name="Le Duc Nhuan" userId="63daef82-74d6-4839-91e9-3093f7a96db5" providerId="ADAL" clId="{059CB885-1110-4210-899C-0CFB2368D324}" dt="2024-01-17T15:28:29.942" v="3028" actId="478"/>
          <ac:spMkLst>
            <pc:docMk/>
            <pc:sldMk cId="0" sldId="264"/>
            <ac:spMk id="1696" creationId="{00000000-0000-0000-0000-000000000000}"/>
          </ac:spMkLst>
        </pc:spChg>
        <pc:spChg chg="del">
          <ac:chgData name="Le Duc Nhuan" userId="63daef82-74d6-4839-91e9-3093f7a96db5" providerId="ADAL" clId="{059CB885-1110-4210-899C-0CFB2368D324}" dt="2024-01-17T15:28:32.012" v="3029" actId="478"/>
          <ac:spMkLst>
            <pc:docMk/>
            <pc:sldMk cId="0" sldId="264"/>
            <ac:spMk id="1697" creationId="{00000000-0000-0000-0000-000000000000}"/>
          </ac:spMkLst>
        </pc:spChg>
        <pc:spChg chg="del">
          <ac:chgData name="Le Duc Nhuan" userId="63daef82-74d6-4839-91e9-3093f7a96db5" providerId="ADAL" clId="{059CB885-1110-4210-899C-0CFB2368D324}" dt="2024-01-17T15:28:32.945" v="3030" actId="478"/>
          <ac:spMkLst>
            <pc:docMk/>
            <pc:sldMk cId="0" sldId="264"/>
            <ac:spMk id="1698" creationId="{00000000-0000-0000-0000-000000000000}"/>
          </ac:spMkLst>
        </pc:spChg>
        <pc:spChg chg="mod">
          <ac:chgData name="Le Duc Nhuan" userId="63daef82-74d6-4839-91e9-3093f7a96db5" providerId="ADAL" clId="{059CB885-1110-4210-899C-0CFB2368D324}" dt="2024-01-17T15:32:47.902" v="3134" actId="14100"/>
          <ac:spMkLst>
            <pc:docMk/>
            <pc:sldMk cId="0" sldId="264"/>
            <ac:spMk id="1699" creationId="{00000000-0000-0000-0000-000000000000}"/>
          </ac:spMkLst>
        </pc:spChg>
        <pc:spChg chg="mod">
          <ac:chgData name="Le Duc Nhuan" userId="63daef82-74d6-4839-91e9-3093f7a96db5" providerId="ADAL" clId="{059CB885-1110-4210-899C-0CFB2368D324}" dt="2024-01-17T15:32:59.857" v="3136" actId="1076"/>
          <ac:spMkLst>
            <pc:docMk/>
            <pc:sldMk cId="0" sldId="264"/>
            <ac:spMk id="1700" creationId="{00000000-0000-0000-0000-000000000000}"/>
          </ac:spMkLst>
        </pc:spChg>
        <pc:spChg chg="mod">
          <ac:chgData name="Le Duc Nhuan" userId="63daef82-74d6-4839-91e9-3093f7a96db5" providerId="ADAL" clId="{059CB885-1110-4210-899C-0CFB2368D324}" dt="2024-01-17T15:33:14.630" v="3139" actId="1076"/>
          <ac:spMkLst>
            <pc:docMk/>
            <pc:sldMk cId="0" sldId="264"/>
            <ac:spMk id="1701" creationId="{00000000-0000-0000-0000-000000000000}"/>
          </ac:spMkLst>
        </pc:spChg>
        <pc:spChg chg="mod">
          <ac:chgData name="Le Duc Nhuan" userId="63daef82-74d6-4839-91e9-3093f7a96db5" providerId="ADAL" clId="{059CB885-1110-4210-899C-0CFB2368D324}" dt="2024-01-17T15:38:56.636" v="3214" actId="208"/>
          <ac:spMkLst>
            <pc:docMk/>
            <pc:sldMk cId="0" sldId="264"/>
            <ac:spMk id="1702" creationId="{00000000-0000-0000-0000-000000000000}"/>
          </ac:spMkLst>
        </pc:spChg>
        <pc:spChg chg="mod">
          <ac:chgData name="Le Duc Nhuan" userId="63daef82-74d6-4839-91e9-3093f7a96db5" providerId="ADAL" clId="{059CB885-1110-4210-899C-0CFB2368D324}" dt="2024-01-17T15:38:34.846" v="3211" actId="207"/>
          <ac:spMkLst>
            <pc:docMk/>
            <pc:sldMk cId="0" sldId="264"/>
            <ac:spMk id="1703" creationId="{00000000-0000-0000-0000-000000000000}"/>
          </ac:spMkLst>
        </pc:spChg>
        <pc:spChg chg="mod">
          <ac:chgData name="Le Duc Nhuan" userId="63daef82-74d6-4839-91e9-3093f7a96db5" providerId="ADAL" clId="{059CB885-1110-4210-899C-0CFB2368D324}" dt="2024-01-17T15:38:43.810" v="3212" actId="208"/>
          <ac:spMkLst>
            <pc:docMk/>
            <pc:sldMk cId="0" sldId="264"/>
            <ac:spMk id="1704" creationId="{00000000-0000-0000-0000-000000000000}"/>
          </ac:spMkLst>
        </pc:spChg>
        <pc:spChg chg="mod">
          <ac:chgData name="Le Duc Nhuan" userId="63daef82-74d6-4839-91e9-3093f7a96db5" providerId="ADAL" clId="{059CB885-1110-4210-899C-0CFB2368D324}" dt="2024-01-17T15:38:18.376" v="3207" actId="207"/>
          <ac:spMkLst>
            <pc:docMk/>
            <pc:sldMk cId="0" sldId="264"/>
            <ac:spMk id="1705" creationId="{00000000-0000-0000-0000-000000000000}"/>
          </ac:spMkLst>
        </pc:spChg>
        <pc:spChg chg="mod">
          <ac:chgData name="Le Duc Nhuan" userId="63daef82-74d6-4839-91e9-3093f7a96db5" providerId="ADAL" clId="{059CB885-1110-4210-899C-0CFB2368D324}" dt="2024-01-17T15:38:48.341" v="3213" actId="208"/>
          <ac:spMkLst>
            <pc:docMk/>
            <pc:sldMk cId="0" sldId="264"/>
            <ac:spMk id="1706" creationId="{00000000-0000-0000-0000-000000000000}"/>
          </ac:spMkLst>
        </pc:spChg>
        <pc:spChg chg="mod">
          <ac:chgData name="Le Duc Nhuan" userId="63daef82-74d6-4839-91e9-3093f7a96db5" providerId="ADAL" clId="{059CB885-1110-4210-899C-0CFB2368D324}" dt="2024-01-17T15:38:30.274" v="3210" actId="207"/>
          <ac:spMkLst>
            <pc:docMk/>
            <pc:sldMk cId="0" sldId="264"/>
            <ac:spMk id="1707" creationId="{00000000-0000-0000-0000-000000000000}"/>
          </ac:spMkLst>
        </pc:spChg>
        <pc:spChg chg="del">
          <ac:chgData name="Le Duc Nhuan" userId="63daef82-74d6-4839-91e9-3093f7a96db5" providerId="ADAL" clId="{059CB885-1110-4210-899C-0CFB2368D324}" dt="2024-01-17T15:28:39.571" v="3031" actId="478"/>
          <ac:spMkLst>
            <pc:docMk/>
            <pc:sldMk cId="0" sldId="264"/>
            <ac:spMk id="1708" creationId="{00000000-0000-0000-0000-000000000000}"/>
          </ac:spMkLst>
        </pc:spChg>
        <pc:spChg chg="del">
          <ac:chgData name="Le Duc Nhuan" userId="63daef82-74d6-4839-91e9-3093f7a96db5" providerId="ADAL" clId="{059CB885-1110-4210-899C-0CFB2368D324}" dt="2024-01-17T15:28:39.571" v="3031" actId="478"/>
          <ac:spMkLst>
            <pc:docMk/>
            <pc:sldMk cId="0" sldId="264"/>
            <ac:spMk id="1709" creationId="{00000000-0000-0000-0000-000000000000}"/>
          </ac:spMkLst>
        </pc:spChg>
        <pc:spChg chg="del">
          <ac:chgData name="Le Duc Nhuan" userId="63daef82-74d6-4839-91e9-3093f7a96db5" providerId="ADAL" clId="{059CB885-1110-4210-899C-0CFB2368D324}" dt="2024-01-17T15:28:39.571" v="3031" actId="478"/>
          <ac:spMkLst>
            <pc:docMk/>
            <pc:sldMk cId="0" sldId="264"/>
            <ac:spMk id="1710" creationId="{00000000-0000-0000-0000-000000000000}"/>
          </ac:spMkLst>
        </pc:spChg>
        <pc:spChg chg="del">
          <ac:chgData name="Le Duc Nhuan" userId="63daef82-74d6-4839-91e9-3093f7a96db5" providerId="ADAL" clId="{059CB885-1110-4210-899C-0CFB2368D324}" dt="2024-01-17T15:28:39.571" v="3031" actId="478"/>
          <ac:spMkLst>
            <pc:docMk/>
            <pc:sldMk cId="0" sldId="264"/>
            <ac:spMk id="1711" creationId="{00000000-0000-0000-0000-000000000000}"/>
          </ac:spMkLst>
        </pc:spChg>
        <pc:spChg chg="mod">
          <ac:chgData name="Le Duc Nhuan" userId="63daef82-74d6-4839-91e9-3093f7a96db5" providerId="ADAL" clId="{059CB885-1110-4210-899C-0CFB2368D324}" dt="2024-01-17T15:41:09.543" v="3215" actId="207"/>
          <ac:spMkLst>
            <pc:docMk/>
            <pc:sldMk cId="0" sldId="264"/>
            <ac:spMk id="1712" creationId="{00000000-0000-0000-0000-000000000000}"/>
          </ac:spMkLst>
        </pc:spChg>
        <pc:spChg chg="del">
          <ac:chgData name="Le Duc Nhuan" userId="63daef82-74d6-4839-91e9-3093f7a96db5" providerId="ADAL" clId="{059CB885-1110-4210-899C-0CFB2368D324}" dt="2024-01-17T15:28:54.709" v="3032" actId="478"/>
          <ac:spMkLst>
            <pc:docMk/>
            <pc:sldMk cId="0" sldId="264"/>
            <ac:spMk id="1713" creationId="{00000000-0000-0000-0000-000000000000}"/>
          </ac:spMkLst>
        </pc:spChg>
        <pc:spChg chg="mod">
          <ac:chgData name="Le Duc Nhuan" userId="63daef82-74d6-4839-91e9-3093f7a96db5" providerId="ADAL" clId="{059CB885-1110-4210-899C-0CFB2368D324}" dt="2024-01-17T15:41:13.744" v="3216" actId="207"/>
          <ac:spMkLst>
            <pc:docMk/>
            <pc:sldMk cId="0" sldId="264"/>
            <ac:spMk id="1714" creationId="{00000000-0000-0000-0000-000000000000}"/>
          </ac:spMkLst>
        </pc:spChg>
        <pc:spChg chg="del">
          <ac:chgData name="Le Duc Nhuan" userId="63daef82-74d6-4839-91e9-3093f7a96db5" providerId="ADAL" clId="{059CB885-1110-4210-899C-0CFB2368D324}" dt="2024-01-17T15:29:54.641" v="3074" actId="478"/>
          <ac:spMkLst>
            <pc:docMk/>
            <pc:sldMk cId="0" sldId="264"/>
            <ac:spMk id="1715" creationId="{00000000-0000-0000-0000-000000000000}"/>
          </ac:spMkLst>
        </pc:spChg>
        <pc:spChg chg="mod">
          <ac:chgData name="Le Duc Nhuan" userId="63daef82-74d6-4839-91e9-3093f7a96db5" providerId="ADAL" clId="{059CB885-1110-4210-899C-0CFB2368D324}" dt="2024-01-17T15:37:49.902" v="3205" actId="207"/>
          <ac:spMkLst>
            <pc:docMk/>
            <pc:sldMk cId="0" sldId="264"/>
            <ac:spMk id="1716" creationId="{00000000-0000-0000-0000-000000000000}"/>
          </ac:spMkLst>
        </pc:spChg>
        <pc:spChg chg="del">
          <ac:chgData name="Le Duc Nhuan" userId="63daef82-74d6-4839-91e9-3093f7a96db5" providerId="ADAL" clId="{059CB885-1110-4210-899C-0CFB2368D324}" dt="2024-01-17T15:30:11.953" v="3110" actId="478"/>
          <ac:spMkLst>
            <pc:docMk/>
            <pc:sldMk cId="0" sldId="264"/>
            <ac:spMk id="1717" creationId="{00000000-0000-0000-0000-000000000000}"/>
          </ac:spMkLst>
        </pc:spChg>
        <pc:spChg chg="del">
          <ac:chgData name="Le Duc Nhuan" userId="63daef82-74d6-4839-91e9-3093f7a96db5" providerId="ADAL" clId="{059CB885-1110-4210-899C-0CFB2368D324}" dt="2024-01-17T15:28:39.571" v="3031" actId="478"/>
          <ac:spMkLst>
            <pc:docMk/>
            <pc:sldMk cId="0" sldId="264"/>
            <ac:spMk id="1718" creationId="{00000000-0000-0000-0000-000000000000}"/>
          </ac:spMkLst>
        </pc:spChg>
        <pc:spChg chg="del">
          <ac:chgData name="Le Duc Nhuan" userId="63daef82-74d6-4839-91e9-3093f7a96db5" providerId="ADAL" clId="{059CB885-1110-4210-899C-0CFB2368D324}" dt="2024-01-17T15:28:39.571" v="3031" actId="478"/>
          <ac:spMkLst>
            <pc:docMk/>
            <pc:sldMk cId="0" sldId="264"/>
            <ac:spMk id="1719" creationId="{00000000-0000-0000-0000-000000000000}"/>
          </ac:spMkLst>
        </pc:spChg>
        <pc:spChg chg="del">
          <ac:chgData name="Le Duc Nhuan" userId="63daef82-74d6-4839-91e9-3093f7a96db5" providerId="ADAL" clId="{059CB885-1110-4210-899C-0CFB2368D324}" dt="2024-01-17T15:28:39.571" v="3031" actId="478"/>
          <ac:spMkLst>
            <pc:docMk/>
            <pc:sldMk cId="0" sldId="264"/>
            <ac:spMk id="1720" creationId="{00000000-0000-0000-0000-000000000000}"/>
          </ac:spMkLst>
        </pc:spChg>
        <pc:spChg chg="del">
          <ac:chgData name="Le Duc Nhuan" userId="63daef82-74d6-4839-91e9-3093f7a96db5" providerId="ADAL" clId="{059CB885-1110-4210-899C-0CFB2368D324}" dt="2024-01-17T15:28:39.571" v="3031" actId="478"/>
          <ac:spMkLst>
            <pc:docMk/>
            <pc:sldMk cId="0" sldId="264"/>
            <ac:spMk id="1721" creationId="{00000000-0000-0000-0000-000000000000}"/>
          </ac:spMkLst>
        </pc:spChg>
        <pc:grpChg chg="add mod">
          <ac:chgData name="Le Duc Nhuan" userId="63daef82-74d6-4839-91e9-3093f7a96db5" providerId="ADAL" clId="{059CB885-1110-4210-899C-0CFB2368D324}" dt="2024-01-17T15:33:14.630" v="3139" actId="1076"/>
          <ac:grpSpMkLst>
            <pc:docMk/>
            <pc:sldMk cId="0" sldId="264"/>
            <ac:grpSpMk id="2" creationId="{3926B670-710C-00A9-88EE-E28CA35ACED4}"/>
          </ac:grpSpMkLst>
        </pc:grpChg>
      </pc:sldChg>
      <pc:sldChg chg="modSp del mod">
        <pc:chgData name="Le Duc Nhuan" userId="63daef82-74d6-4839-91e9-3093f7a96db5" providerId="ADAL" clId="{059CB885-1110-4210-899C-0CFB2368D324}" dt="2024-01-17T19:04:27.409" v="8778" actId="47"/>
        <pc:sldMkLst>
          <pc:docMk/>
          <pc:sldMk cId="0" sldId="265"/>
        </pc:sldMkLst>
        <pc:spChg chg="mod">
          <ac:chgData name="Le Duc Nhuan" userId="63daef82-74d6-4839-91e9-3093f7a96db5" providerId="ADAL" clId="{059CB885-1110-4210-899C-0CFB2368D324}" dt="2024-01-16T15:40:50.959" v="235" actId="1076"/>
          <ac:spMkLst>
            <pc:docMk/>
            <pc:sldMk cId="0" sldId="265"/>
            <ac:spMk id="1731" creationId="{00000000-0000-0000-0000-000000000000}"/>
          </ac:spMkLst>
        </pc:spChg>
      </pc:sldChg>
      <pc:sldChg chg="del">
        <pc:chgData name="Le Duc Nhuan" userId="63daef82-74d6-4839-91e9-3093f7a96db5" providerId="ADAL" clId="{059CB885-1110-4210-899C-0CFB2368D324}" dt="2024-01-17T19:04:26.354" v="8777" actId="47"/>
        <pc:sldMkLst>
          <pc:docMk/>
          <pc:sldMk cId="0" sldId="266"/>
        </pc:sldMkLst>
      </pc:sldChg>
      <pc:sldChg chg="del">
        <pc:chgData name="Le Duc Nhuan" userId="63daef82-74d6-4839-91e9-3093f7a96db5" providerId="ADAL" clId="{059CB885-1110-4210-899C-0CFB2368D324}" dt="2024-01-17T19:04:25.819" v="8776" actId="47"/>
        <pc:sldMkLst>
          <pc:docMk/>
          <pc:sldMk cId="0" sldId="267"/>
        </pc:sldMkLst>
      </pc:sldChg>
      <pc:sldChg chg="addSp delSp modSp del mod">
        <pc:chgData name="Le Duc Nhuan" userId="63daef82-74d6-4839-91e9-3093f7a96db5" providerId="ADAL" clId="{059CB885-1110-4210-899C-0CFB2368D324}" dt="2024-01-17T19:04:25.325" v="8775" actId="47"/>
        <pc:sldMkLst>
          <pc:docMk/>
          <pc:sldMk cId="0" sldId="268"/>
        </pc:sldMkLst>
        <pc:spChg chg="add del">
          <ac:chgData name="Le Duc Nhuan" userId="63daef82-74d6-4839-91e9-3093f7a96db5" providerId="ADAL" clId="{059CB885-1110-4210-899C-0CFB2368D324}" dt="2024-01-16T16:29:11.221" v="729" actId="21"/>
          <ac:spMkLst>
            <pc:docMk/>
            <pc:sldMk cId="0" sldId="268"/>
            <ac:spMk id="2244" creationId="{00000000-0000-0000-0000-000000000000}"/>
          </ac:spMkLst>
        </pc:spChg>
        <pc:spChg chg="add del">
          <ac:chgData name="Le Duc Nhuan" userId="63daef82-74d6-4839-91e9-3093f7a96db5" providerId="ADAL" clId="{059CB885-1110-4210-899C-0CFB2368D324}" dt="2024-01-16T16:29:11.221" v="729" actId="21"/>
          <ac:spMkLst>
            <pc:docMk/>
            <pc:sldMk cId="0" sldId="268"/>
            <ac:spMk id="2246" creationId="{00000000-0000-0000-0000-000000000000}"/>
          </ac:spMkLst>
        </pc:spChg>
        <pc:spChg chg="add del">
          <ac:chgData name="Le Duc Nhuan" userId="63daef82-74d6-4839-91e9-3093f7a96db5" providerId="ADAL" clId="{059CB885-1110-4210-899C-0CFB2368D324}" dt="2024-01-16T16:29:11.221" v="729" actId="21"/>
          <ac:spMkLst>
            <pc:docMk/>
            <pc:sldMk cId="0" sldId="268"/>
            <ac:spMk id="2247" creationId="{00000000-0000-0000-0000-000000000000}"/>
          </ac:spMkLst>
        </pc:spChg>
        <pc:spChg chg="mod">
          <ac:chgData name="Le Duc Nhuan" userId="63daef82-74d6-4839-91e9-3093f7a96db5" providerId="ADAL" clId="{059CB885-1110-4210-899C-0CFB2368D324}" dt="2024-01-17T17:59:11.475" v="7376" actId="14100"/>
          <ac:spMkLst>
            <pc:docMk/>
            <pc:sldMk cId="0" sldId="268"/>
            <ac:spMk id="2261" creationId="{00000000-0000-0000-0000-000000000000}"/>
          </ac:spMkLst>
        </pc:spChg>
      </pc:sldChg>
      <pc:sldChg chg="del">
        <pc:chgData name="Le Duc Nhuan" userId="63daef82-74d6-4839-91e9-3093f7a96db5" providerId="ADAL" clId="{059CB885-1110-4210-899C-0CFB2368D324}" dt="2024-01-17T19:04:24.999" v="8774" actId="47"/>
        <pc:sldMkLst>
          <pc:docMk/>
          <pc:sldMk cId="0" sldId="269"/>
        </pc:sldMkLst>
      </pc:sldChg>
      <pc:sldChg chg="addSp delSp modSp mod ord modAnim">
        <pc:chgData name="Le Duc Nhuan" userId="63daef82-74d6-4839-91e9-3093f7a96db5" providerId="ADAL" clId="{059CB885-1110-4210-899C-0CFB2368D324}" dt="2024-01-18T03:05:11.542" v="9122"/>
        <pc:sldMkLst>
          <pc:docMk/>
          <pc:sldMk cId="0" sldId="270"/>
        </pc:sldMkLst>
        <pc:spChg chg="add del mod">
          <ac:chgData name="Le Duc Nhuan" userId="63daef82-74d6-4839-91e9-3093f7a96db5" providerId="ADAL" clId="{059CB885-1110-4210-899C-0CFB2368D324}" dt="2024-01-17T15:09:37.873" v="2830" actId="478"/>
          <ac:spMkLst>
            <pc:docMk/>
            <pc:sldMk cId="0" sldId="270"/>
            <ac:spMk id="2" creationId="{54DC13EC-CB4D-79D7-9BD1-125B1E3ADEA3}"/>
          </ac:spMkLst>
        </pc:spChg>
        <pc:spChg chg="add del mod">
          <ac:chgData name="Le Duc Nhuan" userId="63daef82-74d6-4839-91e9-3093f7a96db5" providerId="ADAL" clId="{059CB885-1110-4210-899C-0CFB2368D324}" dt="2024-01-17T15:09:39.939" v="2833" actId="478"/>
          <ac:spMkLst>
            <pc:docMk/>
            <pc:sldMk cId="0" sldId="270"/>
            <ac:spMk id="3" creationId="{0CB094D0-8A06-76D9-CBE1-92E3D6A1E9E8}"/>
          </ac:spMkLst>
        </pc:spChg>
        <pc:spChg chg="del mod">
          <ac:chgData name="Le Duc Nhuan" userId="63daef82-74d6-4839-91e9-3093f7a96db5" providerId="ADAL" clId="{059CB885-1110-4210-899C-0CFB2368D324}" dt="2024-01-17T14:55:59.300" v="2199" actId="478"/>
          <ac:spMkLst>
            <pc:docMk/>
            <pc:sldMk cId="0" sldId="270"/>
            <ac:spMk id="2320" creationId="{00000000-0000-0000-0000-000000000000}"/>
          </ac:spMkLst>
        </pc:spChg>
        <pc:spChg chg="del mod">
          <ac:chgData name="Le Duc Nhuan" userId="63daef82-74d6-4839-91e9-3093f7a96db5" providerId="ADAL" clId="{059CB885-1110-4210-899C-0CFB2368D324}" dt="2024-01-17T15:09:37.099" v="2829" actId="478"/>
          <ac:spMkLst>
            <pc:docMk/>
            <pc:sldMk cId="0" sldId="270"/>
            <ac:spMk id="2321" creationId="{00000000-0000-0000-0000-000000000000}"/>
          </ac:spMkLst>
        </pc:spChg>
        <pc:spChg chg="del mod">
          <ac:chgData name="Le Duc Nhuan" userId="63daef82-74d6-4839-91e9-3093f7a96db5" providerId="ADAL" clId="{059CB885-1110-4210-899C-0CFB2368D324}" dt="2024-01-17T15:15:22.848" v="2886" actId="478"/>
          <ac:spMkLst>
            <pc:docMk/>
            <pc:sldMk cId="0" sldId="270"/>
            <ac:spMk id="2322" creationId="{00000000-0000-0000-0000-000000000000}"/>
          </ac:spMkLst>
        </pc:spChg>
        <pc:spChg chg="del mod ord">
          <ac:chgData name="Le Duc Nhuan" userId="63daef82-74d6-4839-91e9-3093f7a96db5" providerId="ADAL" clId="{059CB885-1110-4210-899C-0CFB2368D324}" dt="2024-01-17T15:09:39.324" v="2832" actId="478"/>
          <ac:spMkLst>
            <pc:docMk/>
            <pc:sldMk cId="0" sldId="270"/>
            <ac:spMk id="2323" creationId="{00000000-0000-0000-0000-000000000000}"/>
          </ac:spMkLst>
        </pc:spChg>
        <pc:spChg chg="del mod ord">
          <ac:chgData name="Le Duc Nhuan" userId="63daef82-74d6-4839-91e9-3093f7a96db5" providerId="ADAL" clId="{059CB885-1110-4210-899C-0CFB2368D324}" dt="2024-01-17T15:09:38.646" v="2831" actId="478"/>
          <ac:spMkLst>
            <pc:docMk/>
            <pc:sldMk cId="0" sldId="270"/>
            <ac:spMk id="2324" creationId="{00000000-0000-0000-0000-000000000000}"/>
          </ac:spMkLst>
        </pc:spChg>
        <pc:spChg chg="mod">
          <ac:chgData name="Le Duc Nhuan" userId="63daef82-74d6-4839-91e9-3093f7a96db5" providerId="ADAL" clId="{059CB885-1110-4210-899C-0CFB2368D324}" dt="2024-01-17T15:22:26.571" v="2925" actId="14100"/>
          <ac:spMkLst>
            <pc:docMk/>
            <pc:sldMk cId="0" sldId="270"/>
            <ac:spMk id="2325" creationId="{00000000-0000-0000-0000-000000000000}"/>
          </ac:spMkLst>
        </pc:spChg>
        <pc:spChg chg="mod">
          <ac:chgData name="Le Duc Nhuan" userId="63daef82-74d6-4839-91e9-3093f7a96db5" providerId="ADAL" clId="{059CB885-1110-4210-899C-0CFB2368D324}" dt="2024-01-17T14:59:50.642" v="2237" actId="14100"/>
          <ac:spMkLst>
            <pc:docMk/>
            <pc:sldMk cId="0" sldId="270"/>
            <ac:spMk id="2326" creationId="{00000000-0000-0000-0000-000000000000}"/>
          </ac:spMkLst>
        </pc:spChg>
        <pc:spChg chg="add del mod">
          <ac:chgData name="Le Duc Nhuan" userId="63daef82-74d6-4839-91e9-3093f7a96db5" providerId="ADAL" clId="{059CB885-1110-4210-899C-0CFB2368D324}" dt="2024-01-17T15:01:35.842" v="2404" actId="14100"/>
          <ac:spMkLst>
            <pc:docMk/>
            <pc:sldMk cId="0" sldId="270"/>
            <ac:spMk id="2327" creationId="{00000000-0000-0000-0000-000000000000}"/>
          </ac:spMkLst>
        </pc:spChg>
        <pc:spChg chg="mod">
          <ac:chgData name="Le Duc Nhuan" userId="63daef82-74d6-4839-91e9-3093f7a96db5" providerId="ADAL" clId="{059CB885-1110-4210-899C-0CFB2368D324}" dt="2024-01-17T15:05:03.030" v="2774" actId="14100"/>
          <ac:spMkLst>
            <pc:docMk/>
            <pc:sldMk cId="0" sldId="270"/>
            <ac:spMk id="2328" creationId="{00000000-0000-0000-0000-000000000000}"/>
          </ac:spMkLst>
        </pc:spChg>
        <pc:spChg chg="mod">
          <ac:chgData name="Le Duc Nhuan" userId="63daef82-74d6-4839-91e9-3093f7a96db5" providerId="ADAL" clId="{059CB885-1110-4210-899C-0CFB2368D324}" dt="2024-01-17T15:06:24.818" v="2789" actId="14100"/>
          <ac:spMkLst>
            <pc:docMk/>
            <pc:sldMk cId="0" sldId="270"/>
            <ac:spMk id="2329" creationId="{00000000-0000-0000-0000-000000000000}"/>
          </ac:spMkLst>
        </pc:spChg>
        <pc:spChg chg="mod">
          <ac:chgData name="Le Duc Nhuan" userId="63daef82-74d6-4839-91e9-3093f7a96db5" providerId="ADAL" clId="{059CB885-1110-4210-899C-0CFB2368D324}" dt="2024-01-17T14:55:06.389" v="2184" actId="1076"/>
          <ac:spMkLst>
            <pc:docMk/>
            <pc:sldMk cId="0" sldId="270"/>
            <ac:spMk id="2330" creationId="{00000000-0000-0000-0000-000000000000}"/>
          </ac:spMkLst>
        </pc:spChg>
        <pc:spChg chg="mod">
          <ac:chgData name="Le Duc Nhuan" userId="63daef82-74d6-4839-91e9-3093f7a96db5" providerId="ADAL" clId="{059CB885-1110-4210-899C-0CFB2368D324}" dt="2024-01-17T14:55:06.389" v="2184" actId="1076"/>
          <ac:spMkLst>
            <pc:docMk/>
            <pc:sldMk cId="0" sldId="270"/>
            <ac:spMk id="2331" creationId="{00000000-0000-0000-0000-000000000000}"/>
          </ac:spMkLst>
        </pc:spChg>
        <pc:spChg chg="mod">
          <ac:chgData name="Le Duc Nhuan" userId="63daef82-74d6-4839-91e9-3093f7a96db5" providerId="ADAL" clId="{059CB885-1110-4210-899C-0CFB2368D324}" dt="2024-01-17T14:55:06.389" v="2184" actId="1076"/>
          <ac:spMkLst>
            <pc:docMk/>
            <pc:sldMk cId="0" sldId="270"/>
            <ac:spMk id="2332" creationId="{00000000-0000-0000-0000-000000000000}"/>
          </ac:spMkLst>
        </pc:spChg>
        <pc:spChg chg="mod">
          <ac:chgData name="Le Duc Nhuan" userId="63daef82-74d6-4839-91e9-3093f7a96db5" providerId="ADAL" clId="{059CB885-1110-4210-899C-0CFB2368D324}" dt="2024-01-17T14:55:06.389" v="2184" actId="1076"/>
          <ac:spMkLst>
            <pc:docMk/>
            <pc:sldMk cId="0" sldId="270"/>
            <ac:spMk id="2333" creationId="{00000000-0000-0000-0000-000000000000}"/>
          </ac:spMkLst>
        </pc:spChg>
        <pc:spChg chg="mod">
          <ac:chgData name="Le Duc Nhuan" userId="63daef82-74d6-4839-91e9-3093f7a96db5" providerId="ADAL" clId="{059CB885-1110-4210-899C-0CFB2368D324}" dt="2024-01-17T14:55:06.389" v="2184" actId="1076"/>
          <ac:spMkLst>
            <pc:docMk/>
            <pc:sldMk cId="0" sldId="270"/>
            <ac:spMk id="2334" creationId="{00000000-0000-0000-0000-000000000000}"/>
          </ac:spMkLst>
        </pc:spChg>
        <pc:spChg chg="mod">
          <ac:chgData name="Le Duc Nhuan" userId="63daef82-74d6-4839-91e9-3093f7a96db5" providerId="ADAL" clId="{059CB885-1110-4210-899C-0CFB2368D324}" dt="2024-01-17T14:55:06.389" v="2184" actId="1076"/>
          <ac:spMkLst>
            <pc:docMk/>
            <pc:sldMk cId="0" sldId="270"/>
            <ac:spMk id="2335" creationId="{00000000-0000-0000-0000-000000000000}"/>
          </ac:spMkLst>
        </pc:spChg>
        <pc:spChg chg="del">
          <ac:chgData name="Le Duc Nhuan" userId="63daef82-74d6-4839-91e9-3093f7a96db5" providerId="ADAL" clId="{059CB885-1110-4210-899C-0CFB2368D324}" dt="2024-01-17T14:45:22.421" v="1725" actId="478"/>
          <ac:spMkLst>
            <pc:docMk/>
            <pc:sldMk cId="0" sldId="270"/>
            <ac:spMk id="2336" creationId="{00000000-0000-0000-0000-000000000000}"/>
          </ac:spMkLst>
        </pc:spChg>
        <pc:spChg chg="mod">
          <ac:chgData name="Le Duc Nhuan" userId="63daef82-74d6-4839-91e9-3093f7a96db5" providerId="ADAL" clId="{059CB885-1110-4210-899C-0CFB2368D324}" dt="2024-01-17T14:58:58.859" v="2227" actId="14100"/>
          <ac:spMkLst>
            <pc:docMk/>
            <pc:sldMk cId="0" sldId="270"/>
            <ac:spMk id="2337" creationId="{00000000-0000-0000-0000-000000000000}"/>
          </ac:spMkLst>
        </pc:spChg>
        <pc:spChg chg="mod">
          <ac:chgData name="Le Duc Nhuan" userId="63daef82-74d6-4839-91e9-3093f7a96db5" providerId="ADAL" clId="{059CB885-1110-4210-899C-0CFB2368D324}" dt="2024-01-17T14:59:00.773" v="2228" actId="14100"/>
          <ac:spMkLst>
            <pc:docMk/>
            <pc:sldMk cId="0" sldId="270"/>
            <ac:spMk id="2338" creationId="{00000000-0000-0000-0000-000000000000}"/>
          </ac:spMkLst>
        </pc:spChg>
        <pc:spChg chg="del">
          <ac:chgData name="Le Duc Nhuan" userId="63daef82-74d6-4839-91e9-3093f7a96db5" providerId="ADAL" clId="{059CB885-1110-4210-899C-0CFB2368D324}" dt="2024-01-17T14:45:14.983" v="1722" actId="478"/>
          <ac:spMkLst>
            <pc:docMk/>
            <pc:sldMk cId="0" sldId="270"/>
            <ac:spMk id="2339" creationId="{00000000-0000-0000-0000-000000000000}"/>
          </ac:spMkLst>
        </pc:spChg>
        <pc:spChg chg="del">
          <ac:chgData name="Le Duc Nhuan" userId="63daef82-74d6-4839-91e9-3093f7a96db5" providerId="ADAL" clId="{059CB885-1110-4210-899C-0CFB2368D324}" dt="2024-01-17T14:45:19.094" v="1723" actId="478"/>
          <ac:spMkLst>
            <pc:docMk/>
            <pc:sldMk cId="0" sldId="270"/>
            <ac:spMk id="2340" creationId="{00000000-0000-0000-0000-000000000000}"/>
          </ac:spMkLst>
        </pc:spChg>
        <pc:spChg chg="del">
          <ac:chgData name="Le Duc Nhuan" userId="63daef82-74d6-4839-91e9-3093f7a96db5" providerId="ADAL" clId="{059CB885-1110-4210-899C-0CFB2368D324}" dt="2024-01-17T14:49:21.055" v="1810" actId="478"/>
          <ac:spMkLst>
            <pc:docMk/>
            <pc:sldMk cId="0" sldId="270"/>
            <ac:spMk id="2341" creationId="{00000000-0000-0000-0000-000000000000}"/>
          </ac:spMkLst>
        </pc:spChg>
        <pc:spChg chg="del">
          <ac:chgData name="Le Duc Nhuan" userId="63daef82-74d6-4839-91e9-3093f7a96db5" providerId="ADAL" clId="{059CB885-1110-4210-899C-0CFB2368D324}" dt="2024-01-17T14:49:17.559" v="1809" actId="478"/>
          <ac:spMkLst>
            <pc:docMk/>
            <pc:sldMk cId="0" sldId="270"/>
            <ac:spMk id="2342" creationId="{00000000-0000-0000-0000-000000000000}"/>
          </ac:spMkLst>
        </pc:spChg>
        <pc:spChg chg="mod">
          <ac:chgData name="Le Duc Nhuan" userId="63daef82-74d6-4839-91e9-3093f7a96db5" providerId="ADAL" clId="{059CB885-1110-4210-899C-0CFB2368D324}" dt="2024-01-17T15:21:28.247" v="2919" actId="404"/>
          <ac:spMkLst>
            <pc:docMk/>
            <pc:sldMk cId="0" sldId="270"/>
            <ac:spMk id="2363" creationId="{00000000-0000-0000-0000-000000000000}"/>
          </ac:spMkLst>
        </pc:spChg>
        <pc:spChg chg="mod">
          <ac:chgData name="Le Duc Nhuan" userId="63daef82-74d6-4839-91e9-3093f7a96db5" providerId="ADAL" clId="{059CB885-1110-4210-899C-0CFB2368D324}" dt="2024-01-17T15:22:21.890" v="2924" actId="14100"/>
          <ac:spMkLst>
            <pc:docMk/>
            <pc:sldMk cId="0" sldId="270"/>
            <ac:spMk id="2364" creationId="{00000000-0000-0000-0000-000000000000}"/>
          </ac:spMkLst>
        </pc:spChg>
        <pc:spChg chg="mod">
          <ac:chgData name="Le Duc Nhuan" userId="63daef82-74d6-4839-91e9-3093f7a96db5" providerId="ADAL" clId="{059CB885-1110-4210-899C-0CFB2368D324}" dt="2024-01-17T15:22:34.200" v="2926" actId="255"/>
          <ac:spMkLst>
            <pc:docMk/>
            <pc:sldMk cId="0" sldId="270"/>
            <ac:spMk id="2365" creationId="{00000000-0000-0000-0000-000000000000}"/>
          </ac:spMkLst>
        </pc:spChg>
        <pc:spChg chg="mod">
          <ac:chgData name="Le Duc Nhuan" userId="63daef82-74d6-4839-91e9-3093f7a96db5" providerId="ADAL" clId="{059CB885-1110-4210-899C-0CFB2368D324}" dt="2024-01-17T15:22:49.885" v="2927" actId="255"/>
          <ac:spMkLst>
            <pc:docMk/>
            <pc:sldMk cId="0" sldId="270"/>
            <ac:spMk id="2366" creationId="{00000000-0000-0000-0000-000000000000}"/>
          </ac:spMkLst>
        </pc:spChg>
        <pc:spChg chg="mod">
          <ac:chgData name="Le Duc Nhuan" userId="63daef82-74d6-4839-91e9-3093f7a96db5" providerId="ADAL" clId="{059CB885-1110-4210-899C-0CFB2368D324}" dt="2024-01-17T15:23:10.004" v="2930" actId="20577"/>
          <ac:spMkLst>
            <pc:docMk/>
            <pc:sldMk cId="0" sldId="270"/>
            <ac:spMk id="2367" creationId="{00000000-0000-0000-0000-000000000000}"/>
          </ac:spMkLst>
        </pc:spChg>
        <pc:spChg chg="mod">
          <ac:chgData name="Le Duc Nhuan" userId="63daef82-74d6-4839-91e9-3093f7a96db5" providerId="ADAL" clId="{059CB885-1110-4210-899C-0CFB2368D324}" dt="2024-01-17T15:23:00.678" v="2929" actId="255"/>
          <ac:spMkLst>
            <pc:docMk/>
            <pc:sldMk cId="0" sldId="270"/>
            <ac:spMk id="2368" creationId="{00000000-0000-0000-0000-000000000000}"/>
          </ac:spMkLst>
        </pc:spChg>
        <pc:spChg chg="mod">
          <ac:chgData name="Le Duc Nhuan" userId="63daef82-74d6-4839-91e9-3093f7a96db5" providerId="ADAL" clId="{059CB885-1110-4210-899C-0CFB2368D324}" dt="2024-01-17T15:15:36.957" v="2889"/>
          <ac:spMkLst>
            <pc:docMk/>
            <pc:sldMk cId="0" sldId="270"/>
            <ac:spMk id="2371" creationId="{9D5FA38B-DE36-4336-CB61-78D54338677D}"/>
          </ac:spMkLst>
        </pc:spChg>
        <pc:spChg chg="mod">
          <ac:chgData name="Le Duc Nhuan" userId="63daef82-74d6-4839-91e9-3093f7a96db5" providerId="ADAL" clId="{059CB885-1110-4210-899C-0CFB2368D324}" dt="2024-01-17T15:15:36.957" v="2889"/>
          <ac:spMkLst>
            <pc:docMk/>
            <pc:sldMk cId="0" sldId="270"/>
            <ac:spMk id="2372" creationId="{D36979CA-1597-4231-42F5-EB718A686CC1}"/>
          </ac:spMkLst>
        </pc:spChg>
        <pc:spChg chg="mod">
          <ac:chgData name="Le Duc Nhuan" userId="63daef82-74d6-4839-91e9-3093f7a96db5" providerId="ADAL" clId="{059CB885-1110-4210-899C-0CFB2368D324}" dt="2024-01-17T15:15:36.957" v="2889"/>
          <ac:spMkLst>
            <pc:docMk/>
            <pc:sldMk cId="0" sldId="270"/>
            <ac:spMk id="2373" creationId="{D65EF169-3CDE-B01B-D9B8-828AE83E0FE4}"/>
          </ac:spMkLst>
        </pc:spChg>
        <pc:spChg chg="mod">
          <ac:chgData name="Le Duc Nhuan" userId="63daef82-74d6-4839-91e9-3093f7a96db5" providerId="ADAL" clId="{059CB885-1110-4210-899C-0CFB2368D324}" dt="2024-01-17T15:15:36.957" v="2889"/>
          <ac:spMkLst>
            <pc:docMk/>
            <pc:sldMk cId="0" sldId="270"/>
            <ac:spMk id="2374" creationId="{D3BA5D94-036C-0E7F-BC45-EFF320AFB971}"/>
          </ac:spMkLst>
        </pc:spChg>
        <pc:spChg chg="mod">
          <ac:chgData name="Le Duc Nhuan" userId="63daef82-74d6-4839-91e9-3093f7a96db5" providerId="ADAL" clId="{059CB885-1110-4210-899C-0CFB2368D324}" dt="2024-01-17T15:16:10.334" v="2900" actId="1076"/>
          <ac:spMkLst>
            <pc:docMk/>
            <pc:sldMk cId="0" sldId="270"/>
            <ac:spMk id="2376" creationId="{6431205F-0DAA-505E-19DF-CD27D3FEBAA2}"/>
          </ac:spMkLst>
        </pc:spChg>
        <pc:spChg chg="mod">
          <ac:chgData name="Le Duc Nhuan" userId="63daef82-74d6-4839-91e9-3093f7a96db5" providerId="ADAL" clId="{059CB885-1110-4210-899C-0CFB2368D324}" dt="2024-01-17T15:15:42.277" v="2890"/>
          <ac:spMkLst>
            <pc:docMk/>
            <pc:sldMk cId="0" sldId="270"/>
            <ac:spMk id="2377" creationId="{A51FCF3D-C5E0-5272-E81E-F3FFD6512CAD}"/>
          </ac:spMkLst>
        </pc:spChg>
        <pc:spChg chg="mod">
          <ac:chgData name="Le Duc Nhuan" userId="63daef82-74d6-4839-91e9-3093f7a96db5" providerId="ADAL" clId="{059CB885-1110-4210-899C-0CFB2368D324}" dt="2024-01-17T15:16:03.383" v="2898" actId="1076"/>
          <ac:spMkLst>
            <pc:docMk/>
            <pc:sldMk cId="0" sldId="270"/>
            <ac:spMk id="2378" creationId="{B7707E6D-F3AD-74BB-295B-225221557BDE}"/>
          </ac:spMkLst>
        </pc:spChg>
        <pc:spChg chg="mod">
          <ac:chgData name="Le Duc Nhuan" userId="63daef82-74d6-4839-91e9-3093f7a96db5" providerId="ADAL" clId="{059CB885-1110-4210-899C-0CFB2368D324}" dt="2024-01-17T15:16:37.823" v="2904" actId="1076"/>
          <ac:spMkLst>
            <pc:docMk/>
            <pc:sldMk cId="0" sldId="270"/>
            <ac:spMk id="2379" creationId="{8183915A-3E9F-4160-FEEB-17E07FE48395}"/>
          </ac:spMkLst>
        </pc:spChg>
        <pc:spChg chg="add mod">
          <ac:chgData name="Le Duc Nhuan" userId="63daef82-74d6-4839-91e9-3093f7a96db5" providerId="ADAL" clId="{059CB885-1110-4210-899C-0CFB2368D324}" dt="2024-01-17T15:21:34.986" v="2920" actId="14100"/>
          <ac:spMkLst>
            <pc:docMk/>
            <pc:sldMk cId="0" sldId="270"/>
            <ac:spMk id="2380" creationId="{07EAE24B-033F-62B3-744B-12575CF35866}"/>
          </ac:spMkLst>
        </pc:spChg>
        <pc:grpChg chg="del">
          <ac:chgData name="Le Duc Nhuan" userId="63daef82-74d6-4839-91e9-3093f7a96db5" providerId="ADAL" clId="{059CB885-1110-4210-899C-0CFB2368D324}" dt="2024-01-17T14:49:38.533" v="1814" actId="478"/>
          <ac:grpSpMkLst>
            <pc:docMk/>
            <pc:sldMk cId="0" sldId="270"/>
            <ac:grpSpMk id="2343" creationId="{00000000-0000-0000-0000-000000000000}"/>
          </ac:grpSpMkLst>
        </pc:grpChg>
        <pc:grpChg chg="del">
          <ac:chgData name="Le Duc Nhuan" userId="63daef82-74d6-4839-91e9-3093f7a96db5" providerId="ADAL" clId="{059CB885-1110-4210-899C-0CFB2368D324}" dt="2024-01-17T14:49:43.208" v="1815" actId="478"/>
          <ac:grpSpMkLst>
            <pc:docMk/>
            <pc:sldMk cId="0" sldId="270"/>
            <ac:grpSpMk id="2347" creationId="{00000000-0000-0000-0000-000000000000}"/>
          </ac:grpSpMkLst>
        </pc:grpChg>
        <pc:grpChg chg="del">
          <ac:chgData name="Le Duc Nhuan" userId="63daef82-74d6-4839-91e9-3093f7a96db5" providerId="ADAL" clId="{059CB885-1110-4210-899C-0CFB2368D324}" dt="2024-01-17T14:49:34.549" v="1813" actId="478"/>
          <ac:grpSpMkLst>
            <pc:docMk/>
            <pc:sldMk cId="0" sldId="270"/>
            <ac:grpSpMk id="2352" creationId="{00000000-0000-0000-0000-000000000000}"/>
          </ac:grpSpMkLst>
        </pc:grpChg>
        <pc:grpChg chg="add mod">
          <ac:chgData name="Le Duc Nhuan" userId="63daef82-74d6-4839-91e9-3093f7a96db5" providerId="ADAL" clId="{059CB885-1110-4210-899C-0CFB2368D324}" dt="2024-01-17T15:15:36.957" v="2889"/>
          <ac:grpSpMkLst>
            <pc:docMk/>
            <pc:sldMk cId="0" sldId="270"/>
            <ac:grpSpMk id="2370" creationId="{611F2B15-B0CA-4763-1FC6-C29AABEED627}"/>
          </ac:grpSpMkLst>
        </pc:grpChg>
        <pc:grpChg chg="add mod">
          <ac:chgData name="Le Duc Nhuan" userId="63daef82-74d6-4839-91e9-3093f7a96db5" providerId="ADAL" clId="{059CB885-1110-4210-899C-0CFB2368D324}" dt="2024-01-17T15:21:38.285" v="2921" actId="1076"/>
          <ac:grpSpMkLst>
            <pc:docMk/>
            <pc:sldMk cId="0" sldId="270"/>
            <ac:grpSpMk id="2375" creationId="{C50AC5D5-9752-2670-76EB-9A5A22263FA7}"/>
          </ac:grpSpMkLst>
        </pc:grpChg>
        <pc:cxnChg chg="add del">
          <ac:chgData name="Le Duc Nhuan" userId="63daef82-74d6-4839-91e9-3093f7a96db5" providerId="ADAL" clId="{059CB885-1110-4210-899C-0CFB2368D324}" dt="2024-01-17T15:09:35.142" v="2828" actId="478"/>
          <ac:cxnSpMkLst>
            <pc:docMk/>
            <pc:sldMk cId="0" sldId="270"/>
            <ac:cxnSpMk id="5" creationId="{61BF6F47-E3D8-4FB4-143B-FF15B1E62602}"/>
          </ac:cxnSpMkLst>
        </pc:cxnChg>
        <pc:cxnChg chg="add mod">
          <ac:chgData name="Le Duc Nhuan" userId="63daef82-74d6-4839-91e9-3093f7a96db5" providerId="ADAL" clId="{059CB885-1110-4210-899C-0CFB2368D324}" dt="2024-01-17T15:20:54.050" v="2916" actId="14100"/>
          <ac:cxnSpMkLst>
            <pc:docMk/>
            <pc:sldMk cId="0" sldId="270"/>
            <ac:cxnSpMk id="7" creationId="{42DB91F6-36BD-BAFC-D7D7-334FC4D5D08C}"/>
          </ac:cxnSpMkLst>
        </pc:cxnChg>
        <pc:cxnChg chg="add mod">
          <ac:chgData name="Le Duc Nhuan" userId="63daef82-74d6-4839-91e9-3093f7a96db5" providerId="ADAL" clId="{059CB885-1110-4210-899C-0CFB2368D324}" dt="2024-01-18T03:03:04.052" v="9104" actId="14100"/>
          <ac:cxnSpMkLst>
            <pc:docMk/>
            <pc:sldMk cId="0" sldId="270"/>
            <ac:cxnSpMk id="9" creationId="{74C63E68-9EF5-A8D6-4C5D-541AAC83B38C}"/>
          </ac:cxnSpMkLst>
        </pc:cxnChg>
        <pc:cxnChg chg="add del">
          <ac:chgData name="Le Duc Nhuan" userId="63daef82-74d6-4839-91e9-3093f7a96db5" providerId="ADAL" clId="{059CB885-1110-4210-899C-0CFB2368D324}" dt="2024-01-17T15:10:39.024" v="2838" actId="11529"/>
          <ac:cxnSpMkLst>
            <pc:docMk/>
            <pc:sldMk cId="0" sldId="270"/>
            <ac:cxnSpMk id="11" creationId="{55C49F64-6E5B-D605-6FC4-31F86F5A903D}"/>
          </ac:cxnSpMkLst>
        </pc:cxnChg>
        <pc:cxnChg chg="add del">
          <ac:chgData name="Le Duc Nhuan" userId="63daef82-74d6-4839-91e9-3093f7a96db5" providerId="ADAL" clId="{059CB885-1110-4210-899C-0CFB2368D324}" dt="2024-01-17T15:10:58.151" v="2840" actId="478"/>
          <ac:cxnSpMkLst>
            <pc:docMk/>
            <pc:sldMk cId="0" sldId="270"/>
            <ac:cxnSpMk id="13" creationId="{267C29D1-465A-C6BC-026F-F1815E64A6AF}"/>
          </ac:cxnSpMkLst>
        </pc:cxnChg>
        <pc:cxnChg chg="add del mod">
          <ac:chgData name="Le Duc Nhuan" userId="63daef82-74d6-4839-91e9-3093f7a96db5" providerId="ADAL" clId="{059CB885-1110-4210-899C-0CFB2368D324}" dt="2024-01-17T15:11:36.810" v="2846" actId="478"/>
          <ac:cxnSpMkLst>
            <pc:docMk/>
            <pc:sldMk cId="0" sldId="270"/>
            <ac:cxnSpMk id="15" creationId="{EB00B9CF-C178-6ED9-4514-36504A2B0009}"/>
          </ac:cxnSpMkLst>
        </pc:cxnChg>
        <pc:cxnChg chg="add mod">
          <ac:chgData name="Le Duc Nhuan" userId="63daef82-74d6-4839-91e9-3093f7a96db5" providerId="ADAL" clId="{059CB885-1110-4210-899C-0CFB2368D324}" dt="2024-01-18T03:03:10.848" v="9105" actId="1582"/>
          <ac:cxnSpMkLst>
            <pc:docMk/>
            <pc:sldMk cId="0" sldId="270"/>
            <ac:cxnSpMk id="20" creationId="{47D70725-2BB4-5794-F9BC-FAFD9716A7D7}"/>
          </ac:cxnSpMkLst>
        </pc:cxnChg>
        <pc:cxnChg chg="add mod">
          <ac:chgData name="Le Duc Nhuan" userId="63daef82-74d6-4839-91e9-3093f7a96db5" providerId="ADAL" clId="{059CB885-1110-4210-899C-0CFB2368D324}" dt="2024-01-17T15:12:56.854" v="2859" actId="1076"/>
          <ac:cxnSpMkLst>
            <pc:docMk/>
            <pc:sldMk cId="0" sldId="270"/>
            <ac:cxnSpMk id="21" creationId="{F3218899-4244-EEA7-5020-01B59D376036}"/>
          </ac:cxnSpMkLst>
        </pc:cxnChg>
        <pc:cxnChg chg="add del">
          <ac:chgData name="Le Duc Nhuan" userId="63daef82-74d6-4839-91e9-3093f7a96db5" providerId="ADAL" clId="{059CB885-1110-4210-899C-0CFB2368D324}" dt="2024-01-17T15:13:12.274" v="2862" actId="11529"/>
          <ac:cxnSpMkLst>
            <pc:docMk/>
            <pc:sldMk cId="0" sldId="270"/>
            <ac:cxnSpMk id="28" creationId="{A89BFF07-5091-C399-FD73-687BDC1A89ED}"/>
          </ac:cxnSpMkLst>
        </pc:cxnChg>
        <pc:cxnChg chg="add mod">
          <ac:chgData name="Le Duc Nhuan" userId="63daef82-74d6-4839-91e9-3093f7a96db5" providerId="ADAL" clId="{059CB885-1110-4210-899C-0CFB2368D324}" dt="2024-01-18T03:04:35.896" v="9118" actId="14100"/>
          <ac:cxnSpMkLst>
            <pc:docMk/>
            <pc:sldMk cId="0" sldId="270"/>
            <ac:cxnSpMk id="30" creationId="{652E1E4A-F0BB-0D65-F719-AC804ED74663}"/>
          </ac:cxnSpMkLst>
        </pc:cxnChg>
        <pc:cxnChg chg="add mod">
          <ac:chgData name="Le Duc Nhuan" userId="63daef82-74d6-4839-91e9-3093f7a96db5" providerId="ADAL" clId="{059CB885-1110-4210-899C-0CFB2368D324}" dt="2024-01-18T03:03:26.643" v="9107" actId="14100"/>
          <ac:cxnSpMkLst>
            <pc:docMk/>
            <pc:sldMk cId="0" sldId="270"/>
            <ac:cxnSpMk id="31" creationId="{EFA9782F-7EE2-3BE7-4C68-D73EFB710022}"/>
          </ac:cxnSpMkLst>
        </pc:cxnChg>
        <pc:cxnChg chg="add mod">
          <ac:chgData name="Le Duc Nhuan" userId="63daef82-74d6-4839-91e9-3093f7a96db5" providerId="ADAL" clId="{059CB885-1110-4210-899C-0CFB2368D324}" dt="2024-01-18T03:03:32.129" v="9108" actId="1582"/>
          <ac:cxnSpMkLst>
            <pc:docMk/>
            <pc:sldMk cId="0" sldId="270"/>
            <ac:cxnSpMk id="2307" creationId="{F61E0DB2-2B5D-367C-8DAC-FA7711C42938}"/>
          </ac:cxnSpMkLst>
        </pc:cxnChg>
        <pc:cxnChg chg="add del">
          <ac:chgData name="Le Duc Nhuan" userId="63daef82-74d6-4839-91e9-3093f7a96db5" providerId="ADAL" clId="{059CB885-1110-4210-899C-0CFB2368D324}" dt="2024-01-17T15:14:02.963" v="2870" actId="11529"/>
          <ac:cxnSpMkLst>
            <pc:docMk/>
            <pc:sldMk cId="0" sldId="270"/>
            <ac:cxnSpMk id="2309" creationId="{F8B7AF5A-E5CE-8E68-146E-4CF0EE3871AB}"/>
          </ac:cxnSpMkLst>
        </pc:cxnChg>
        <pc:cxnChg chg="add del">
          <ac:chgData name="Le Duc Nhuan" userId="63daef82-74d6-4839-91e9-3093f7a96db5" providerId="ADAL" clId="{059CB885-1110-4210-899C-0CFB2368D324}" dt="2024-01-17T15:14:10.787" v="2872" actId="11529"/>
          <ac:cxnSpMkLst>
            <pc:docMk/>
            <pc:sldMk cId="0" sldId="270"/>
            <ac:cxnSpMk id="2311" creationId="{33CAECFA-0254-C883-ACD3-B24226FBFB37}"/>
          </ac:cxnSpMkLst>
        </pc:cxnChg>
        <pc:cxnChg chg="add mod">
          <ac:chgData name="Le Duc Nhuan" userId="63daef82-74d6-4839-91e9-3093f7a96db5" providerId="ADAL" clId="{059CB885-1110-4210-899C-0CFB2368D324}" dt="2024-01-18T03:03:45.623" v="9110" actId="1582"/>
          <ac:cxnSpMkLst>
            <pc:docMk/>
            <pc:sldMk cId="0" sldId="270"/>
            <ac:cxnSpMk id="2313" creationId="{37C29F11-8E05-937D-B297-865DAD6A7C55}"/>
          </ac:cxnSpMkLst>
        </pc:cxnChg>
      </pc:sldChg>
      <pc:sldChg chg="del">
        <pc:chgData name="Le Duc Nhuan" userId="63daef82-74d6-4839-91e9-3093f7a96db5" providerId="ADAL" clId="{059CB885-1110-4210-899C-0CFB2368D324}" dt="2024-01-17T19:04:24.612" v="8773" actId="47"/>
        <pc:sldMkLst>
          <pc:docMk/>
          <pc:sldMk cId="0" sldId="271"/>
        </pc:sldMkLst>
      </pc:sldChg>
      <pc:sldChg chg="del">
        <pc:chgData name="Le Duc Nhuan" userId="63daef82-74d6-4839-91e9-3093f7a96db5" providerId="ADAL" clId="{059CB885-1110-4210-899C-0CFB2368D324}" dt="2024-01-17T19:04:24.263" v="8772" actId="47"/>
        <pc:sldMkLst>
          <pc:docMk/>
          <pc:sldMk cId="0" sldId="272"/>
        </pc:sldMkLst>
      </pc:sldChg>
      <pc:sldChg chg="addSp delSp modSp mod ord modAnim modNotes">
        <pc:chgData name="Le Duc Nhuan" userId="63daef82-74d6-4839-91e9-3093f7a96db5" providerId="ADAL" clId="{059CB885-1110-4210-899C-0CFB2368D324}" dt="2024-01-18T02:54:10.855" v="9064"/>
        <pc:sldMkLst>
          <pc:docMk/>
          <pc:sldMk cId="0" sldId="273"/>
        </pc:sldMkLst>
        <pc:spChg chg="add mod">
          <ac:chgData name="Le Duc Nhuan" userId="63daef82-74d6-4839-91e9-3093f7a96db5" providerId="ADAL" clId="{059CB885-1110-4210-899C-0CFB2368D324}" dt="2024-01-17T15:58:00.634" v="3439" actId="571"/>
          <ac:spMkLst>
            <pc:docMk/>
            <pc:sldMk cId="0" sldId="273"/>
            <ac:spMk id="4" creationId="{94DACD1C-311B-E74D-6C51-A8060426CF3E}"/>
          </ac:spMkLst>
        </pc:spChg>
        <pc:spChg chg="add mod">
          <ac:chgData name="Le Duc Nhuan" userId="63daef82-74d6-4839-91e9-3093f7a96db5" providerId="ADAL" clId="{059CB885-1110-4210-899C-0CFB2368D324}" dt="2024-01-17T15:58:13.292" v="3441" actId="571"/>
          <ac:spMkLst>
            <pc:docMk/>
            <pc:sldMk cId="0" sldId="273"/>
            <ac:spMk id="5" creationId="{265C3E70-4162-9365-4C1A-EC072C5C66AE}"/>
          </ac:spMkLst>
        </pc:spChg>
        <pc:spChg chg="add mod">
          <ac:chgData name="Le Duc Nhuan" userId="63daef82-74d6-4839-91e9-3093f7a96db5" providerId="ADAL" clId="{059CB885-1110-4210-899C-0CFB2368D324}" dt="2024-01-17T15:58:13.292" v="3441" actId="571"/>
          <ac:spMkLst>
            <pc:docMk/>
            <pc:sldMk cId="0" sldId="273"/>
            <ac:spMk id="6" creationId="{1D94EB16-5BC0-7117-482B-856A643582F6}"/>
          </ac:spMkLst>
        </pc:spChg>
        <pc:spChg chg="add mod">
          <ac:chgData name="Le Duc Nhuan" userId="63daef82-74d6-4839-91e9-3093f7a96db5" providerId="ADAL" clId="{059CB885-1110-4210-899C-0CFB2368D324}" dt="2024-01-17T15:58:13.292" v="3441" actId="571"/>
          <ac:spMkLst>
            <pc:docMk/>
            <pc:sldMk cId="0" sldId="273"/>
            <ac:spMk id="7" creationId="{E81CAE94-73AF-1E49-DCA0-0272AA1D7FB3}"/>
          </ac:spMkLst>
        </pc:spChg>
        <pc:spChg chg="add mod">
          <ac:chgData name="Le Duc Nhuan" userId="63daef82-74d6-4839-91e9-3093f7a96db5" providerId="ADAL" clId="{059CB885-1110-4210-899C-0CFB2368D324}" dt="2024-01-17T15:58:13.292" v="3441" actId="571"/>
          <ac:spMkLst>
            <pc:docMk/>
            <pc:sldMk cId="0" sldId="273"/>
            <ac:spMk id="8" creationId="{F0E4C3A2-71A1-900F-6109-F2402C54839F}"/>
          </ac:spMkLst>
        </pc:spChg>
        <pc:spChg chg="add mod">
          <ac:chgData name="Le Duc Nhuan" userId="63daef82-74d6-4839-91e9-3093f7a96db5" providerId="ADAL" clId="{059CB885-1110-4210-899C-0CFB2368D324}" dt="2024-01-17T15:58:13.292" v="3441" actId="571"/>
          <ac:spMkLst>
            <pc:docMk/>
            <pc:sldMk cId="0" sldId="273"/>
            <ac:spMk id="9" creationId="{FC2D91B9-A4BB-0AB5-BF08-FCFFB874E75B}"/>
          </ac:spMkLst>
        </pc:spChg>
        <pc:spChg chg="mod">
          <ac:chgData name="Le Duc Nhuan" userId="63daef82-74d6-4839-91e9-3093f7a96db5" providerId="ADAL" clId="{059CB885-1110-4210-899C-0CFB2368D324}" dt="2024-01-17T16:01:16.775" v="3494" actId="1076"/>
          <ac:spMkLst>
            <pc:docMk/>
            <pc:sldMk cId="0" sldId="273"/>
            <ac:spMk id="2590" creationId="{00000000-0000-0000-0000-000000000000}"/>
          </ac:spMkLst>
        </pc:spChg>
        <pc:spChg chg="mod">
          <ac:chgData name="Le Duc Nhuan" userId="63daef82-74d6-4839-91e9-3093f7a96db5" providerId="ADAL" clId="{059CB885-1110-4210-899C-0CFB2368D324}" dt="2024-01-17T15:58:13.292" v="3441" actId="571"/>
          <ac:spMkLst>
            <pc:docMk/>
            <pc:sldMk cId="0" sldId="273"/>
            <ac:spMk id="2591" creationId="{00000000-0000-0000-0000-000000000000}"/>
          </ac:spMkLst>
        </pc:spChg>
        <pc:spChg chg="mod">
          <ac:chgData name="Le Duc Nhuan" userId="63daef82-74d6-4839-91e9-3093f7a96db5" providerId="ADAL" clId="{059CB885-1110-4210-899C-0CFB2368D324}" dt="2024-01-17T15:58:13.292" v="3441" actId="571"/>
          <ac:spMkLst>
            <pc:docMk/>
            <pc:sldMk cId="0" sldId="273"/>
            <ac:spMk id="2592" creationId="{00000000-0000-0000-0000-000000000000}"/>
          </ac:spMkLst>
        </pc:spChg>
        <pc:spChg chg="mod">
          <ac:chgData name="Le Duc Nhuan" userId="63daef82-74d6-4839-91e9-3093f7a96db5" providerId="ADAL" clId="{059CB885-1110-4210-899C-0CFB2368D324}" dt="2024-01-17T15:58:13.292" v="3441" actId="571"/>
          <ac:spMkLst>
            <pc:docMk/>
            <pc:sldMk cId="0" sldId="273"/>
            <ac:spMk id="2593" creationId="{00000000-0000-0000-0000-000000000000}"/>
          </ac:spMkLst>
        </pc:spChg>
        <pc:spChg chg="mod">
          <ac:chgData name="Le Duc Nhuan" userId="63daef82-74d6-4839-91e9-3093f7a96db5" providerId="ADAL" clId="{059CB885-1110-4210-899C-0CFB2368D324}" dt="2024-01-17T15:58:13.292" v="3441" actId="571"/>
          <ac:spMkLst>
            <pc:docMk/>
            <pc:sldMk cId="0" sldId="273"/>
            <ac:spMk id="2594" creationId="{00000000-0000-0000-0000-000000000000}"/>
          </ac:spMkLst>
        </pc:spChg>
        <pc:spChg chg="mod">
          <ac:chgData name="Le Duc Nhuan" userId="63daef82-74d6-4839-91e9-3093f7a96db5" providerId="ADAL" clId="{059CB885-1110-4210-899C-0CFB2368D324}" dt="2024-01-17T15:58:13.292" v="3441" actId="571"/>
          <ac:spMkLst>
            <pc:docMk/>
            <pc:sldMk cId="0" sldId="273"/>
            <ac:spMk id="2595" creationId="{00000000-0000-0000-0000-000000000000}"/>
          </ac:spMkLst>
        </pc:spChg>
        <pc:spChg chg="mod">
          <ac:chgData name="Le Duc Nhuan" userId="63daef82-74d6-4839-91e9-3093f7a96db5" providerId="ADAL" clId="{059CB885-1110-4210-899C-0CFB2368D324}" dt="2024-01-17T16:06:22.816" v="3584" actId="207"/>
          <ac:spMkLst>
            <pc:docMk/>
            <pc:sldMk cId="0" sldId="273"/>
            <ac:spMk id="2596" creationId="{00000000-0000-0000-0000-000000000000}"/>
          </ac:spMkLst>
        </pc:spChg>
        <pc:spChg chg="mod">
          <ac:chgData name="Le Duc Nhuan" userId="63daef82-74d6-4839-91e9-3093f7a96db5" providerId="ADAL" clId="{059CB885-1110-4210-899C-0CFB2368D324}" dt="2024-01-17T15:58:13.292" v="3441" actId="571"/>
          <ac:spMkLst>
            <pc:docMk/>
            <pc:sldMk cId="0" sldId="273"/>
            <ac:spMk id="2597" creationId="{00000000-0000-0000-0000-000000000000}"/>
          </ac:spMkLst>
        </pc:spChg>
        <pc:spChg chg="add del mod">
          <ac:chgData name="Le Duc Nhuan" userId="63daef82-74d6-4839-91e9-3093f7a96db5" providerId="ADAL" clId="{059CB885-1110-4210-899C-0CFB2368D324}" dt="2024-01-17T16:10:56.837" v="3608" actId="207"/>
          <ac:spMkLst>
            <pc:docMk/>
            <pc:sldMk cId="0" sldId="273"/>
            <ac:spMk id="2598" creationId="{00000000-0000-0000-0000-000000000000}"/>
          </ac:spMkLst>
        </pc:spChg>
        <pc:spChg chg="add del mod">
          <ac:chgData name="Le Duc Nhuan" userId="63daef82-74d6-4839-91e9-3093f7a96db5" providerId="ADAL" clId="{059CB885-1110-4210-899C-0CFB2368D324}" dt="2024-01-17T16:01:05.308" v="3489" actId="1076"/>
          <ac:spMkLst>
            <pc:docMk/>
            <pc:sldMk cId="0" sldId="273"/>
            <ac:spMk id="2599" creationId="{00000000-0000-0000-0000-000000000000}"/>
          </ac:spMkLst>
        </pc:spChg>
        <pc:spChg chg="del mod">
          <ac:chgData name="Le Duc Nhuan" userId="63daef82-74d6-4839-91e9-3093f7a96db5" providerId="ADAL" clId="{059CB885-1110-4210-899C-0CFB2368D324}" dt="2024-01-17T15:58:33.239" v="3461" actId="478"/>
          <ac:spMkLst>
            <pc:docMk/>
            <pc:sldMk cId="0" sldId="273"/>
            <ac:spMk id="2600" creationId="{00000000-0000-0000-0000-000000000000}"/>
          </ac:spMkLst>
        </pc:spChg>
        <pc:spChg chg="del mod">
          <ac:chgData name="Le Duc Nhuan" userId="63daef82-74d6-4839-91e9-3093f7a96db5" providerId="ADAL" clId="{059CB885-1110-4210-899C-0CFB2368D324}" dt="2024-01-17T15:58:34.518" v="3462" actId="478"/>
          <ac:spMkLst>
            <pc:docMk/>
            <pc:sldMk cId="0" sldId="273"/>
            <ac:spMk id="2601" creationId="{00000000-0000-0000-0000-000000000000}"/>
          </ac:spMkLst>
        </pc:spChg>
        <pc:spChg chg="mod">
          <ac:chgData name="Le Duc Nhuan" userId="63daef82-74d6-4839-91e9-3093f7a96db5" providerId="ADAL" clId="{059CB885-1110-4210-899C-0CFB2368D324}" dt="2024-01-17T16:07:48.899" v="3591" actId="207"/>
          <ac:spMkLst>
            <pc:docMk/>
            <pc:sldMk cId="0" sldId="273"/>
            <ac:spMk id="2602" creationId="{00000000-0000-0000-0000-000000000000}"/>
          </ac:spMkLst>
        </pc:spChg>
        <pc:spChg chg="mod">
          <ac:chgData name="Le Duc Nhuan" userId="63daef82-74d6-4839-91e9-3093f7a96db5" providerId="ADAL" clId="{059CB885-1110-4210-899C-0CFB2368D324}" dt="2024-01-17T16:07:43.820" v="3590" actId="207"/>
          <ac:spMkLst>
            <pc:docMk/>
            <pc:sldMk cId="0" sldId="273"/>
            <ac:spMk id="2603" creationId="{00000000-0000-0000-0000-000000000000}"/>
          </ac:spMkLst>
        </pc:spChg>
        <pc:spChg chg="mod">
          <ac:chgData name="Le Duc Nhuan" userId="63daef82-74d6-4839-91e9-3093f7a96db5" providerId="ADAL" clId="{059CB885-1110-4210-899C-0CFB2368D324}" dt="2024-01-17T16:13:38.805" v="3614" actId="207"/>
          <ac:spMkLst>
            <pc:docMk/>
            <pc:sldMk cId="0" sldId="273"/>
            <ac:spMk id="2604" creationId="{00000000-0000-0000-0000-000000000000}"/>
          </ac:spMkLst>
        </pc:spChg>
        <pc:spChg chg="mod">
          <ac:chgData name="Le Duc Nhuan" userId="63daef82-74d6-4839-91e9-3093f7a96db5" providerId="ADAL" clId="{059CB885-1110-4210-899C-0CFB2368D324}" dt="2024-01-17T16:13:38.805" v="3614" actId="207"/>
          <ac:spMkLst>
            <pc:docMk/>
            <pc:sldMk cId="0" sldId="273"/>
            <ac:spMk id="2605" creationId="{00000000-0000-0000-0000-000000000000}"/>
          </ac:spMkLst>
        </pc:spChg>
        <pc:spChg chg="mod">
          <ac:chgData name="Le Duc Nhuan" userId="63daef82-74d6-4839-91e9-3093f7a96db5" providerId="ADAL" clId="{059CB885-1110-4210-899C-0CFB2368D324}" dt="2024-01-17T16:13:38.805" v="3614" actId="207"/>
          <ac:spMkLst>
            <pc:docMk/>
            <pc:sldMk cId="0" sldId="273"/>
            <ac:spMk id="2606" creationId="{00000000-0000-0000-0000-000000000000}"/>
          </ac:spMkLst>
        </pc:spChg>
        <pc:spChg chg="mod">
          <ac:chgData name="Le Duc Nhuan" userId="63daef82-74d6-4839-91e9-3093f7a96db5" providerId="ADAL" clId="{059CB885-1110-4210-899C-0CFB2368D324}" dt="2024-01-17T16:13:38.805" v="3614" actId="207"/>
          <ac:spMkLst>
            <pc:docMk/>
            <pc:sldMk cId="0" sldId="273"/>
            <ac:spMk id="2607" creationId="{00000000-0000-0000-0000-000000000000}"/>
          </ac:spMkLst>
        </pc:spChg>
        <pc:spChg chg="del">
          <ac:chgData name="Le Duc Nhuan" userId="63daef82-74d6-4839-91e9-3093f7a96db5" providerId="ADAL" clId="{059CB885-1110-4210-899C-0CFB2368D324}" dt="2024-01-17T15:52:52.506" v="3366" actId="478"/>
          <ac:spMkLst>
            <pc:docMk/>
            <pc:sldMk cId="0" sldId="273"/>
            <ac:spMk id="2608" creationId="{00000000-0000-0000-0000-000000000000}"/>
          </ac:spMkLst>
        </pc:spChg>
        <pc:spChg chg="del">
          <ac:chgData name="Le Duc Nhuan" userId="63daef82-74d6-4839-91e9-3093f7a96db5" providerId="ADAL" clId="{059CB885-1110-4210-899C-0CFB2368D324}" dt="2024-01-17T15:52:51.193" v="3365" actId="478"/>
          <ac:spMkLst>
            <pc:docMk/>
            <pc:sldMk cId="0" sldId="273"/>
            <ac:spMk id="2609" creationId="{00000000-0000-0000-0000-000000000000}"/>
          </ac:spMkLst>
        </pc:spChg>
        <pc:spChg chg="del">
          <ac:chgData name="Le Duc Nhuan" userId="63daef82-74d6-4839-91e9-3093f7a96db5" providerId="ADAL" clId="{059CB885-1110-4210-899C-0CFB2368D324}" dt="2024-01-17T15:52:44.929" v="3364" actId="478"/>
          <ac:spMkLst>
            <pc:docMk/>
            <pc:sldMk cId="0" sldId="273"/>
            <ac:spMk id="2610" creationId="{00000000-0000-0000-0000-000000000000}"/>
          </ac:spMkLst>
        </pc:spChg>
        <pc:spChg chg="del">
          <ac:chgData name="Le Duc Nhuan" userId="63daef82-74d6-4839-91e9-3093f7a96db5" providerId="ADAL" clId="{059CB885-1110-4210-899C-0CFB2368D324}" dt="2024-01-17T15:52:42.768" v="3363" actId="478"/>
          <ac:spMkLst>
            <pc:docMk/>
            <pc:sldMk cId="0" sldId="273"/>
            <ac:spMk id="2611" creationId="{00000000-0000-0000-0000-000000000000}"/>
          </ac:spMkLst>
        </pc:spChg>
        <pc:spChg chg="del">
          <ac:chgData name="Le Duc Nhuan" userId="63daef82-74d6-4839-91e9-3093f7a96db5" providerId="ADAL" clId="{059CB885-1110-4210-899C-0CFB2368D324}" dt="2024-01-17T15:52:41.386" v="3362" actId="478"/>
          <ac:spMkLst>
            <pc:docMk/>
            <pc:sldMk cId="0" sldId="273"/>
            <ac:spMk id="2612" creationId="{00000000-0000-0000-0000-000000000000}"/>
          </ac:spMkLst>
        </pc:spChg>
        <pc:spChg chg="del">
          <ac:chgData name="Le Duc Nhuan" userId="63daef82-74d6-4839-91e9-3093f7a96db5" providerId="ADAL" clId="{059CB885-1110-4210-899C-0CFB2368D324}" dt="2024-01-17T15:53:02.007" v="3369" actId="478"/>
          <ac:spMkLst>
            <pc:docMk/>
            <pc:sldMk cId="0" sldId="273"/>
            <ac:spMk id="2613" creationId="{00000000-0000-0000-0000-000000000000}"/>
          </ac:spMkLst>
        </pc:spChg>
        <pc:spChg chg="del">
          <ac:chgData name="Le Duc Nhuan" userId="63daef82-74d6-4839-91e9-3093f7a96db5" providerId="ADAL" clId="{059CB885-1110-4210-899C-0CFB2368D324}" dt="2024-01-17T15:53:22.180" v="3376" actId="478"/>
          <ac:spMkLst>
            <pc:docMk/>
            <pc:sldMk cId="0" sldId="273"/>
            <ac:spMk id="2614" creationId="{00000000-0000-0000-0000-000000000000}"/>
          </ac:spMkLst>
        </pc:spChg>
        <pc:spChg chg="del">
          <ac:chgData name="Le Duc Nhuan" userId="63daef82-74d6-4839-91e9-3093f7a96db5" providerId="ADAL" clId="{059CB885-1110-4210-899C-0CFB2368D324}" dt="2024-01-17T15:53:13.801" v="3374" actId="478"/>
          <ac:spMkLst>
            <pc:docMk/>
            <pc:sldMk cId="0" sldId="273"/>
            <ac:spMk id="2615" creationId="{00000000-0000-0000-0000-000000000000}"/>
          </ac:spMkLst>
        </pc:spChg>
        <pc:spChg chg="del">
          <ac:chgData name="Le Duc Nhuan" userId="63daef82-74d6-4839-91e9-3093f7a96db5" providerId="ADAL" clId="{059CB885-1110-4210-899C-0CFB2368D324}" dt="2024-01-17T15:53:34.709" v="3381" actId="478"/>
          <ac:spMkLst>
            <pc:docMk/>
            <pc:sldMk cId="0" sldId="273"/>
            <ac:spMk id="2616" creationId="{00000000-0000-0000-0000-000000000000}"/>
          </ac:spMkLst>
        </pc:spChg>
        <pc:spChg chg="del">
          <ac:chgData name="Le Duc Nhuan" userId="63daef82-74d6-4839-91e9-3093f7a96db5" providerId="ADAL" clId="{059CB885-1110-4210-899C-0CFB2368D324}" dt="2024-01-17T15:53:46.911" v="3386" actId="478"/>
          <ac:spMkLst>
            <pc:docMk/>
            <pc:sldMk cId="0" sldId="273"/>
            <ac:spMk id="2617" creationId="{00000000-0000-0000-0000-000000000000}"/>
          </ac:spMkLst>
        </pc:spChg>
        <pc:spChg chg="del">
          <ac:chgData name="Le Duc Nhuan" userId="63daef82-74d6-4839-91e9-3093f7a96db5" providerId="ADAL" clId="{059CB885-1110-4210-899C-0CFB2368D324}" dt="2024-01-17T15:53:29.009" v="3379" actId="478"/>
          <ac:spMkLst>
            <pc:docMk/>
            <pc:sldMk cId="0" sldId="273"/>
            <ac:spMk id="2618" creationId="{00000000-0000-0000-0000-000000000000}"/>
          </ac:spMkLst>
        </pc:spChg>
        <pc:spChg chg="del">
          <ac:chgData name="Le Duc Nhuan" userId="63daef82-74d6-4839-91e9-3093f7a96db5" providerId="ADAL" clId="{059CB885-1110-4210-899C-0CFB2368D324}" dt="2024-01-17T15:53:19.122" v="3375" actId="478"/>
          <ac:spMkLst>
            <pc:docMk/>
            <pc:sldMk cId="0" sldId="273"/>
            <ac:spMk id="2619" creationId="{00000000-0000-0000-0000-000000000000}"/>
          </ac:spMkLst>
        </pc:spChg>
        <pc:spChg chg="del">
          <ac:chgData name="Le Duc Nhuan" userId="63daef82-74d6-4839-91e9-3093f7a96db5" providerId="ADAL" clId="{059CB885-1110-4210-899C-0CFB2368D324}" dt="2024-01-17T15:53:40.319" v="3383" actId="478"/>
          <ac:spMkLst>
            <pc:docMk/>
            <pc:sldMk cId="0" sldId="273"/>
            <ac:spMk id="2620" creationId="{00000000-0000-0000-0000-000000000000}"/>
          </ac:spMkLst>
        </pc:spChg>
        <pc:spChg chg="del">
          <ac:chgData name="Le Duc Nhuan" userId="63daef82-74d6-4839-91e9-3093f7a96db5" providerId="ADAL" clId="{059CB885-1110-4210-899C-0CFB2368D324}" dt="2024-01-17T15:53:48.855" v="3387" actId="478"/>
          <ac:spMkLst>
            <pc:docMk/>
            <pc:sldMk cId="0" sldId="273"/>
            <ac:spMk id="2621" creationId="{00000000-0000-0000-0000-000000000000}"/>
          </ac:spMkLst>
        </pc:spChg>
        <pc:spChg chg="del">
          <ac:chgData name="Le Duc Nhuan" userId="63daef82-74d6-4839-91e9-3093f7a96db5" providerId="ADAL" clId="{059CB885-1110-4210-899C-0CFB2368D324}" dt="2024-01-17T15:53:31.694" v="3380" actId="478"/>
          <ac:spMkLst>
            <pc:docMk/>
            <pc:sldMk cId="0" sldId="273"/>
            <ac:spMk id="2622" creationId="{00000000-0000-0000-0000-000000000000}"/>
          </ac:spMkLst>
        </pc:spChg>
        <pc:spChg chg="del">
          <ac:chgData name="Le Duc Nhuan" userId="63daef82-74d6-4839-91e9-3093f7a96db5" providerId="ADAL" clId="{059CB885-1110-4210-899C-0CFB2368D324}" dt="2024-01-17T15:53:25.349" v="3377" actId="478"/>
          <ac:spMkLst>
            <pc:docMk/>
            <pc:sldMk cId="0" sldId="273"/>
            <ac:spMk id="2623" creationId="{00000000-0000-0000-0000-000000000000}"/>
          </ac:spMkLst>
        </pc:spChg>
        <pc:spChg chg="del">
          <ac:chgData name="Le Duc Nhuan" userId="63daef82-74d6-4839-91e9-3093f7a96db5" providerId="ADAL" clId="{059CB885-1110-4210-899C-0CFB2368D324}" dt="2024-01-17T15:53:42.068" v="3384" actId="478"/>
          <ac:spMkLst>
            <pc:docMk/>
            <pc:sldMk cId="0" sldId="273"/>
            <ac:spMk id="2624" creationId="{00000000-0000-0000-0000-000000000000}"/>
          </ac:spMkLst>
        </pc:spChg>
        <pc:spChg chg="del">
          <ac:chgData name="Le Duc Nhuan" userId="63daef82-74d6-4839-91e9-3093f7a96db5" providerId="ADAL" clId="{059CB885-1110-4210-899C-0CFB2368D324}" dt="2024-01-17T15:53:11.481" v="3373" actId="478"/>
          <ac:spMkLst>
            <pc:docMk/>
            <pc:sldMk cId="0" sldId="273"/>
            <ac:spMk id="2625" creationId="{00000000-0000-0000-0000-000000000000}"/>
          </ac:spMkLst>
        </pc:spChg>
        <pc:spChg chg="del">
          <ac:chgData name="Le Duc Nhuan" userId="63daef82-74d6-4839-91e9-3093f7a96db5" providerId="ADAL" clId="{059CB885-1110-4210-899C-0CFB2368D324}" dt="2024-01-17T15:53:38.568" v="3382" actId="478"/>
          <ac:spMkLst>
            <pc:docMk/>
            <pc:sldMk cId="0" sldId="273"/>
            <ac:spMk id="2626" creationId="{00000000-0000-0000-0000-000000000000}"/>
          </ac:spMkLst>
        </pc:spChg>
        <pc:spChg chg="del">
          <ac:chgData name="Le Duc Nhuan" userId="63daef82-74d6-4839-91e9-3093f7a96db5" providerId="ADAL" clId="{059CB885-1110-4210-899C-0CFB2368D324}" dt="2024-01-17T15:53:27.301" v="3378" actId="478"/>
          <ac:spMkLst>
            <pc:docMk/>
            <pc:sldMk cId="0" sldId="273"/>
            <ac:spMk id="2627" creationId="{00000000-0000-0000-0000-000000000000}"/>
          </ac:spMkLst>
        </pc:spChg>
        <pc:spChg chg="del">
          <ac:chgData name="Le Duc Nhuan" userId="63daef82-74d6-4839-91e9-3093f7a96db5" providerId="ADAL" clId="{059CB885-1110-4210-899C-0CFB2368D324}" dt="2024-01-17T15:53:44.051" v="3385" actId="478"/>
          <ac:spMkLst>
            <pc:docMk/>
            <pc:sldMk cId="0" sldId="273"/>
            <ac:spMk id="2628" creationId="{00000000-0000-0000-0000-000000000000}"/>
          </ac:spMkLst>
        </pc:spChg>
        <pc:spChg chg="del">
          <ac:chgData name="Le Duc Nhuan" userId="63daef82-74d6-4839-91e9-3093f7a96db5" providerId="ADAL" clId="{059CB885-1110-4210-899C-0CFB2368D324}" dt="2024-01-17T15:53:04.363" v="3370" actId="478"/>
          <ac:spMkLst>
            <pc:docMk/>
            <pc:sldMk cId="0" sldId="273"/>
            <ac:spMk id="2629" creationId="{00000000-0000-0000-0000-000000000000}"/>
          </ac:spMkLst>
        </pc:spChg>
        <pc:spChg chg="del">
          <ac:chgData name="Le Duc Nhuan" userId="63daef82-74d6-4839-91e9-3093f7a96db5" providerId="ADAL" clId="{059CB885-1110-4210-899C-0CFB2368D324}" dt="2024-01-17T15:53:08.270" v="3372" actId="478"/>
          <ac:spMkLst>
            <pc:docMk/>
            <pc:sldMk cId="0" sldId="273"/>
            <ac:spMk id="2630" creationId="{00000000-0000-0000-0000-000000000000}"/>
          </ac:spMkLst>
        </pc:spChg>
        <pc:spChg chg="del">
          <ac:chgData name="Le Duc Nhuan" userId="63daef82-74d6-4839-91e9-3093f7a96db5" providerId="ADAL" clId="{059CB885-1110-4210-899C-0CFB2368D324}" dt="2024-01-17T15:53:06.566" v="3371" actId="478"/>
          <ac:spMkLst>
            <pc:docMk/>
            <pc:sldMk cId="0" sldId="273"/>
            <ac:spMk id="2631" creationId="{00000000-0000-0000-0000-000000000000}"/>
          </ac:spMkLst>
        </pc:spChg>
        <pc:spChg chg="del">
          <ac:chgData name="Le Duc Nhuan" userId="63daef82-74d6-4839-91e9-3093f7a96db5" providerId="ADAL" clId="{059CB885-1110-4210-899C-0CFB2368D324}" dt="2024-01-17T15:52:54.570" v="3367" actId="478"/>
          <ac:spMkLst>
            <pc:docMk/>
            <pc:sldMk cId="0" sldId="273"/>
            <ac:spMk id="2632" creationId="{00000000-0000-0000-0000-000000000000}"/>
          </ac:spMkLst>
        </pc:spChg>
        <pc:spChg chg="del">
          <ac:chgData name="Le Duc Nhuan" userId="63daef82-74d6-4839-91e9-3093f7a96db5" providerId="ADAL" clId="{059CB885-1110-4210-899C-0CFB2368D324}" dt="2024-01-17T15:52:56.398" v="3368" actId="478"/>
          <ac:spMkLst>
            <pc:docMk/>
            <pc:sldMk cId="0" sldId="273"/>
            <ac:spMk id="2633" creationId="{00000000-0000-0000-0000-000000000000}"/>
          </ac:spMkLst>
        </pc:spChg>
        <pc:spChg chg="mod">
          <ac:chgData name="Le Duc Nhuan" userId="63daef82-74d6-4839-91e9-3093f7a96db5" providerId="ADAL" clId="{059CB885-1110-4210-899C-0CFB2368D324}" dt="2024-01-17T16:04:15.049" v="3547" actId="1076"/>
          <ac:spMkLst>
            <pc:docMk/>
            <pc:sldMk cId="0" sldId="273"/>
            <ac:spMk id="2634" creationId="{00000000-0000-0000-0000-000000000000}"/>
          </ac:spMkLst>
        </pc:spChg>
        <pc:spChg chg="mod">
          <ac:chgData name="Le Duc Nhuan" userId="63daef82-74d6-4839-91e9-3093f7a96db5" providerId="ADAL" clId="{059CB885-1110-4210-899C-0CFB2368D324}" dt="2024-01-17T16:08:09.182" v="3592" actId="207"/>
          <ac:spMkLst>
            <pc:docMk/>
            <pc:sldMk cId="0" sldId="273"/>
            <ac:spMk id="2635" creationId="{00000000-0000-0000-0000-000000000000}"/>
          </ac:spMkLst>
        </pc:spChg>
        <pc:spChg chg="mod">
          <ac:chgData name="Le Duc Nhuan" userId="63daef82-74d6-4839-91e9-3093f7a96db5" providerId="ADAL" clId="{059CB885-1110-4210-899C-0CFB2368D324}" dt="2024-01-17T16:09:16.814" v="3594" actId="207"/>
          <ac:spMkLst>
            <pc:docMk/>
            <pc:sldMk cId="0" sldId="273"/>
            <ac:spMk id="2636" creationId="{00000000-0000-0000-0000-000000000000}"/>
          </ac:spMkLst>
        </pc:spChg>
        <pc:spChg chg="mod">
          <ac:chgData name="Le Duc Nhuan" userId="63daef82-74d6-4839-91e9-3093f7a96db5" providerId="ADAL" clId="{059CB885-1110-4210-899C-0CFB2368D324}" dt="2024-01-17T16:11:53.777" v="3613" actId="207"/>
          <ac:spMkLst>
            <pc:docMk/>
            <pc:sldMk cId="0" sldId="273"/>
            <ac:spMk id="2637" creationId="{00000000-0000-0000-0000-000000000000}"/>
          </ac:spMkLst>
        </pc:spChg>
        <pc:spChg chg="mod">
          <ac:chgData name="Le Duc Nhuan" userId="63daef82-74d6-4839-91e9-3093f7a96db5" providerId="ADAL" clId="{059CB885-1110-4210-899C-0CFB2368D324}" dt="2024-01-17T16:11:53.777" v="3613" actId="207"/>
          <ac:spMkLst>
            <pc:docMk/>
            <pc:sldMk cId="0" sldId="273"/>
            <ac:spMk id="2638" creationId="{00000000-0000-0000-0000-000000000000}"/>
          </ac:spMkLst>
        </pc:spChg>
        <pc:spChg chg="mod">
          <ac:chgData name="Le Duc Nhuan" userId="63daef82-74d6-4839-91e9-3093f7a96db5" providerId="ADAL" clId="{059CB885-1110-4210-899C-0CFB2368D324}" dt="2024-01-17T16:11:53.777" v="3613" actId="207"/>
          <ac:spMkLst>
            <pc:docMk/>
            <pc:sldMk cId="0" sldId="273"/>
            <ac:spMk id="2639" creationId="{00000000-0000-0000-0000-000000000000}"/>
          </ac:spMkLst>
        </pc:spChg>
        <pc:spChg chg="mod">
          <ac:chgData name="Le Duc Nhuan" userId="63daef82-74d6-4839-91e9-3093f7a96db5" providerId="ADAL" clId="{059CB885-1110-4210-899C-0CFB2368D324}" dt="2024-01-17T16:11:53.777" v="3613" actId="207"/>
          <ac:spMkLst>
            <pc:docMk/>
            <pc:sldMk cId="0" sldId="273"/>
            <ac:spMk id="2640" creationId="{00000000-0000-0000-0000-000000000000}"/>
          </ac:spMkLst>
        </pc:spChg>
        <pc:spChg chg="add del mod">
          <ac:chgData name="Le Duc Nhuan" userId="63daef82-74d6-4839-91e9-3093f7a96db5" providerId="ADAL" clId="{059CB885-1110-4210-899C-0CFB2368D324}" dt="2024-01-17T16:01:05.308" v="3489" actId="1076"/>
          <ac:spMkLst>
            <pc:docMk/>
            <pc:sldMk cId="0" sldId="273"/>
            <ac:spMk id="2641" creationId="{00000000-0000-0000-0000-000000000000}"/>
          </ac:spMkLst>
        </pc:spChg>
        <pc:spChg chg="add del mod">
          <ac:chgData name="Le Duc Nhuan" userId="63daef82-74d6-4839-91e9-3093f7a96db5" providerId="ADAL" clId="{059CB885-1110-4210-899C-0CFB2368D324}" dt="2024-01-17T16:11:14.734" v="3609" actId="207"/>
          <ac:spMkLst>
            <pc:docMk/>
            <pc:sldMk cId="0" sldId="273"/>
            <ac:spMk id="2642" creationId="{00000000-0000-0000-0000-000000000000}"/>
          </ac:spMkLst>
        </pc:spChg>
        <pc:spChg chg="add del mod">
          <ac:chgData name="Le Duc Nhuan" userId="63daef82-74d6-4839-91e9-3093f7a96db5" providerId="ADAL" clId="{059CB885-1110-4210-899C-0CFB2368D324}" dt="2024-01-17T16:11:19.878" v="3610" actId="207"/>
          <ac:spMkLst>
            <pc:docMk/>
            <pc:sldMk cId="0" sldId="273"/>
            <ac:spMk id="2643" creationId="{00000000-0000-0000-0000-000000000000}"/>
          </ac:spMkLst>
        </pc:spChg>
        <pc:spChg chg="add del mod">
          <ac:chgData name="Le Duc Nhuan" userId="63daef82-74d6-4839-91e9-3093f7a96db5" providerId="ADAL" clId="{059CB885-1110-4210-899C-0CFB2368D324}" dt="2024-01-17T16:11:24.933" v="3611" actId="207"/>
          <ac:spMkLst>
            <pc:docMk/>
            <pc:sldMk cId="0" sldId="273"/>
            <ac:spMk id="2644" creationId="{00000000-0000-0000-0000-000000000000}"/>
          </ac:spMkLst>
        </pc:spChg>
        <pc:spChg chg="add del mod">
          <ac:chgData name="Le Duc Nhuan" userId="63daef82-74d6-4839-91e9-3093f7a96db5" providerId="ADAL" clId="{059CB885-1110-4210-899C-0CFB2368D324}" dt="2024-01-17T16:11:33.254" v="3612" actId="207"/>
          <ac:spMkLst>
            <pc:docMk/>
            <pc:sldMk cId="0" sldId="273"/>
            <ac:spMk id="2645" creationId="{00000000-0000-0000-0000-000000000000}"/>
          </ac:spMkLst>
        </pc:spChg>
        <pc:spChg chg="add del mod">
          <ac:chgData name="Le Duc Nhuan" userId="63daef82-74d6-4839-91e9-3093f7a96db5" providerId="ADAL" clId="{059CB885-1110-4210-899C-0CFB2368D324}" dt="2024-01-17T16:11:33.254" v="3612" actId="207"/>
          <ac:spMkLst>
            <pc:docMk/>
            <pc:sldMk cId="0" sldId="273"/>
            <ac:spMk id="2646" creationId="{00000000-0000-0000-0000-000000000000}"/>
          </ac:spMkLst>
        </pc:spChg>
        <pc:spChg chg="add del mod">
          <ac:chgData name="Le Duc Nhuan" userId="63daef82-74d6-4839-91e9-3093f7a96db5" providerId="ADAL" clId="{059CB885-1110-4210-899C-0CFB2368D324}" dt="2024-01-17T16:11:33.254" v="3612" actId="207"/>
          <ac:spMkLst>
            <pc:docMk/>
            <pc:sldMk cId="0" sldId="273"/>
            <ac:spMk id="2647" creationId="{00000000-0000-0000-0000-000000000000}"/>
          </ac:spMkLst>
        </pc:spChg>
        <pc:spChg chg="del mod">
          <ac:chgData name="Le Duc Nhuan" userId="63daef82-74d6-4839-91e9-3093f7a96db5" providerId="ADAL" clId="{059CB885-1110-4210-899C-0CFB2368D324}" dt="2024-01-17T16:00:22.698" v="3487" actId="478"/>
          <ac:spMkLst>
            <pc:docMk/>
            <pc:sldMk cId="0" sldId="273"/>
            <ac:spMk id="2648" creationId="{00000000-0000-0000-0000-000000000000}"/>
          </ac:spMkLst>
        </pc:spChg>
        <pc:spChg chg="del mod">
          <ac:chgData name="Le Duc Nhuan" userId="63daef82-74d6-4839-91e9-3093f7a96db5" providerId="ADAL" clId="{059CB885-1110-4210-899C-0CFB2368D324}" dt="2024-01-17T16:00:19.017" v="3485" actId="478"/>
          <ac:spMkLst>
            <pc:docMk/>
            <pc:sldMk cId="0" sldId="273"/>
            <ac:spMk id="2649" creationId="{00000000-0000-0000-0000-000000000000}"/>
          </ac:spMkLst>
        </pc:spChg>
        <pc:spChg chg="del mod">
          <ac:chgData name="Le Duc Nhuan" userId="63daef82-74d6-4839-91e9-3093f7a96db5" providerId="ADAL" clId="{059CB885-1110-4210-899C-0CFB2368D324}" dt="2024-01-17T16:00:21.139" v="3486" actId="478"/>
          <ac:spMkLst>
            <pc:docMk/>
            <pc:sldMk cId="0" sldId="273"/>
            <ac:spMk id="2650" creationId="{00000000-0000-0000-0000-000000000000}"/>
          </ac:spMkLst>
        </pc:spChg>
        <pc:spChg chg="del mod">
          <ac:chgData name="Le Duc Nhuan" userId="63daef82-74d6-4839-91e9-3093f7a96db5" providerId="ADAL" clId="{059CB885-1110-4210-899C-0CFB2368D324}" dt="2024-01-17T16:00:12.401" v="3481" actId="478"/>
          <ac:spMkLst>
            <pc:docMk/>
            <pc:sldMk cId="0" sldId="273"/>
            <ac:spMk id="2651" creationId="{00000000-0000-0000-0000-000000000000}"/>
          </ac:spMkLst>
        </pc:spChg>
        <pc:spChg chg="del mod">
          <ac:chgData name="Le Duc Nhuan" userId="63daef82-74d6-4839-91e9-3093f7a96db5" providerId="ADAL" clId="{059CB885-1110-4210-899C-0CFB2368D324}" dt="2024-01-17T16:00:13.903" v="3482" actId="478"/>
          <ac:spMkLst>
            <pc:docMk/>
            <pc:sldMk cId="0" sldId="273"/>
            <ac:spMk id="2652" creationId="{00000000-0000-0000-0000-000000000000}"/>
          </ac:spMkLst>
        </pc:spChg>
        <pc:spChg chg="del mod">
          <ac:chgData name="Le Duc Nhuan" userId="63daef82-74d6-4839-91e9-3093f7a96db5" providerId="ADAL" clId="{059CB885-1110-4210-899C-0CFB2368D324}" dt="2024-01-17T16:00:15.644" v="3483" actId="478"/>
          <ac:spMkLst>
            <pc:docMk/>
            <pc:sldMk cId="0" sldId="273"/>
            <ac:spMk id="2653" creationId="{00000000-0000-0000-0000-000000000000}"/>
          </ac:spMkLst>
        </pc:spChg>
        <pc:spChg chg="del mod">
          <ac:chgData name="Le Duc Nhuan" userId="63daef82-74d6-4839-91e9-3093f7a96db5" providerId="ADAL" clId="{059CB885-1110-4210-899C-0CFB2368D324}" dt="2024-01-17T16:00:17.246" v="3484" actId="478"/>
          <ac:spMkLst>
            <pc:docMk/>
            <pc:sldMk cId="0" sldId="273"/>
            <ac:spMk id="2654" creationId="{00000000-0000-0000-0000-000000000000}"/>
          </ac:spMkLst>
        </pc:spChg>
        <pc:spChg chg="del mod">
          <ac:chgData name="Le Duc Nhuan" userId="63daef82-74d6-4839-91e9-3093f7a96db5" providerId="ADAL" clId="{059CB885-1110-4210-899C-0CFB2368D324}" dt="2024-01-17T15:58:37.970" v="3464" actId="478"/>
          <ac:spMkLst>
            <pc:docMk/>
            <pc:sldMk cId="0" sldId="273"/>
            <ac:spMk id="2655" creationId="{00000000-0000-0000-0000-000000000000}"/>
          </ac:spMkLst>
        </pc:spChg>
        <pc:spChg chg="del mod">
          <ac:chgData name="Le Duc Nhuan" userId="63daef82-74d6-4839-91e9-3093f7a96db5" providerId="ADAL" clId="{059CB885-1110-4210-899C-0CFB2368D324}" dt="2024-01-17T15:58:36.708" v="3463" actId="478"/>
          <ac:spMkLst>
            <pc:docMk/>
            <pc:sldMk cId="0" sldId="273"/>
            <ac:spMk id="2656" creationId="{00000000-0000-0000-0000-000000000000}"/>
          </ac:spMkLst>
        </pc:spChg>
        <pc:spChg chg="del mod">
          <ac:chgData name="Le Duc Nhuan" userId="63daef82-74d6-4839-91e9-3093f7a96db5" providerId="ADAL" clId="{059CB885-1110-4210-899C-0CFB2368D324}" dt="2024-01-17T15:59:23.343" v="3477" actId="478"/>
          <ac:spMkLst>
            <pc:docMk/>
            <pc:sldMk cId="0" sldId="273"/>
            <ac:spMk id="2657" creationId="{00000000-0000-0000-0000-000000000000}"/>
          </ac:spMkLst>
        </pc:spChg>
        <pc:spChg chg="del mod">
          <ac:chgData name="Le Duc Nhuan" userId="63daef82-74d6-4839-91e9-3093f7a96db5" providerId="ADAL" clId="{059CB885-1110-4210-899C-0CFB2368D324}" dt="2024-01-17T15:58:54.959" v="3470" actId="478"/>
          <ac:spMkLst>
            <pc:docMk/>
            <pc:sldMk cId="0" sldId="273"/>
            <ac:spMk id="2658" creationId="{00000000-0000-0000-0000-000000000000}"/>
          </ac:spMkLst>
        </pc:spChg>
        <pc:spChg chg="del mod">
          <ac:chgData name="Le Duc Nhuan" userId="63daef82-74d6-4839-91e9-3093f7a96db5" providerId="ADAL" clId="{059CB885-1110-4210-899C-0CFB2368D324}" dt="2024-01-17T15:59:23.343" v="3477" actId="478"/>
          <ac:spMkLst>
            <pc:docMk/>
            <pc:sldMk cId="0" sldId="273"/>
            <ac:spMk id="2659" creationId="{00000000-0000-0000-0000-000000000000}"/>
          </ac:spMkLst>
        </pc:spChg>
        <pc:spChg chg="del mod">
          <ac:chgData name="Le Duc Nhuan" userId="63daef82-74d6-4839-91e9-3093f7a96db5" providerId="ADAL" clId="{059CB885-1110-4210-899C-0CFB2368D324}" dt="2024-01-17T15:59:23.343" v="3477" actId="478"/>
          <ac:spMkLst>
            <pc:docMk/>
            <pc:sldMk cId="0" sldId="273"/>
            <ac:spMk id="2660" creationId="{00000000-0000-0000-0000-000000000000}"/>
          </ac:spMkLst>
        </pc:spChg>
        <pc:spChg chg="del mod">
          <ac:chgData name="Le Duc Nhuan" userId="63daef82-74d6-4839-91e9-3093f7a96db5" providerId="ADAL" clId="{059CB885-1110-4210-899C-0CFB2368D324}" dt="2024-01-17T15:58:53.021" v="3469" actId="478"/>
          <ac:spMkLst>
            <pc:docMk/>
            <pc:sldMk cId="0" sldId="273"/>
            <ac:spMk id="2661" creationId="{00000000-0000-0000-0000-000000000000}"/>
          </ac:spMkLst>
        </pc:spChg>
        <pc:spChg chg="del mod">
          <ac:chgData name="Le Duc Nhuan" userId="63daef82-74d6-4839-91e9-3093f7a96db5" providerId="ADAL" clId="{059CB885-1110-4210-899C-0CFB2368D324}" dt="2024-01-17T15:59:44.283" v="3478" actId="478"/>
          <ac:spMkLst>
            <pc:docMk/>
            <pc:sldMk cId="0" sldId="273"/>
            <ac:spMk id="2662" creationId="{00000000-0000-0000-0000-000000000000}"/>
          </ac:spMkLst>
        </pc:spChg>
        <pc:spChg chg="del mod">
          <ac:chgData name="Le Duc Nhuan" userId="63daef82-74d6-4839-91e9-3093f7a96db5" providerId="ADAL" clId="{059CB885-1110-4210-899C-0CFB2368D324}" dt="2024-01-17T15:58:41.498" v="3465" actId="478"/>
          <ac:spMkLst>
            <pc:docMk/>
            <pc:sldMk cId="0" sldId="273"/>
            <ac:spMk id="2663" creationId="{00000000-0000-0000-0000-000000000000}"/>
          </ac:spMkLst>
        </pc:spChg>
        <pc:spChg chg="del mod">
          <ac:chgData name="Le Duc Nhuan" userId="63daef82-74d6-4839-91e9-3093f7a96db5" providerId="ADAL" clId="{059CB885-1110-4210-899C-0CFB2368D324}" dt="2024-01-17T15:59:44.283" v="3478" actId="478"/>
          <ac:spMkLst>
            <pc:docMk/>
            <pc:sldMk cId="0" sldId="273"/>
            <ac:spMk id="2664" creationId="{00000000-0000-0000-0000-000000000000}"/>
          </ac:spMkLst>
        </pc:spChg>
        <pc:spChg chg="del mod">
          <ac:chgData name="Le Duc Nhuan" userId="63daef82-74d6-4839-91e9-3093f7a96db5" providerId="ADAL" clId="{059CB885-1110-4210-899C-0CFB2368D324}" dt="2024-01-17T15:58:42.926" v="3466" actId="478"/>
          <ac:spMkLst>
            <pc:docMk/>
            <pc:sldMk cId="0" sldId="273"/>
            <ac:spMk id="2665" creationId="{00000000-0000-0000-0000-000000000000}"/>
          </ac:spMkLst>
        </pc:spChg>
        <pc:spChg chg="del mod">
          <ac:chgData name="Le Duc Nhuan" userId="63daef82-74d6-4839-91e9-3093f7a96db5" providerId="ADAL" clId="{059CB885-1110-4210-899C-0CFB2368D324}" dt="2024-01-17T15:59:23.343" v="3477" actId="478"/>
          <ac:spMkLst>
            <pc:docMk/>
            <pc:sldMk cId="0" sldId="273"/>
            <ac:spMk id="2666" creationId="{00000000-0000-0000-0000-000000000000}"/>
          </ac:spMkLst>
        </pc:spChg>
        <pc:spChg chg="del mod">
          <ac:chgData name="Le Duc Nhuan" userId="63daef82-74d6-4839-91e9-3093f7a96db5" providerId="ADAL" clId="{059CB885-1110-4210-899C-0CFB2368D324}" dt="2024-01-17T15:58:48.687" v="3468" actId="478"/>
          <ac:spMkLst>
            <pc:docMk/>
            <pc:sldMk cId="0" sldId="273"/>
            <ac:spMk id="2667" creationId="{00000000-0000-0000-0000-000000000000}"/>
          </ac:spMkLst>
        </pc:spChg>
        <pc:spChg chg="del mod">
          <ac:chgData name="Le Duc Nhuan" userId="63daef82-74d6-4839-91e9-3093f7a96db5" providerId="ADAL" clId="{059CB885-1110-4210-899C-0CFB2368D324}" dt="2024-01-17T15:58:44.471" v="3467" actId="478"/>
          <ac:spMkLst>
            <pc:docMk/>
            <pc:sldMk cId="0" sldId="273"/>
            <ac:spMk id="2668" creationId="{00000000-0000-0000-0000-000000000000}"/>
          </ac:spMkLst>
        </pc:spChg>
        <pc:spChg chg="del mod">
          <ac:chgData name="Le Duc Nhuan" userId="63daef82-74d6-4839-91e9-3093f7a96db5" providerId="ADAL" clId="{059CB885-1110-4210-899C-0CFB2368D324}" dt="2024-01-17T15:59:23.343" v="3477" actId="478"/>
          <ac:spMkLst>
            <pc:docMk/>
            <pc:sldMk cId="0" sldId="273"/>
            <ac:spMk id="2669" creationId="{00000000-0000-0000-0000-000000000000}"/>
          </ac:spMkLst>
        </pc:spChg>
        <pc:spChg chg="del mod">
          <ac:chgData name="Le Duc Nhuan" userId="63daef82-74d6-4839-91e9-3093f7a96db5" providerId="ADAL" clId="{059CB885-1110-4210-899C-0CFB2368D324}" dt="2024-01-17T15:59:00.118" v="3473" actId="478"/>
          <ac:spMkLst>
            <pc:docMk/>
            <pc:sldMk cId="0" sldId="273"/>
            <ac:spMk id="2670" creationId="{00000000-0000-0000-0000-000000000000}"/>
          </ac:spMkLst>
        </pc:spChg>
        <pc:spChg chg="del mod">
          <ac:chgData name="Le Duc Nhuan" userId="63daef82-74d6-4839-91e9-3093f7a96db5" providerId="ADAL" clId="{059CB885-1110-4210-899C-0CFB2368D324}" dt="2024-01-17T15:58:57.315" v="3471" actId="478"/>
          <ac:spMkLst>
            <pc:docMk/>
            <pc:sldMk cId="0" sldId="273"/>
            <ac:spMk id="2671" creationId="{00000000-0000-0000-0000-000000000000}"/>
          </ac:spMkLst>
        </pc:spChg>
        <pc:spChg chg="del mod">
          <ac:chgData name="Le Duc Nhuan" userId="63daef82-74d6-4839-91e9-3093f7a96db5" providerId="ADAL" clId="{059CB885-1110-4210-899C-0CFB2368D324}" dt="2024-01-17T15:59:56.362" v="3479" actId="478"/>
          <ac:spMkLst>
            <pc:docMk/>
            <pc:sldMk cId="0" sldId="273"/>
            <ac:spMk id="2672" creationId="{00000000-0000-0000-0000-000000000000}"/>
          </ac:spMkLst>
        </pc:spChg>
        <pc:spChg chg="del mod">
          <ac:chgData name="Le Duc Nhuan" userId="63daef82-74d6-4839-91e9-3093f7a96db5" providerId="ADAL" clId="{059CB885-1110-4210-899C-0CFB2368D324}" dt="2024-01-17T15:59:44.283" v="3478" actId="478"/>
          <ac:spMkLst>
            <pc:docMk/>
            <pc:sldMk cId="0" sldId="273"/>
            <ac:spMk id="2673" creationId="{00000000-0000-0000-0000-000000000000}"/>
          </ac:spMkLst>
        </pc:spChg>
        <pc:spChg chg="del mod">
          <ac:chgData name="Le Duc Nhuan" userId="63daef82-74d6-4839-91e9-3093f7a96db5" providerId="ADAL" clId="{059CB885-1110-4210-899C-0CFB2368D324}" dt="2024-01-17T15:59:56.362" v="3479" actId="478"/>
          <ac:spMkLst>
            <pc:docMk/>
            <pc:sldMk cId="0" sldId="273"/>
            <ac:spMk id="2674" creationId="{00000000-0000-0000-0000-000000000000}"/>
          </ac:spMkLst>
        </pc:spChg>
        <pc:spChg chg="del mod">
          <ac:chgData name="Le Duc Nhuan" userId="63daef82-74d6-4839-91e9-3093f7a96db5" providerId="ADAL" clId="{059CB885-1110-4210-899C-0CFB2368D324}" dt="2024-01-17T15:59:44.283" v="3478" actId="478"/>
          <ac:spMkLst>
            <pc:docMk/>
            <pc:sldMk cId="0" sldId="273"/>
            <ac:spMk id="2675" creationId="{00000000-0000-0000-0000-000000000000}"/>
          </ac:spMkLst>
        </pc:spChg>
        <pc:spChg chg="del mod">
          <ac:chgData name="Le Duc Nhuan" userId="63daef82-74d6-4839-91e9-3093f7a96db5" providerId="ADAL" clId="{059CB885-1110-4210-899C-0CFB2368D324}" dt="2024-01-17T15:59:44.283" v="3478" actId="478"/>
          <ac:spMkLst>
            <pc:docMk/>
            <pc:sldMk cId="0" sldId="273"/>
            <ac:spMk id="2676" creationId="{00000000-0000-0000-0000-000000000000}"/>
          </ac:spMkLst>
        </pc:spChg>
        <pc:spChg chg="del mod">
          <ac:chgData name="Le Duc Nhuan" userId="63daef82-74d6-4839-91e9-3093f7a96db5" providerId="ADAL" clId="{059CB885-1110-4210-899C-0CFB2368D324}" dt="2024-01-17T15:59:56.362" v="3479" actId="478"/>
          <ac:spMkLst>
            <pc:docMk/>
            <pc:sldMk cId="0" sldId="273"/>
            <ac:spMk id="2677" creationId="{00000000-0000-0000-0000-000000000000}"/>
          </ac:spMkLst>
        </pc:spChg>
        <pc:spChg chg="del mod">
          <ac:chgData name="Le Duc Nhuan" userId="63daef82-74d6-4839-91e9-3093f7a96db5" providerId="ADAL" clId="{059CB885-1110-4210-899C-0CFB2368D324}" dt="2024-01-17T15:59:44.283" v="3478" actId="478"/>
          <ac:spMkLst>
            <pc:docMk/>
            <pc:sldMk cId="0" sldId="273"/>
            <ac:spMk id="2678" creationId="{00000000-0000-0000-0000-000000000000}"/>
          </ac:spMkLst>
        </pc:spChg>
        <pc:spChg chg="del mod">
          <ac:chgData name="Le Duc Nhuan" userId="63daef82-74d6-4839-91e9-3093f7a96db5" providerId="ADAL" clId="{059CB885-1110-4210-899C-0CFB2368D324}" dt="2024-01-17T15:59:56.362" v="3479" actId="478"/>
          <ac:spMkLst>
            <pc:docMk/>
            <pc:sldMk cId="0" sldId="273"/>
            <ac:spMk id="2679" creationId="{00000000-0000-0000-0000-000000000000}"/>
          </ac:spMkLst>
        </pc:spChg>
        <pc:spChg chg="del mod">
          <ac:chgData name="Le Duc Nhuan" userId="63daef82-74d6-4839-91e9-3093f7a96db5" providerId="ADAL" clId="{059CB885-1110-4210-899C-0CFB2368D324}" dt="2024-01-17T15:59:44.283" v="3478" actId="478"/>
          <ac:spMkLst>
            <pc:docMk/>
            <pc:sldMk cId="0" sldId="273"/>
            <ac:spMk id="2680" creationId="{00000000-0000-0000-0000-000000000000}"/>
          </ac:spMkLst>
        </pc:spChg>
        <pc:spChg chg="del mod">
          <ac:chgData name="Le Duc Nhuan" userId="63daef82-74d6-4839-91e9-3093f7a96db5" providerId="ADAL" clId="{059CB885-1110-4210-899C-0CFB2368D324}" dt="2024-01-17T15:59:03.282" v="3475" actId="478"/>
          <ac:spMkLst>
            <pc:docMk/>
            <pc:sldMk cId="0" sldId="273"/>
            <ac:spMk id="2681" creationId="{00000000-0000-0000-0000-000000000000}"/>
          </ac:spMkLst>
        </pc:spChg>
        <pc:spChg chg="del mod">
          <ac:chgData name="Le Duc Nhuan" userId="63daef82-74d6-4839-91e9-3093f7a96db5" providerId="ADAL" clId="{059CB885-1110-4210-899C-0CFB2368D324}" dt="2024-01-17T15:59:04.806" v="3476" actId="478"/>
          <ac:spMkLst>
            <pc:docMk/>
            <pc:sldMk cId="0" sldId="273"/>
            <ac:spMk id="2682" creationId="{00000000-0000-0000-0000-000000000000}"/>
          </ac:spMkLst>
        </pc:spChg>
        <pc:spChg chg="del mod">
          <ac:chgData name="Le Duc Nhuan" userId="63daef82-74d6-4839-91e9-3093f7a96db5" providerId="ADAL" clId="{059CB885-1110-4210-899C-0CFB2368D324}" dt="2024-01-17T15:59:56.362" v="3479" actId="478"/>
          <ac:spMkLst>
            <pc:docMk/>
            <pc:sldMk cId="0" sldId="273"/>
            <ac:spMk id="2683" creationId="{00000000-0000-0000-0000-000000000000}"/>
          </ac:spMkLst>
        </pc:spChg>
        <pc:spChg chg="del mod">
          <ac:chgData name="Le Duc Nhuan" userId="63daef82-74d6-4839-91e9-3093f7a96db5" providerId="ADAL" clId="{059CB885-1110-4210-899C-0CFB2368D324}" dt="2024-01-17T15:59:44.283" v="3478" actId="478"/>
          <ac:spMkLst>
            <pc:docMk/>
            <pc:sldMk cId="0" sldId="273"/>
            <ac:spMk id="2684" creationId="{00000000-0000-0000-0000-000000000000}"/>
          </ac:spMkLst>
        </pc:spChg>
        <pc:spChg chg="del mod">
          <ac:chgData name="Le Duc Nhuan" userId="63daef82-74d6-4839-91e9-3093f7a96db5" providerId="ADAL" clId="{059CB885-1110-4210-899C-0CFB2368D324}" dt="2024-01-17T15:59:56.362" v="3479" actId="478"/>
          <ac:spMkLst>
            <pc:docMk/>
            <pc:sldMk cId="0" sldId="273"/>
            <ac:spMk id="2685" creationId="{00000000-0000-0000-0000-000000000000}"/>
          </ac:spMkLst>
        </pc:spChg>
        <pc:spChg chg="del mod">
          <ac:chgData name="Le Duc Nhuan" userId="63daef82-74d6-4839-91e9-3093f7a96db5" providerId="ADAL" clId="{059CB885-1110-4210-899C-0CFB2368D324}" dt="2024-01-17T16:00:03.359" v="3480" actId="478"/>
          <ac:spMkLst>
            <pc:docMk/>
            <pc:sldMk cId="0" sldId="273"/>
            <ac:spMk id="2686" creationId="{00000000-0000-0000-0000-000000000000}"/>
          </ac:spMkLst>
        </pc:spChg>
        <pc:spChg chg="del mod">
          <ac:chgData name="Le Duc Nhuan" userId="63daef82-74d6-4839-91e9-3093f7a96db5" providerId="ADAL" clId="{059CB885-1110-4210-899C-0CFB2368D324}" dt="2024-01-17T15:59:56.362" v="3479" actId="478"/>
          <ac:spMkLst>
            <pc:docMk/>
            <pc:sldMk cId="0" sldId="273"/>
            <ac:spMk id="2687" creationId="{00000000-0000-0000-0000-000000000000}"/>
          </ac:spMkLst>
        </pc:spChg>
        <pc:spChg chg="del mod">
          <ac:chgData name="Le Duc Nhuan" userId="63daef82-74d6-4839-91e9-3093f7a96db5" providerId="ADAL" clId="{059CB885-1110-4210-899C-0CFB2368D324}" dt="2024-01-17T15:59:23.343" v="3477" actId="478"/>
          <ac:spMkLst>
            <pc:docMk/>
            <pc:sldMk cId="0" sldId="273"/>
            <ac:spMk id="2688" creationId="{00000000-0000-0000-0000-000000000000}"/>
          </ac:spMkLst>
        </pc:spChg>
        <pc:spChg chg="del mod">
          <ac:chgData name="Le Duc Nhuan" userId="63daef82-74d6-4839-91e9-3093f7a96db5" providerId="ADAL" clId="{059CB885-1110-4210-899C-0CFB2368D324}" dt="2024-01-17T16:00:03.359" v="3480" actId="478"/>
          <ac:spMkLst>
            <pc:docMk/>
            <pc:sldMk cId="0" sldId="273"/>
            <ac:spMk id="2689" creationId="{00000000-0000-0000-0000-000000000000}"/>
          </ac:spMkLst>
        </pc:spChg>
        <pc:spChg chg="del mod">
          <ac:chgData name="Le Duc Nhuan" userId="63daef82-74d6-4839-91e9-3093f7a96db5" providerId="ADAL" clId="{059CB885-1110-4210-899C-0CFB2368D324}" dt="2024-01-17T15:59:56.362" v="3479" actId="478"/>
          <ac:spMkLst>
            <pc:docMk/>
            <pc:sldMk cId="0" sldId="273"/>
            <ac:spMk id="2690" creationId="{00000000-0000-0000-0000-000000000000}"/>
          </ac:spMkLst>
        </pc:spChg>
        <pc:spChg chg="del mod">
          <ac:chgData name="Le Duc Nhuan" userId="63daef82-74d6-4839-91e9-3093f7a96db5" providerId="ADAL" clId="{059CB885-1110-4210-899C-0CFB2368D324}" dt="2024-01-17T15:59:23.343" v="3477" actId="478"/>
          <ac:spMkLst>
            <pc:docMk/>
            <pc:sldMk cId="0" sldId="273"/>
            <ac:spMk id="2691" creationId="{00000000-0000-0000-0000-000000000000}"/>
          </ac:spMkLst>
        </pc:spChg>
        <pc:spChg chg="del mod">
          <ac:chgData name="Le Duc Nhuan" userId="63daef82-74d6-4839-91e9-3093f7a96db5" providerId="ADAL" clId="{059CB885-1110-4210-899C-0CFB2368D324}" dt="2024-01-17T15:59:44.283" v="3478" actId="478"/>
          <ac:spMkLst>
            <pc:docMk/>
            <pc:sldMk cId="0" sldId="273"/>
            <ac:spMk id="2692" creationId="{00000000-0000-0000-0000-000000000000}"/>
          </ac:spMkLst>
        </pc:spChg>
        <pc:spChg chg="del mod">
          <ac:chgData name="Le Duc Nhuan" userId="63daef82-74d6-4839-91e9-3093f7a96db5" providerId="ADAL" clId="{059CB885-1110-4210-899C-0CFB2368D324}" dt="2024-01-17T15:59:44.283" v="3478" actId="478"/>
          <ac:spMkLst>
            <pc:docMk/>
            <pc:sldMk cId="0" sldId="273"/>
            <ac:spMk id="2693" creationId="{00000000-0000-0000-0000-000000000000}"/>
          </ac:spMkLst>
        </pc:spChg>
        <pc:spChg chg="del mod">
          <ac:chgData name="Le Duc Nhuan" userId="63daef82-74d6-4839-91e9-3093f7a96db5" providerId="ADAL" clId="{059CB885-1110-4210-899C-0CFB2368D324}" dt="2024-01-17T15:59:01.854" v="3474" actId="478"/>
          <ac:spMkLst>
            <pc:docMk/>
            <pc:sldMk cId="0" sldId="273"/>
            <ac:spMk id="2694" creationId="{00000000-0000-0000-0000-000000000000}"/>
          </ac:spMkLst>
        </pc:spChg>
        <pc:spChg chg="del mod">
          <ac:chgData name="Le Duc Nhuan" userId="63daef82-74d6-4839-91e9-3093f7a96db5" providerId="ADAL" clId="{059CB885-1110-4210-899C-0CFB2368D324}" dt="2024-01-17T15:58:58.660" v="3472" actId="478"/>
          <ac:spMkLst>
            <pc:docMk/>
            <pc:sldMk cId="0" sldId="273"/>
            <ac:spMk id="2695" creationId="{00000000-0000-0000-0000-000000000000}"/>
          </ac:spMkLst>
        </pc:spChg>
        <pc:spChg chg="add del">
          <ac:chgData name="Le Duc Nhuan" userId="63daef82-74d6-4839-91e9-3093f7a96db5" providerId="ADAL" clId="{059CB885-1110-4210-899C-0CFB2368D324}" dt="2024-01-17T16:01:52.663" v="3498" actId="478"/>
          <ac:spMkLst>
            <pc:docMk/>
            <pc:sldMk cId="0" sldId="273"/>
            <ac:spMk id="2696" creationId="{00000000-0000-0000-0000-000000000000}"/>
          </ac:spMkLst>
        </pc:spChg>
        <pc:spChg chg="add del">
          <ac:chgData name="Le Duc Nhuan" userId="63daef82-74d6-4839-91e9-3093f7a96db5" providerId="ADAL" clId="{059CB885-1110-4210-899C-0CFB2368D324}" dt="2024-01-17T16:01:52.663" v="3498" actId="478"/>
          <ac:spMkLst>
            <pc:docMk/>
            <pc:sldMk cId="0" sldId="273"/>
            <ac:spMk id="2697" creationId="{00000000-0000-0000-0000-000000000000}"/>
          </ac:spMkLst>
        </pc:spChg>
        <pc:spChg chg="add del mod">
          <ac:chgData name="Le Duc Nhuan" userId="63daef82-74d6-4839-91e9-3093f7a96db5" providerId="ADAL" clId="{059CB885-1110-4210-899C-0CFB2368D324}" dt="2024-01-17T16:02:13.492" v="3503" actId="478"/>
          <ac:spMkLst>
            <pc:docMk/>
            <pc:sldMk cId="0" sldId="273"/>
            <ac:spMk id="2698" creationId="{00000000-0000-0000-0000-000000000000}"/>
          </ac:spMkLst>
        </pc:spChg>
        <pc:spChg chg="add del">
          <ac:chgData name="Le Duc Nhuan" userId="63daef82-74d6-4839-91e9-3093f7a96db5" providerId="ADAL" clId="{059CB885-1110-4210-899C-0CFB2368D324}" dt="2024-01-17T16:02:00.797" v="3500" actId="478"/>
          <ac:spMkLst>
            <pc:docMk/>
            <pc:sldMk cId="0" sldId="273"/>
            <ac:spMk id="2699" creationId="{00000000-0000-0000-0000-000000000000}"/>
          </ac:spMkLst>
        </pc:spChg>
        <pc:spChg chg="add del">
          <ac:chgData name="Le Duc Nhuan" userId="63daef82-74d6-4839-91e9-3093f7a96db5" providerId="ADAL" clId="{059CB885-1110-4210-899C-0CFB2368D324}" dt="2024-01-17T16:01:56.507" v="3499" actId="478"/>
          <ac:spMkLst>
            <pc:docMk/>
            <pc:sldMk cId="0" sldId="273"/>
            <ac:spMk id="2700" creationId="{00000000-0000-0000-0000-000000000000}"/>
          </ac:spMkLst>
        </pc:spChg>
        <pc:spChg chg="add del">
          <ac:chgData name="Le Duc Nhuan" userId="63daef82-74d6-4839-91e9-3093f7a96db5" providerId="ADAL" clId="{059CB885-1110-4210-899C-0CFB2368D324}" dt="2024-01-17T16:02:00.797" v="3500" actId="478"/>
          <ac:spMkLst>
            <pc:docMk/>
            <pc:sldMk cId="0" sldId="273"/>
            <ac:spMk id="2701" creationId="{00000000-0000-0000-0000-000000000000}"/>
          </ac:spMkLst>
        </pc:spChg>
        <pc:spChg chg="add del">
          <ac:chgData name="Le Duc Nhuan" userId="63daef82-74d6-4839-91e9-3093f7a96db5" providerId="ADAL" clId="{059CB885-1110-4210-899C-0CFB2368D324}" dt="2024-01-17T16:01:56.507" v="3499" actId="478"/>
          <ac:spMkLst>
            <pc:docMk/>
            <pc:sldMk cId="0" sldId="273"/>
            <ac:spMk id="2702" creationId="{00000000-0000-0000-0000-000000000000}"/>
          </ac:spMkLst>
        </pc:spChg>
        <pc:spChg chg="add del">
          <ac:chgData name="Le Duc Nhuan" userId="63daef82-74d6-4839-91e9-3093f7a96db5" providerId="ADAL" clId="{059CB885-1110-4210-899C-0CFB2368D324}" dt="2024-01-17T16:02:00.797" v="3500" actId="478"/>
          <ac:spMkLst>
            <pc:docMk/>
            <pc:sldMk cId="0" sldId="273"/>
            <ac:spMk id="2703" creationId="{00000000-0000-0000-0000-000000000000}"/>
          </ac:spMkLst>
        </pc:spChg>
        <pc:spChg chg="add del">
          <ac:chgData name="Le Duc Nhuan" userId="63daef82-74d6-4839-91e9-3093f7a96db5" providerId="ADAL" clId="{059CB885-1110-4210-899C-0CFB2368D324}" dt="2024-01-17T16:02:00.797" v="3500" actId="478"/>
          <ac:spMkLst>
            <pc:docMk/>
            <pc:sldMk cId="0" sldId="273"/>
            <ac:spMk id="2704" creationId="{00000000-0000-0000-0000-000000000000}"/>
          </ac:spMkLst>
        </pc:spChg>
        <pc:spChg chg="add del">
          <ac:chgData name="Le Duc Nhuan" userId="63daef82-74d6-4839-91e9-3093f7a96db5" providerId="ADAL" clId="{059CB885-1110-4210-899C-0CFB2368D324}" dt="2024-01-17T16:01:56.507" v="3499" actId="478"/>
          <ac:spMkLst>
            <pc:docMk/>
            <pc:sldMk cId="0" sldId="273"/>
            <ac:spMk id="2705" creationId="{00000000-0000-0000-0000-000000000000}"/>
          </ac:spMkLst>
        </pc:spChg>
        <pc:spChg chg="add del">
          <ac:chgData name="Le Duc Nhuan" userId="63daef82-74d6-4839-91e9-3093f7a96db5" providerId="ADAL" clId="{059CB885-1110-4210-899C-0CFB2368D324}" dt="2024-01-17T16:02:06.577" v="3501" actId="478"/>
          <ac:spMkLst>
            <pc:docMk/>
            <pc:sldMk cId="0" sldId="273"/>
            <ac:spMk id="2706" creationId="{00000000-0000-0000-0000-000000000000}"/>
          </ac:spMkLst>
        </pc:spChg>
        <pc:spChg chg="add del">
          <ac:chgData name="Le Duc Nhuan" userId="63daef82-74d6-4839-91e9-3093f7a96db5" providerId="ADAL" clId="{059CB885-1110-4210-899C-0CFB2368D324}" dt="2024-01-17T16:02:09.475" v="3502" actId="478"/>
          <ac:spMkLst>
            <pc:docMk/>
            <pc:sldMk cId="0" sldId="273"/>
            <ac:spMk id="2707" creationId="{00000000-0000-0000-0000-000000000000}"/>
          </ac:spMkLst>
        </pc:spChg>
        <pc:spChg chg="add del">
          <ac:chgData name="Le Duc Nhuan" userId="63daef82-74d6-4839-91e9-3093f7a96db5" providerId="ADAL" clId="{059CB885-1110-4210-899C-0CFB2368D324}" dt="2024-01-17T16:02:09.475" v="3502" actId="478"/>
          <ac:spMkLst>
            <pc:docMk/>
            <pc:sldMk cId="0" sldId="273"/>
            <ac:spMk id="2708" creationId="{00000000-0000-0000-0000-000000000000}"/>
          </ac:spMkLst>
        </pc:spChg>
        <pc:spChg chg="add del">
          <ac:chgData name="Le Duc Nhuan" userId="63daef82-74d6-4839-91e9-3093f7a96db5" providerId="ADAL" clId="{059CB885-1110-4210-899C-0CFB2368D324}" dt="2024-01-17T16:02:06.577" v="3501" actId="478"/>
          <ac:spMkLst>
            <pc:docMk/>
            <pc:sldMk cId="0" sldId="273"/>
            <ac:spMk id="2709" creationId="{00000000-0000-0000-0000-000000000000}"/>
          </ac:spMkLst>
        </pc:spChg>
        <pc:spChg chg="add del">
          <ac:chgData name="Le Duc Nhuan" userId="63daef82-74d6-4839-91e9-3093f7a96db5" providerId="ADAL" clId="{059CB885-1110-4210-899C-0CFB2368D324}" dt="2024-01-17T16:01:52.663" v="3498" actId="478"/>
          <ac:spMkLst>
            <pc:docMk/>
            <pc:sldMk cId="0" sldId="273"/>
            <ac:spMk id="2710" creationId="{00000000-0000-0000-0000-000000000000}"/>
          </ac:spMkLst>
        </pc:spChg>
        <pc:spChg chg="add del mod">
          <ac:chgData name="Le Duc Nhuan" userId="63daef82-74d6-4839-91e9-3093f7a96db5" providerId="ADAL" clId="{059CB885-1110-4210-899C-0CFB2368D324}" dt="2024-01-17T16:02:13.492" v="3503" actId="478"/>
          <ac:spMkLst>
            <pc:docMk/>
            <pc:sldMk cId="0" sldId="273"/>
            <ac:spMk id="2711" creationId="{00000000-0000-0000-0000-000000000000}"/>
          </ac:spMkLst>
        </pc:spChg>
        <pc:spChg chg="del mod">
          <ac:chgData name="Le Duc Nhuan" userId="63daef82-74d6-4839-91e9-3093f7a96db5" providerId="ADAL" clId="{059CB885-1110-4210-899C-0CFB2368D324}" dt="2024-01-17T16:04:32.109" v="3548" actId="478"/>
          <ac:spMkLst>
            <pc:docMk/>
            <pc:sldMk cId="0" sldId="273"/>
            <ac:spMk id="2712" creationId="{00000000-0000-0000-0000-000000000000}"/>
          </ac:spMkLst>
        </pc:spChg>
        <pc:spChg chg="del mod">
          <ac:chgData name="Le Duc Nhuan" userId="63daef82-74d6-4839-91e9-3093f7a96db5" providerId="ADAL" clId="{059CB885-1110-4210-899C-0CFB2368D324}" dt="2024-01-17T16:04:32.109" v="3548" actId="478"/>
          <ac:spMkLst>
            <pc:docMk/>
            <pc:sldMk cId="0" sldId="273"/>
            <ac:spMk id="2713" creationId="{00000000-0000-0000-0000-000000000000}"/>
          </ac:spMkLst>
        </pc:spChg>
        <pc:spChg chg="del mod">
          <ac:chgData name="Le Duc Nhuan" userId="63daef82-74d6-4839-91e9-3093f7a96db5" providerId="ADAL" clId="{059CB885-1110-4210-899C-0CFB2368D324}" dt="2024-01-17T16:04:37.274" v="3549" actId="478"/>
          <ac:spMkLst>
            <pc:docMk/>
            <pc:sldMk cId="0" sldId="273"/>
            <ac:spMk id="2714" creationId="{00000000-0000-0000-0000-000000000000}"/>
          </ac:spMkLst>
        </pc:spChg>
        <pc:spChg chg="del mod">
          <ac:chgData name="Le Duc Nhuan" userId="63daef82-74d6-4839-91e9-3093f7a96db5" providerId="ADAL" clId="{059CB885-1110-4210-899C-0CFB2368D324}" dt="2024-01-17T16:04:37.274" v="3549" actId="478"/>
          <ac:spMkLst>
            <pc:docMk/>
            <pc:sldMk cId="0" sldId="273"/>
            <ac:spMk id="2715" creationId="{00000000-0000-0000-0000-000000000000}"/>
          </ac:spMkLst>
        </pc:spChg>
        <pc:spChg chg="del mod">
          <ac:chgData name="Le Duc Nhuan" userId="63daef82-74d6-4839-91e9-3093f7a96db5" providerId="ADAL" clId="{059CB885-1110-4210-899C-0CFB2368D324}" dt="2024-01-17T16:04:32.109" v="3548" actId="478"/>
          <ac:spMkLst>
            <pc:docMk/>
            <pc:sldMk cId="0" sldId="273"/>
            <ac:spMk id="2716" creationId="{00000000-0000-0000-0000-000000000000}"/>
          </ac:spMkLst>
        </pc:spChg>
        <pc:spChg chg="del mod">
          <ac:chgData name="Le Duc Nhuan" userId="63daef82-74d6-4839-91e9-3093f7a96db5" providerId="ADAL" clId="{059CB885-1110-4210-899C-0CFB2368D324}" dt="2024-01-17T16:04:37.274" v="3549" actId="478"/>
          <ac:spMkLst>
            <pc:docMk/>
            <pc:sldMk cId="0" sldId="273"/>
            <ac:spMk id="2717" creationId="{00000000-0000-0000-0000-000000000000}"/>
          </ac:spMkLst>
        </pc:spChg>
        <pc:spChg chg="del mod">
          <ac:chgData name="Le Duc Nhuan" userId="63daef82-74d6-4839-91e9-3093f7a96db5" providerId="ADAL" clId="{059CB885-1110-4210-899C-0CFB2368D324}" dt="2024-01-17T16:04:32.109" v="3548" actId="478"/>
          <ac:spMkLst>
            <pc:docMk/>
            <pc:sldMk cId="0" sldId="273"/>
            <ac:spMk id="2718" creationId="{00000000-0000-0000-0000-000000000000}"/>
          </ac:spMkLst>
        </pc:spChg>
        <pc:spChg chg="del mod">
          <ac:chgData name="Le Duc Nhuan" userId="63daef82-74d6-4839-91e9-3093f7a96db5" providerId="ADAL" clId="{059CB885-1110-4210-899C-0CFB2368D324}" dt="2024-01-17T16:04:32.109" v="3548" actId="478"/>
          <ac:spMkLst>
            <pc:docMk/>
            <pc:sldMk cId="0" sldId="273"/>
            <ac:spMk id="2719" creationId="{00000000-0000-0000-0000-000000000000}"/>
          </ac:spMkLst>
        </pc:spChg>
        <pc:spChg chg="mod">
          <ac:chgData name="Le Duc Nhuan" userId="63daef82-74d6-4839-91e9-3093f7a96db5" providerId="ADAL" clId="{059CB885-1110-4210-899C-0CFB2368D324}" dt="2024-01-17T15:45:59.118" v="3304" actId="20577"/>
          <ac:spMkLst>
            <pc:docMk/>
            <pc:sldMk cId="0" sldId="273"/>
            <ac:spMk id="2720" creationId="{00000000-0000-0000-0000-000000000000}"/>
          </ac:spMkLst>
        </pc:spChg>
        <pc:spChg chg="mod">
          <ac:chgData name="Le Duc Nhuan" userId="63daef82-74d6-4839-91e9-3093f7a96db5" providerId="ADAL" clId="{059CB885-1110-4210-899C-0CFB2368D324}" dt="2024-01-17T15:50:36.952" v="3356" actId="20577"/>
          <ac:spMkLst>
            <pc:docMk/>
            <pc:sldMk cId="0" sldId="273"/>
            <ac:spMk id="2721" creationId="{00000000-0000-0000-0000-000000000000}"/>
          </ac:spMkLst>
        </pc:spChg>
        <pc:spChg chg="mod">
          <ac:chgData name="Le Duc Nhuan" userId="63daef82-74d6-4839-91e9-3093f7a96db5" providerId="ADAL" clId="{059CB885-1110-4210-899C-0CFB2368D324}" dt="2024-01-17T15:56:32.549" v="3417" actId="20577"/>
          <ac:spMkLst>
            <pc:docMk/>
            <pc:sldMk cId="0" sldId="273"/>
            <ac:spMk id="2722" creationId="{00000000-0000-0000-0000-000000000000}"/>
          </ac:spMkLst>
        </pc:spChg>
        <pc:spChg chg="mod">
          <ac:chgData name="Le Duc Nhuan" userId="63daef82-74d6-4839-91e9-3093f7a96db5" providerId="ADAL" clId="{059CB885-1110-4210-899C-0CFB2368D324}" dt="2024-01-17T16:05:56.154" v="3582" actId="1076"/>
          <ac:spMkLst>
            <pc:docMk/>
            <pc:sldMk cId="0" sldId="273"/>
            <ac:spMk id="2723" creationId="{00000000-0000-0000-0000-000000000000}"/>
          </ac:spMkLst>
        </pc:spChg>
        <pc:spChg chg="mod">
          <ac:chgData name="Le Duc Nhuan" userId="63daef82-74d6-4839-91e9-3093f7a96db5" providerId="ADAL" clId="{059CB885-1110-4210-899C-0CFB2368D324}" dt="2024-01-17T16:05:56.154" v="3582" actId="1076"/>
          <ac:spMkLst>
            <pc:docMk/>
            <pc:sldMk cId="0" sldId="273"/>
            <ac:spMk id="2724" creationId="{00000000-0000-0000-0000-000000000000}"/>
          </ac:spMkLst>
        </pc:spChg>
        <pc:spChg chg="del">
          <ac:chgData name="Le Duc Nhuan" userId="63daef82-74d6-4839-91e9-3093f7a96db5" providerId="ADAL" clId="{059CB885-1110-4210-899C-0CFB2368D324}" dt="2024-01-17T15:56:56.493" v="3418" actId="478"/>
          <ac:spMkLst>
            <pc:docMk/>
            <pc:sldMk cId="0" sldId="273"/>
            <ac:spMk id="2725" creationId="{00000000-0000-0000-0000-000000000000}"/>
          </ac:spMkLst>
        </pc:spChg>
        <pc:spChg chg="del">
          <ac:chgData name="Le Duc Nhuan" userId="63daef82-74d6-4839-91e9-3093f7a96db5" providerId="ADAL" clId="{059CB885-1110-4210-899C-0CFB2368D324}" dt="2024-01-17T15:56:56.493" v="3418" actId="478"/>
          <ac:spMkLst>
            <pc:docMk/>
            <pc:sldMk cId="0" sldId="273"/>
            <ac:spMk id="2726" creationId="{00000000-0000-0000-0000-000000000000}"/>
          </ac:spMkLst>
        </pc:spChg>
        <pc:spChg chg="mod">
          <ac:chgData name="Le Duc Nhuan" userId="63daef82-74d6-4839-91e9-3093f7a96db5" providerId="ADAL" clId="{059CB885-1110-4210-899C-0CFB2368D324}" dt="2024-01-17T16:02:18.816" v="3508" actId="20577"/>
          <ac:spMkLst>
            <pc:docMk/>
            <pc:sldMk cId="0" sldId="273"/>
            <ac:spMk id="2727" creationId="{00000000-0000-0000-0000-000000000000}"/>
          </ac:spMkLst>
        </pc:spChg>
        <pc:spChg chg="mod">
          <ac:chgData name="Le Duc Nhuan" userId="63daef82-74d6-4839-91e9-3093f7a96db5" providerId="ADAL" clId="{059CB885-1110-4210-899C-0CFB2368D324}" dt="2024-01-17T16:02:34.956" v="3546" actId="20577"/>
          <ac:spMkLst>
            <pc:docMk/>
            <pc:sldMk cId="0" sldId="273"/>
            <ac:spMk id="2728" creationId="{00000000-0000-0000-0000-000000000000}"/>
          </ac:spMkLst>
        </pc:spChg>
        <pc:grpChg chg="mod">
          <ac:chgData name="Le Duc Nhuan" userId="63daef82-74d6-4839-91e9-3093f7a96db5" providerId="ADAL" clId="{059CB885-1110-4210-899C-0CFB2368D324}" dt="2024-01-17T15:58:13.292" v="3441" actId="571"/>
          <ac:grpSpMkLst>
            <pc:docMk/>
            <pc:sldMk cId="0" sldId="273"/>
            <ac:grpSpMk id="2589" creationId="{00000000-0000-0000-0000-000000000000}"/>
          </ac:grpSpMkLst>
        </pc:grpChg>
        <pc:picChg chg="add mod">
          <ac:chgData name="Le Duc Nhuan" userId="63daef82-74d6-4839-91e9-3093f7a96db5" providerId="ADAL" clId="{059CB885-1110-4210-899C-0CFB2368D324}" dt="2024-01-17T15:54:01.288" v="3388" actId="1076"/>
          <ac:picMkLst>
            <pc:docMk/>
            <pc:sldMk cId="0" sldId="273"/>
            <ac:picMk id="3" creationId="{0CD780C3-B199-63B7-490C-173FDF89E1AC}"/>
          </ac:picMkLst>
        </pc:picChg>
        <pc:picChg chg="add mod">
          <ac:chgData name="Le Duc Nhuan" userId="63daef82-74d6-4839-91e9-3093f7a96db5" providerId="ADAL" clId="{059CB885-1110-4210-899C-0CFB2368D324}" dt="2024-01-17T16:07:37.926" v="3589" actId="1076"/>
          <ac:picMkLst>
            <pc:docMk/>
            <pc:sldMk cId="0" sldId="273"/>
            <ac:picMk id="11" creationId="{09EE49DB-82A4-2364-845A-236429082A54}"/>
          </ac:picMkLst>
        </pc:picChg>
        <pc:picChg chg="add mod">
          <ac:chgData name="Le Duc Nhuan" userId="63daef82-74d6-4839-91e9-3093f7a96db5" providerId="ADAL" clId="{059CB885-1110-4210-899C-0CFB2368D324}" dt="2024-01-17T16:10:49.567" v="3607" actId="1076"/>
          <ac:picMkLst>
            <pc:docMk/>
            <pc:sldMk cId="0" sldId="273"/>
            <ac:picMk id="13" creationId="{EC24A69F-9A38-513B-D72C-3AB8E8766403}"/>
          </ac:picMkLst>
        </pc:picChg>
        <pc:picChg chg="add del">
          <ac:chgData name="Le Duc Nhuan" userId="63daef82-74d6-4839-91e9-3093f7a96db5" providerId="ADAL" clId="{059CB885-1110-4210-899C-0CFB2368D324}" dt="2024-01-17T15:51:44.414" v="3358" actId="478"/>
          <ac:picMkLst>
            <pc:docMk/>
            <pc:sldMk cId="0" sldId="273"/>
            <ac:picMk id="1026" creationId="{476F751F-91AE-5882-508E-9B08652717AB}"/>
          </ac:picMkLst>
        </pc:picChg>
      </pc:sldChg>
      <pc:sldChg chg="del">
        <pc:chgData name="Le Duc Nhuan" userId="63daef82-74d6-4839-91e9-3093f7a96db5" providerId="ADAL" clId="{059CB885-1110-4210-899C-0CFB2368D324}" dt="2024-01-17T19:04:23.741" v="8771" actId="47"/>
        <pc:sldMkLst>
          <pc:docMk/>
          <pc:sldMk cId="0" sldId="274"/>
        </pc:sldMkLst>
      </pc:sldChg>
      <pc:sldChg chg="del">
        <pc:chgData name="Le Duc Nhuan" userId="63daef82-74d6-4839-91e9-3093f7a96db5" providerId="ADAL" clId="{059CB885-1110-4210-899C-0CFB2368D324}" dt="2024-01-17T19:04:23.070" v="8770" actId="47"/>
        <pc:sldMkLst>
          <pc:docMk/>
          <pc:sldMk cId="0" sldId="275"/>
        </pc:sldMkLst>
      </pc:sldChg>
      <pc:sldChg chg="del">
        <pc:chgData name="Le Duc Nhuan" userId="63daef82-74d6-4839-91e9-3093f7a96db5" providerId="ADAL" clId="{059CB885-1110-4210-899C-0CFB2368D324}" dt="2024-01-17T19:04:22.575" v="8769" actId="47"/>
        <pc:sldMkLst>
          <pc:docMk/>
          <pc:sldMk cId="0" sldId="276"/>
        </pc:sldMkLst>
      </pc:sldChg>
      <pc:sldChg chg="del">
        <pc:chgData name="Le Duc Nhuan" userId="63daef82-74d6-4839-91e9-3093f7a96db5" providerId="ADAL" clId="{059CB885-1110-4210-899C-0CFB2368D324}" dt="2024-01-17T19:04:22.177" v="8768" actId="47"/>
        <pc:sldMkLst>
          <pc:docMk/>
          <pc:sldMk cId="0" sldId="277"/>
        </pc:sldMkLst>
      </pc:sldChg>
      <pc:sldChg chg="del">
        <pc:chgData name="Le Duc Nhuan" userId="63daef82-74d6-4839-91e9-3093f7a96db5" providerId="ADAL" clId="{059CB885-1110-4210-899C-0CFB2368D324}" dt="2024-01-17T19:04:21.860" v="8767" actId="47"/>
        <pc:sldMkLst>
          <pc:docMk/>
          <pc:sldMk cId="0" sldId="278"/>
        </pc:sldMkLst>
      </pc:sldChg>
      <pc:sldChg chg="del">
        <pc:chgData name="Le Duc Nhuan" userId="63daef82-74d6-4839-91e9-3093f7a96db5" providerId="ADAL" clId="{059CB885-1110-4210-899C-0CFB2368D324}" dt="2024-01-17T19:04:21.467" v="8766" actId="47"/>
        <pc:sldMkLst>
          <pc:docMk/>
          <pc:sldMk cId="0" sldId="279"/>
        </pc:sldMkLst>
      </pc:sldChg>
      <pc:sldChg chg="del">
        <pc:chgData name="Le Duc Nhuan" userId="63daef82-74d6-4839-91e9-3093f7a96db5" providerId="ADAL" clId="{059CB885-1110-4210-899C-0CFB2368D324}" dt="2024-01-17T19:04:21.184" v="8765" actId="47"/>
        <pc:sldMkLst>
          <pc:docMk/>
          <pc:sldMk cId="0" sldId="280"/>
        </pc:sldMkLst>
      </pc:sldChg>
      <pc:sldChg chg="del">
        <pc:chgData name="Le Duc Nhuan" userId="63daef82-74d6-4839-91e9-3093f7a96db5" providerId="ADAL" clId="{059CB885-1110-4210-899C-0CFB2368D324}" dt="2024-01-17T19:04:20.892" v="8764" actId="47"/>
        <pc:sldMkLst>
          <pc:docMk/>
          <pc:sldMk cId="0" sldId="281"/>
        </pc:sldMkLst>
      </pc:sldChg>
      <pc:sldChg chg="del">
        <pc:chgData name="Le Duc Nhuan" userId="63daef82-74d6-4839-91e9-3093f7a96db5" providerId="ADAL" clId="{059CB885-1110-4210-899C-0CFB2368D324}" dt="2024-01-17T19:04:20.271" v="8763" actId="47"/>
        <pc:sldMkLst>
          <pc:docMk/>
          <pc:sldMk cId="0" sldId="282"/>
        </pc:sldMkLst>
      </pc:sldChg>
      <pc:sldChg chg="del">
        <pc:chgData name="Le Duc Nhuan" userId="63daef82-74d6-4839-91e9-3093f7a96db5" providerId="ADAL" clId="{059CB885-1110-4210-899C-0CFB2368D324}" dt="2024-01-17T19:04:19.875" v="8762" actId="47"/>
        <pc:sldMkLst>
          <pc:docMk/>
          <pc:sldMk cId="0" sldId="283"/>
        </pc:sldMkLst>
      </pc:sldChg>
      <pc:sldChg chg="addSp delSp modSp mod ord modAnim modNotes">
        <pc:chgData name="Le Duc Nhuan" userId="63daef82-74d6-4839-91e9-3093f7a96db5" providerId="ADAL" clId="{059CB885-1110-4210-899C-0CFB2368D324}" dt="2024-01-18T02:56:44.172" v="9072" actId="1076"/>
        <pc:sldMkLst>
          <pc:docMk/>
          <pc:sldMk cId="0" sldId="284"/>
        </pc:sldMkLst>
        <pc:spChg chg="add mod">
          <ac:chgData name="Le Duc Nhuan" userId="63daef82-74d6-4839-91e9-3093f7a96db5" providerId="ADAL" clId="{059CB885-1110-4210-899C-0CFB2368D324}" dt="2024-01-17T16:41:31.881" v="5026" actId="1076"/>
          <ac:spMkLst>
            <pc:docMk/>
            <pc:sldMk cId="0" sldId="284"/>
            <ac:spMk id="2" creationId="{ECA84B00-1A47-A141-94CB-6DA9689269A7}"/>
          </ac:spMkLst>
        </pc:spChg>
        <pc:spChg chg="mod">
          <ac:chgData name="Le Duc Nhuan" userId="63daef82-74d6-4839-91e9-3093f7a96db5" providerId="ADAL" clId="{059CB885-1110-4210-899C-0CFB2368D324}" dt="2024-01-17T16:40:09.512" v="5013" actId="14100"/>
          <ac:spMkLst>
            <pc:docMk/>
            <pc:sldMk cId="0" sldId="284"/>
            <ac:spMk id="4653" creationId="{00000000-0000-0000-0000-000000000000}"/>
          </ac:spMkLst>
        </pc:spChg>
        <pc:spChg chg="mod">
          <ac:chgData name="Le Duc Nhuan" userId="63daef82-74d6-4839-91e9-3093f7a96db5" providerId="ADAL" clId="{059CB885-1110-4210-899C-0CFB2368D324}" dt="2024-01-17T16:37:41.579" v="4990" actId="14100"/>
          <ac:spMkLst>
            <pc:docMk/>
            <pc:sldMk cId="0" sldId="284"/>
            <ac:spMk id="4654" creationId="{00000000-0000-0000-0000-000000000000}"/>
          </ac:spMkLst>
        </pc:spChg>
        <pc:spChg chg="mod">
          <ac:chgData name="Le Duc Nhuan" userId="63daef82-74d6-4839-91e9-3093f7a96db5" providerId="ADAL" clId="{059CB885-1110-4210-899C-0CFB2368D324}" dt="2024-01-17T16:37:47.212" v="4991" actId="14100"/>
          <ac:spMkLst>
            <pc:docMk/>
            <pc:sldMk cId="0" sldId="284"/>
            <ac:spMk id="4655" creationId="{00000000-0000-0000-0000-000000000000}"/>
          </ac:spMkLst>
        </pc:spChg>
        <pc:spChg chg="mod">
          <ac:chgData name="Le Duc Nhuan" userId="63daef82-74d6-4839-91e9-3093f7a96db5" providerId="ADAL" clId="{059CB885-1110-4210-899C-0CFB2368D324}" dt="2024-01-17T16:39:31.937" v="5008" actId="14100"/>
          <ac:spMkLst>
            <pc:docMk/>
            <pc:sldMk cId="0" sldId="284"/>
            <ac:spMk id="4656" creationId="{00000000-0000-0000-0000-000000000000}"/>
          </ac:spMkLst>
        </pc:spChg>
        <pc:spChg chg="mod">
          <ac:chgData name="Le Duc Nhuan" userId="63daef82-74d6-4839-91e9-3093f7a96db5" providerId="ADAL" clId="{059CB885-1110-4210-899C-0CFB2368D324}" dt="2024-01-17T16:37:24.758" v="4986" actId="14100"/>
          <ac:spMkLst>
            <pc:docMk/>
            <pc:sldMk cId="0" sldId="284"/>
            <ac:spMk id="4657" creationId="{00000000-0000-0000-0000-000000000000}"/>
          </ac:spMkLst>
        </pc:spChg>
        <pc:spChg chg="mod">
          <ac:chgData name="Le Duc Nhuan" userId="63daef82-74d6-4839-91e9-3093f7a96db5" providerId="ADAL" clId="{059CB885-1110-4210-899C-0CFB2368D324}" dt="2024-01-17T16:39:01.872" v="5003" actId="208"/>
          <ac:spMkLst>
            <pc:docMk/>
            <pc:sldMk cId="0" sldId="284"/>
            <ac:spMk id="4658" creationId="{00000000-0000-0000-0000-000000000000}"/>
          </ac:spMkLst>
        </pc:spChg>
        <pc:spChg chg="mod">
          <ac:chgData name="Le Duc Nhuan" userId="63daef82-74d6-4839-91e9-3093f7a96db5" providerId="ADAL" clId="{059CB885-1110-4210-899C-0CFB2368D324}" dt="2024-01-17T16:47:17.769" v="5167" actId="14100"/>
          <ac:spMkLst>
            <pc:docMk/>
            <pc:sldMk cId="0" sldId="284"/>
            <ac:spMk id="4968" creationId="{00000000-0000-0000-0000-000000000000}"/>
          </ac:spMkLst>
        </pc:spChg>
        <pc:spChg chg="mod">
          <ac:chgData name="Le Duc Nhuan" userId="63daef82-74d6-4839-91e9-3093f7a96db5" providerId="ADAL" clId="{059CB885-1110-4210-899C-0CFB2368D324}" dt="2024-01-17T16:48:39.495" v="5173" actId="207"/>
          <ac:spMkLst>
            <pc:docMk/>
            <pc:sldMk cId="0" sldId="284"/>
            <ac:spMk id="4969" creationId="{00000000-0000-0000-0000-000000000000}"/>
          </ac:spMkLst>
        </pc:spChg>
        <pc:spChg chg="mod">
          <ac:chgData name="Le Duc Nhuan" userId="63daef82-74d6-4839-91e9-3093f7a96db5" providerId="ADAL" clId="{059CB885-1110-4210-899C-0CFB2368D324}" dt="2024-01-17T16:48:39.495" v="5173" actId="207"/>
          <ac:spMkLst>
            <pc:docMk/>
            <pc:sldMk cId="0" sldId="284"/>
            <ac:spMk id="4970" creationId="{00000000-0000-0000-0000-000000000000}"/>
          </ac:spMkLst>
        </pc:spChg>
        <pc:spChg chg="mod">
          <ac:chgData name="Le Duc Nhuan" userId="63daef82-74d6-4839-91e9-3093f7a96db5" providerId="ADAL" clId="{059CB885-1110-4210-899C-0CFB2368D324}" dt="2024-01-17T16:48:38.970" v="5172" actId="207"/>
          <ac:spMkLst>
            <pc:docMk/>
            <pc:sldMk cId="0" sldId="284"/>
            <ac:spMk id="4971" creationId="{00000000-0000-0000-0000-000000000000}"/>
          </ac:spMkLst>
        </pc:spChg>
        <pc:spChg chg="mod">
          <ac:chgData name="Le Duc Nhuan" userId="63daef82-74d6-4839-91e9-3093f7a96db5" providerId="ADAL" clId="{059CB885-1110-4210-899C-0CFB2368D324}" dt="2024-01-17T16:48:38.970" v="5172" actId="207"/>
          <ac:spMkLst>
            <pc:docMk/>
            <pc:sldMk cId="0" sldId="284"/>
            <ac:spMk id="4972" creationId="{00000000-0000-0000-0000-000000000000}"/>
          </ac:spMkLst>
        </pc:spChg>
        <pc:spChg chg="mod">
          <ac:chgData name="Le Duc Nhuan" userId="63daef82-74d6-4839-91e9-3093f7a96db5" providerId="ADAL" clId="{059CB885-1110-4210-899C-0CFB2368D324}" dt="2024-01-18T02:56:44.172" v="9072" actId="1076"/>
          <ac:spMkLst>
            <pc:docMk/>
            <pc:sldMk cId="0" sldId="284"/>
            <ac:spMk id="4973" creationId="{00000000-0000-0000-0000-000000000000}"/>
          </ac:spMkLst>
        </pc:spChg>
        <pc:spChg chg="mod">
          <ac:chgData name="Le Duc Nhuan" userId="63daef82-74d6-4839-91e9-3093f7a96db5" providerId="ADAL" clId="{059CB885-1110-4210-899C-0CFB2368D324}" dt="2024-01-17T16:48:38.575" v="5171" actId="207"/>
          <ac:spMkLst>
            <pc:docMk/>
            <pc:sldMk cId="0" sldId="284"/>
            <ac:spMk id="4974" creationId="{00000000-0000-0000-0000-000000000000}"/>
          </ac:spMkLst>
        </pc:spChg>
        <pc:spChg chg="mod">
          <ac:chgData name="Le Duc Nhuan" userId="63daef82-74d6-4839-91e9-3093f7a96db5" providerId="ADAL" clId="{059CB885-1110-4210-899C-0CFB2368D324}" dt="2024-01-17T16:48:38.970" v="5172" actId="207"/>
          <ac:spMkLst>
            <pc:docMk/>
            <pc:sldMk cId="0" sldId="284"/>
            <ac:spMk id="4975" creationId="{00000000-0000-0000-0000-000000000000}"/>
          </ac:spMkLst>
        </pc:spChg>
        <pc:spChg chg="mod">
          <ac:chgData name="Le Duc Nhuan" userId="63daef82-74d6-4839-91e9-3093f7a96db5" providerId="ADAL" clId="{059CB885-1110-4210-899C-0CFB2368D324}" dt="2024-01-17T16:48:38.970" v="5172" actId="207"/>
          <ac:spMkLst>
            <pc:docMk/>
            <pc:sldMk cId="0" sldId="284"/>
            <ac:spMk id="4976" creationId="{00000000-0000-0000-0000-000000000000}"/>
          </ac:spMkLst>
        </pc:spChg>
        <pc:spChg chg="mod">
          <ac:chgData name="Le Duc Nhuan" userId="63daef82-74d6-4839-91e9-3093f7a96db5" providerId="ADAL" clId="{059CB885-1110-4210-899C-0CFB2368D324}" dt="2024-01-17T16:41:08.558" v="5021" actId="14100"/>
          <ac:spMkLst>
            <pc:docMk/>
            <pc:sldMk cId="0" sldId="284"/>
            <ac:spMk id="4977" creationId="{00000000-0000-0000-0000-000000000000}"/>
          </ac:spMkLst>
        </pc:spChg>
        <pc:spChg chg="del">
          <ac:chgData name="Le Duc Nhuan" userId="63daef82-74d6-4839-91e9-3093f7a96db5" providerId="ADAL" clId="{059CB885-1110-4210-899C-0CFB2368D324}" dt="2024-01-17T16:31:49.936" v="4668" actId="478"/>
          <ac:spMkLst>
            <pc:docMk/>
            <pc:sldMk cId="0" sldId="284"/>
            <ac:spMk id="4978" creationId="{00000000-0000-0000-0000-000000000000}"/>
          </ac:spMkLst>
        </pc:spChg>
        <pc:spChg chg="mod">
          <ac:chgData name="Le Duc Nhuan" userId="63daef82-74d6-4839-91e9-3093f7a96db5" providerId="ADAL" clId="{059CB885-1110-4210-899C-0CFB2368D324}" dt="2024-01-17T16:48:38.575" v="5171" actId="207"/>
          <ac:spMkLst>
            <pc:docMk/>
            <pc:sldMk cId="0" sldId="284"/>
            <ac:spMk id="4979" creationId="{00000000-0000-0000-0000-000000000000}"/>
          </ac:spMkLst>
        </pc:spChg>
        <pc:spChg chg="mod">
          <ac:chgData name="Le Duc Nhuan" userId="63daef82-74d6-4839-91e9-3093f7a96db5" providerId="ADAL" clId="{059CB885-1110-4210-899C-0CFB2368D324}" dt="2024-01-17T16:48:38.575" v="5171" actId="207"/>
          <ac:spMkLst>
            <pc:docMk/>
            <pc:sldMk cId="0" sldId="284"/>
            <ac:spMk id="4980" creationId="{00000000-0000-0000-0000-000000000000}"/>
          </ac:spMkLst>
        </pc:spChg>
        <pc:grpChg chg="del">
          <ac:chgData name="Le Duc Nhuan" userId="63daef82-74d6-4839-91e9-3093f7a96db5" providerId="ADAL" clId="{059CB885-1110-4210-899C-0CFB2368D324}" dt="2024-01-17T16:18:26.663" v="3794" actId="478"/>
          <ac:grpSpMkLst>
            <pc:docMk/>
            <pc:sldMk cId="0" sldId="284"/>
            <ac:grpSpMk id="4659" creationId="{00000000-0000-0000-0000-000000000000}"/>
          </ac:grpSpMkLst>
        </pc:grpChg>
        <pc:grpChg chg="del">
          <ac:chgData name="Le Duc Nhuan" userId="63daef82-74d6-4839-91e9-3093f7a96db5" providerId="ADAL" clId="{059CB885-1110-4210-899C-0CFB2368D324}" dt="2024-01-17T16:18:32.405" v="3797" actId="478"/>
          <ac:grpSpMkLst>
            <pc:docMk/>
            <pc:sldMk cId="0" sldId="284"/>
            <ac:grpSpMk id="4682" creationId="{00000000-0000-0000-0000-000000000000}"/>
          </ac:grpSpMkLst>
        </pc:grpChg>
        <pc:grpChg chg="del">
          <ac:chgData name="Le Duc Nhuan" userId="63daef82-74d6-4839-91e9-3093f7a96db5" providerId="ADAL" clId="{059CB885-1110-4210-899C-0CFB2368D324}" dt="2024-01-17T16:18:33.945" v="3798" actId="478"/>
          <ac:grpSpMkLst>
            <pc:docMk/>
            <pc:sldMk cId="0" sldId="284"/>
            <ac:grpSpMk id="4704" creationId="{00000000-0000-0000-0000-000000000000}"/>
          </ac:grpSpMkLst>
        </pc:grpChg>
        <pc:grpChg chg="del">
          <ac:chgData name="Le Duc Nhuan" userId="63daef82-74d6-4839-91e9-3093f7a96db5" providerId="ADAL" clId="{059CB885-1110-4210-899C-0CFB2368D324}" dt="2024-01-17T16:18:30.733" v="3796" actId="478"/>
          <ac:grpSpMkLst>
            <pc:docMk/>
            <pc:sldMk cId="0" sldId="284"/>
            <ac:grpSpMk id="4861" creationId="{00000000-0000-0000-0000-000000000000}"/>
          </ac:grpSpMkLst>
        </pc:grpChg>
        <pc:grpChg chg="del">
          <ac:chgData name="Le Duc Nhuan" userId="63daef82-74d6-4839-91e9-3093f7a96db5" providerId="ADAL" clId="{059CB885-1110-4210-899C-0CFB2368D324}" dt="2024-01-17T16:18:23.902" v="3793" actId="478"/>
          <ac:grpSpMkLst>
            <pc:docMk/>
            <pc:sldMk cId="0" sldId="284"/>
            <ac:grpSpMk id="4903" creationId="{00000000-0000-0000-0000-000000000000}"/>
          </ac:grpSpMkLst>
        </pc:grpChg>
        <pc:grpChg chg="del">
          <ac:chgData name="Le Duc Nhuan" userId="63daef82-74d6-4839-91e9-3093f7a96db5" providerId="ADAL" clId="{059CB885-1110-4210-899C-0CFB2368D324}" dt="2024-01-17T16:18:27.850" v="3795" actId="478"/>
          <ac:grpSpMkLst>
            <pc:docMk/>
            <pc:sldMk cId="0" sldId="284"/>
            <ac:grpSpMk id="4925" creationId="{00000000-0000-0000-0000-000000000000}"/>
          </ac:grpSpMkLst>
        </pc:grpChg>
      </pc:sldChg>
      <pc:sldChg chg="addSp delSp modSp del mod ord modNotes">
        <pc:chgData name="Le Duc Nhuan" userId="63daef82-74d6-4839-91e9-3093f7a96db5" providerId="ADAL" clId="{059CB885-1110-4210-899C-0CFB2368D324}" dt="2024-01-17T19:04:30.440" v="8781" actId="47"/>
        <pc:sldMkLst>
          <pc:docMk/>
          <pc:sldMk cId="0" sldId="285"/>
        </pc:sldMkLst>
        <pc:spChg chg="mod">
          <ac:chgData name="Le Duc Nhuan" userId="63daef82-74d6-4839-91e9-3093f7a96db5" providerId="ADAL" clId="{059CB885-1110-4210-899C-0CFB2368D324}" dt="2024-01-17T13:44:24.432" v="1174"/>
          <ac:spMkLst>
            <pc:docMk/>
            <pc:sldMk cId="0" sldId="285"/>
            <ac:spMk id="3" creationId="{178F8283-B229-EDB7-79DA-153869A6A8EE}"/>
          </ac:spMkLst>
        </pc:spChg>
        <pc:spChg chg="mod">
          <ac:chgData name="Le Duc Nhuan" userId="63daef82-74d6-4839-91e9-3093f7a96db5" providerId="ADAL" clId="{059CB885-1110-4210-899C-0CFB2368D324}" dt="2024-01-17T13:44:24.432" v="1174"/>
          <ac:spMkLst>
            <pc:docMk/>
            <pc:sldMk cId="0" sldId="285"/>
            <ac:spMk id="4" creationId="{FB3B5F37-9665-5F86-C098-80E58145E622}"/>
          </ac:spMkLst>
        </pc:spChg>
        <pc:spChg chg="mod">
          <ac:chgData name="Le Duc Nhuan" userId="63daef82-74d6-4839-91e9-3093f7a96db5" providerId="ADAL" clId="{059CB885-1110-4210-899C-0CFB2368D324}" dt="2024-01-17T13:44:24.432" v="1174"/>
          <ac:spMkLst>
            <pc:docMk/>
            <pc:sldMk cId="0" sldId="285"/>
            <ac:spMk id="5" creationId="{458EAB67-211A-B1AC-2362-4868426CDBAA}"/>
          </ac:spMkLst>
        </pc:spChg>
        <pc:spChg chg="mod">
          <ac:chgData name="Le Duc Nhuan" userId="63daef82-74d6-4839-91e9-3093f7a96db5" providerId="ADAL" clId="{059CB885-1110-4210-899C-0CFB2368D324}" dt="2024-01-17T13:44:24.432" v="1174"/>
          <ac:spMkLst>
            <pc:docMk/>
            <pc:sldMk cId="0" sldId="285"/>
            <ac:spMk id="6" creationId="{670977C8-2F23-14C3-2869-97209DE24865}"/>
          </ac:spMkLst>
        </pc:spChg>
        <pc:spChg chg="mod">
          <ac:chgData name="Le Duc Nhuan" userId="63daef82-74d6-4839-91e9-3093f7a96db5" providerId="ADAL" clId="{059CB885-1110-4210-899C-0CFB2368D324}" dt="2024-01-17T13:44:24.432" v="1174"/>
          <ac:spMkLst>
            <pc:docMk/>
            <pc:sldMk cId="0" sldId="285"/>
            <ac:spMk id="7" creationId="{5831D9EE-6210-9C8C-ED0B-5CBBD6552D16}"/>
          </ac:spMkLst>
        </pc:spChg>
        <pc:spChg chg="mod">
          <ac:chgData name="Le Duc Nhuan" userId="63daef82-74d6-4839-91e9-3093f7a96db5" providerId="ADAL" clId="{059CB885-1110-4210-899C-0CFB2368D324}" dt="2024-01-17T13:44:24.432" v="1174"/>
          <ac:spMkLst>
            <pc:docMk/>
            <pc:sldMk cId="0" sldId="285"/>
            <ac:spMk id="8" creationId="{03C7E378-54C5-73C9-85EE-B34F9EBD6036}"/>
          </ac:spMkLst>
        </pc:spChg>
        <pc:spChg chg="mod">
          <ac:chgData name="Le Duc Nhuan" userId="63daef82-74d6-4839-91e9-3093f7a96db5" providerId="ADAL" clId="{059CB885-1110-4210-899C-0CFB2368D324}" dt="2024-01-17T13:44:24.432" v="1174"/>
          <ac:spMkLst>
            <pc:docMk/>
            <pc:sldMk cId="0" sldId="285"/>
            <ac:spMk id="9" creationId="{0B16BB29-966F-4650-05DF-AA8EE093A980}"/>
          </ac:spMkLst>
        </pc:spChg>
        <pc:spChg chg="mod">
          <ac:chgData name="Le Duc Nhuan" userId="63daef82-74d6-4839-91e9-3093f7a96db5" providerId="ADAL" clId="{059CB885-1110-4210-899C-0CFB2368D324}" dt="2024-01-17T13:44:24.432" v="1174"/>
          <ac:spMkLst>
            <pc:docMk/>
            <pc:sldMk cId="0" sldId="285"/>
            <ac:spMk id="10" creationId="{75A9D3F4-8D38-3ED9-4F74-6346BD11A932}"/>
          </ac:spMkLst>
        </pc:spChg>
        <pc:spChg chg="mod">
          <ac:chgData name="Le Duc Nhuan" userId="63daef82-74d6-4839-91e9-3093f7a96db5" providerId="ADAL" clId="{059CB885-1110-4210-899C-0CFB2368D324}" dt="2024-01-17T13:44:24.432" v="1174"/>
          <ac:spMkLst>
            <pc:docMk/>
            <pc:sldMk cId="0" sldId="285"/>
            <ac:spMk id="11" creationId="{01A89685-34B7-984C-C9AE-0A62155B899A}"/>
          </ac:spMkLst>
        </pc:spChg>
        <pc:spChg chg="mod">
          <ac:chgData name="Le Duc Nhuan" userId="63daef82-74d6-4839-91e9-3093f7a96db5" providerId="ADAL" clId="{059CB885-1110-4210-899C-0CFB2368D324}" dt="2024-01-17T13:44:24.432" v="1174"/>
          <ac:spMkLst>
            <pc:docMk/>
            <pc:sldMk cId="0" sldId="285"/>
            <ac:spMk id="12" creationId="{3A57CEA4-7516-00F1-A2C1-7499692F6D5D}"/>
          </ac:spMkLst>
        </pc:spChg>
        <pc:spChg chg="mod">
          <ac:chgData name="Le Duc Nhuan" userId="63daef82-74d6-4839-91e9-3093f7a96db5" providerId="ADAL" clId="{059CB885-1110-4210-899C-0CFB2368D324}" dt="2024-01-17T13:44:24.432" v="1174"/>
          <ac:spMkLst>
            <pc:docMk/>
            <pc:sldMk cId="0" sldId="285"/>
            <ac:spMk id="13" creationId="{81A0DCFF-E653-0325-73FA-35FA61BE92A9}"/>
          </ac:spMkLst>
        </pc:spChg>
        <pc:spChg chg="mod">
          <ac:chgData name="Le Duc Nhuan" userId="63daef82-74d6-4839-91e9-3093f7a96db5" providerId="ADAL" clId="{059CB885-1110-4210-899C-0CFB2368D324}" dt="2024-01-17T13:44:24.432" v="1174"/>
          <ac:spMkLst>
            <pc:docMk/>
            <pc:sldMk cId="0" sldId="285"/>
            <ac:spMk id="14" creationId="{A16C2437-837A-C1E7-F09A-5E958FA2EA2C}"/>
          </ac:spMkLst>
        </pc:spChg>
        <pc:spChg chg="mod">
          <ac:chgData name="Le Duc Nhuan" userId="63daef82-74d6-4839-91e9-3093f7a96db5" providerId="ADAL" clId="{059CB885-1110-4210-899C-0CFB2368D324}" dt="2024-01-17T13:44:24.432" v="1174"/>
          <ac:spMkLst>
            <pc:docMk/>
            <pc:sldMk cId="0" sldId="285"/>
            <ac:spMk id="15" creationId="{43058106-E10B-E015-460B-4AD8362DFF1B}"/>
          </ac:spMkLst>
        </pc:spChg>
        <pc:spChg chg="mod">
          <ac:chgData name="Le Duc Nhuan" userId="63daef82-74d6-4839-91e9-3093f7a96db5" providerId="ADAL" clId="{059CB885-1110-4210-899C-0CFB2368D324}" dt="2024-01-17T13:44:24.432" v="1174"/>
          <ac:spMkLst>
            <pc:docMk/>
            <pc:sldMk cId="0" sldId="285"/>
            <ac:spMk id="16" creationId="{EF9056FB-DFA1-4954-C03E-1F4E117CC358}"/>
          </ac:spMkLst>
        </pc:spChg>
        <pc:spChg chg="mod">
          <ac:chgData name="Le Duc Nhuan" userId="63daef82-74d6-4839-91e9-3093f7a96db5" providerId="ADAL" clId="{059CB885-1110-4210-899C-0CFB2368D324}" dt="2024-01-17T13:44:24.432" v="1174"/>
          <ac:spMkLst>
            <pc:docMk/>
            <pc:sldMk cId="0" sldId="285"/>
            <ac:spMk id="17" creationId="{115F410F-AD83-4075-4A0D-7C50A5395FDE}"/>
          </ac:spMkLst>
        </pc:spChg>
        <pc:spChg chg="mod">
          <ac:chgData name="Le Duc Nhuan" userId="63daef82-74d6-4839-91e9-3093f7a96db5" providerId="ADAL" clId="{059CB885-1110-4210-899C-0CFB2368D324}" dt="2024-01-17T13:44:24.432" v="1174"/>
          <ac:spMkLst>
            <pc:docMk/>
            <pc:sldMk cId="0" sldId="285"/>
            <ac:spMk id="18" creationId="{2B9AA015-D772-2106-068C-196DD282A544}"/>
          </ac:spMkLst>
        </pc:spChg>
        <pc:spChg chg="mod">
          <ac:chgData name="Le Duc Nhuan" userId="63daef82-74d6-4839-91e9-3093f7a96db5" providerId="ADAL" clId="{059CB885-1110-4210-899C-0CFB2368D324}" dt="2024-01-17T13:44:24.432" v="1174"/>
          <ac:spMkLst>
            <pc:docMk/>
            <pc:sldMk cId="0" sldId="285"/>
            <ac:spMk id="19" creationId="{F354ABC6-0D8A-68BC-2081-E77D3CEDDA2C}"/>
          </ac:spMkLst>
        </pc:spChg>
        <pc:spChg chg="mod">
          <ac:chgData name="Le Duc Nhuan" userId="63daef82-74d6-4839-91e9-3093f7a96db5" providerId="ADAL" clId="{059CB885-1110-4210-899C-0CFB2368D324}" dt="2024-01-17T13:44:24.432" v="1174"/>
          <ac:spMkLst>
            <pc:docMk/>
            <pc:sldMk cId="0" sldId="285"/>
            <ac:spMk id="20" creationId="{53BFA094-AC60-6859-2DFE-E81CDA4D5EE3}"/>
          </ac:spMkLst>
        </pc:spChg>
        <pc:spChg chg="mod">
          <ac:chgData name="Le Duc Nhuan" userId="63daef82-74d6-4839-91e9-3093f7a96db5" providerId="ADAL" clId="{059CB885-1110-4210-899C-0CFB2368D324}" dt="2024-01-17T13:44:24.432" v="1174"/>
          <ac:spMkLst>
            <pc:docMk/>
            <pc:sldMk cId="0" sldId="285"/>
            <ac:spMk id="21" creationId="{31FC2060-E04E-954E-CF2C-C46168DF5B7D}"/>
          </ac:spMkLst>
        </pc:spChg>
        <pc:spChg chg="mod">
          <ac:chgData name="Le Duc Nhuan" userId="63daef82-74d6-4839-91e9-3093f7a96db5" providerId="ADAL" clId="{059CB885-1110-4210-899C-0CFB2368D324}" dt="2024-01-17T13:44:24.432" v="1174"/>
          <ac:spMkLst>
            <pc:docMk/>
            <pc:sldMk cId="0" sldId="285"/>
            <ac:spMk id="22" creationId="{B597B0A0-E438-23BE-43C2-05263D5F2024}"/>
          </ac:spMkLst>
        </pc:spChg>
        <pc:spChg chg="mod">
          <ac:chgData name="Le Duc Nhuan" userId="63daef82-74d6-4839-91e9-3093f7a96db5" providerId="ADAL" clId="{059CB885-1110-4210-899C-0CFB2368D324}" dt="2024-01-17T13:44:24.432" v="1174"/>
          <ac:spMkLst>
            <pc:docMk/>
            <pc:sldMk cId="0" sldId="285"/>
            <ac:spMk id="23" creationId="{15ED02E0-C741-319B-848A-16F72D3136FB}"/>
          </ac:spMkLst>
        </pc:spChg>
        <pc:spChg chg="mod">
          <ac:chgData name="Le Duc Nhuan" userId="63daef82-74d6-4839-91e9-3093f7a96db5" providerId="ADAL" clId="{059CB885-1110-4210-899C-0CFB2368D324}" dt="2024-01-17T13:44:24.432" v="1174"/>
          <ac:spMkLst>
            <pc:docMk/>
            <pc:sldMk cId="0" sldId="285"/>
            <ac:spMk id="24" creationId="{E8870E04-D8F4-D083-CD0A-93662F189642}"/>
          </ac:spMkLst>
        </pc:spChg>
        <pc:spChg chg="mod">
          <ac:chgData name="Le Duc Nhuan" userId="63daef82-74d6-4839-91e9-3093f7a96db5" providerId="ADAL" clId="{059CB885-1110-4210-899C-0CFB2368D324}" dt="2024-01-17T13:44:24.432" v="1174"/>
          <ac:spMkLst>
            <pc:docMk/>
            <pc:sldMk cId="0" sldId="285"/>
            <ac:spMk id="25" creationId="{B277D38E-B7C2-51EC-23CE-A3E83BACB6D8}"/>
          </ac:spMkLst>
        </pc:spChg>
        <pc:spChg chg="mod">
          <ac:chgData name="Le Duc Nhuan" userId="63daef82-74d6-4839-91e9-3093f7a96db5" providerId="ADAL" clId="{059CB885-1110-4210-899C-0CFB2368D324}" dt="2024-01-17T13:44:24.432" v="1174"/>
          <ac:spMkLst>
            <pc:docMk/>
            <pc:sldMk cId="0" sldId="285"/>
            <ac:spMk id="26" creationId="{6E290DA2-BDEE-93A8-C03A-FC35B73FDD14}"/>
          </ac:spMkLst>
        </pc:spChg>
        <pc:spChg chg="mod">
          <ac:chgData name="Le Duc Nhuan" userId="63daef82-74d6-4839-91e9-3093f7a96db5" providerId="ADAL" clId="{059CB885-1110-4210-899C-0CFB2368D324}" dt="2024-01-17T13:44:24.432" v="1174"/>
          <ac:spMkLst>
            <pc:docMk/>
            <pc:sldMk cId="0" sldId="285"/>
            <ac:spMk id="27" creationId="{26F60EC6-097C-AE9B-1098-68EB42FED59D}"/>
          </ac:spMkLst>
        </pc:spChg>
        <pc:spChg chg="mod">
          <ac:chgData name="Le Duc Nhuan" userId="63daef82-74d6-4839-91e9-3093f7a96db5" providerId="ADAL" clId="{059CB885-1110-4210-899C-0CFB2368D324}" dt="2024-01-17T13:44:24.432" v="1174"/>
          <ac:spMkLst>
            <pc:docMk/>
            <pc:sldMk cId="0" sldId="285"/>
            <ac:spMk id="28" creationId="{FB7CFB3C-F46D-561A-D62C-9441E28B24A3}"/>
          </ac:spMkLst>
        </pc:spChg>
        <pc:spChg chg="mod">
          <ac:chgData name="Le Duc Nhuan" userId="63daef82-74d6-4839-91e9-3093f7a96db5" providerId="ADAL" clId="{059CB885-1110-4210-899C-0CFB2368D324}" dt="2024-01-17T13:44:24.432" v="1174"/>
          <ac:spMkLst>
            <pc:docMk/>
            <pc:sldMk cId="0" sldId="285"/>
            <ac:spMk id="29" creationId="{881B0111-B9C6-12A0-D8E4-F382C9725452}"/>
          </ac:spMkLst>
        </pc:spChg>
        <pc:spChg chg="mod">
          <ac:chgData name="Le Duc Nhuan" userId="63daef82-74d6-4839-91e9-3093f7a96db5" providerId="ADAL" clId="{059CB885-1110-4210-899C-0CFB2368D324}" dt="2024-01-17T13:44:24.432" v="1174"/>
          <ac:spMkLst>
            <pc:docMk/>
            <pc:sldMk cId="0" sldId="285"/>
            <ac:spMk id="30" creationId="{94A51BF4-1287-36B9-C534-72E599117842}"/>
          </ac:spMkLst>
        </pc:spChg>
        <pc:spChg chg="mod">
          <ac:chgData name="Le Duc Nhuan" userId="63daef82-74d6-4839-91e9-3093f7a96db5" providerId="ADAL" clId="{059CB885-1110-4210-899C-0CFB2368D324}" dt="2024-01-17T13:44:24.432" v="1174"/>
          <ac:spMkLst>
            <pc:docMk/>
            <pc:sldMk cId="0" sldId="285"/>
            <ac:spMk id="31" creationId="{DF51A2C2-96AF-6CBE-A8A2-EE83DB8406C3}"/>
          </ac:spMkLst>
        </pc:spChg>
        <pc:spChg chg="mod">
          <ac:chgData name="Le Duc Nhuan" userId="63daef82-74d6-4839-91e9-3093f7a96db5" providerId="ADAL" clId="{059CB885-1110-4210-899C-0CFB2368D324}" dt="2024-01-17T13:44:24.432" v="1174"/>
          <ac:spMkLst>
            <pc:docMk/>
            <pc:sldMk cId="0" sldId="285"/>
            <ac:spMk id="4960" creationId="{5B6F7745-DBC8-1C22-9528-D0D9CD35D45B}"/>
          </ac:spMkLst>
        </pc:spChg>
        <pc:spChg chg="mod">
          <ac:chgData name="Le Duc Nhuan" userId="63daef82-74d6-4839-91e9-3093f7a96db5" providerId="ADAL" clId="{059CB885-1110-4210-899C-0CFB2368D324}" dt="2024-01-17T13:44:24.432" v="1174"/>
          <ac:spMkLst>
            <pc:docMk/>
            <pc:sldMk cId="0" sldId="285"/>
            <ac:spMk id="4961" creationId="{A4ABBF78-6F56-524E-BE33-1EE9A9D3AEF7}"/>
          </ac:spMkLst>
        </pc:spChg>
        <pc:spChg chg="mod">
          <ac:chgData name="Le Duc Nhuan" userId="63daef82-74d6-4839-91e9-3093f7a96db5" providerId="ADAL" clId="{059CB885-1110-4210-899C-0CFB2368D324}" dt="2024-01-17T13:44:24.432" v="1174"/>
          <ac:spMkLst>
            <pc:docMk/>
            <pc:sldMk cId="0" sldId="285"/>
            <ac:spMk id="4962" creationId="{97D2F501-14A6-445E-ADEA-46174CCA88E7}"/>
          </ac:spMkLst>
        </pc:spChg>
        <pc:spChg chg="mod">
          <ac:chgData name="Le Duc Nhuan" userId="63daef82-74d6-4839-91e9-3093f7a96db5" providerId="ADAL" clId="{059CB885-1110-4210-899C-0CFB2368D324}" dt="2024-01-17T13:44:24.432" v="1174"/>
          <ac:spMkLst>
            <pc:docMk/>
            <pc:sldMk cId="0" sldId="285"/>
            <ac:spMk id="4963" creationId="{75BBB568-76B5-8762-5D50-F6A362A9E6AD}"/>
          </ac:spMkLst>
        </pc:spChg>
        <pc:spChg chg="mod">
          <ac:chgData name="Le Duc Nhuan" userId="63daef82-74d6-4839-91e9-3093f7a96db5" providerId="ADAL" clId="{059CB885-1110-4210-899C-0CFB2368D324}" dt="2024-01-17T13:44:24.432" v="1174"/>
          <ac:spMkLst>
            <pc:docMk/>
            <pc:sldMk cId="0" sldId="285"/>
            <ac:spMk id="4964" creationId="{36B59F1B-6300-195A-8EF3-D17C367E5145}"/>
          </ac:spMkLst>
        </pc:spChg>
        <pc:spChg chg="mod">
          <ac:chgData name="Le Duc Nhuan" userId="63daef82-74d6-4839-91e9-3093f7a96db5" providerId="ADAL" clId="{059CB885-1110-4210-899C-0CFB2368D324}" dt="2024-01-17T13:44:24.432" v="1174"/>
          <ac:spMkLst>
            <pc:docMk/>
            <pc:sldMk cId="0" sldId="285"/>
            <ac:spMk id="4965" creationId="{22021912-6860-A98C-717C-785B5994C5F3}"/>
          </ac:spMkLst>
        </pc:spChg>
        <pc:spChg chg="mod">
          <ac:chgData name="Le Duc Nhuan" userId="63daef82-74d6-4839-91e9-3093f7a96db5" providerId="ADAL" clId="{059CB885-1110-4210-899C-0CFB2368D324}" dt="2024-01-17T13:44:24.432" v="1174"/>
          <ac:spMkLst>
            <pc:docMk/>
            <pc:sldMk cId="0" sldId="285"/>
            <ac:spMk id="4966" creationId="{10ED6DCE-7179-4E77-0AD1-1FAE1A6BA803}"/>
          </ac:spMkLst>
        </pc:spChg>
        <pc:spChg chg="mod">
          <ac:chgData name="Le Duc Nhuan" userId="63daef82-74d6-4839-91e9-3093f7a96db5" providerId="ADAL" clId="{059CB885-1110-4210-899C-0CFB2368D324}" dt="2024-01-17T13:44:24.432" v="1174"/>
          <ac:spMkLst>
            <pc:docMk/>
            <pc:sldMk cId="0" sldId="285"/>
            <ac:spMk id="4967" creationId="{4EBA4776-433B-2CB9-619B-CB3F3E7BCADF}"/>
          </ac:spMkLst>
        </pc:spChg>
        <pc:spChg chg="mod">
          <ac:chgData name="Le Duc Nhuan" userId="63daef82-74d6-4839-91e9-3093f7a96db5" providerId="ADAL" clId="{059CB885-1110-4210-899C-0CFB2368D324}" dt="2024-01-17T13:44:24.432" v="1174"/>
          <ac:spMkLst>
            <pc:docMk/>
            <pc:sldMk cId="0" sldId="285"/>
            <ac:spMk id="4968" creationId="{0B906154-621E-419C-4D42-A43217CF84C3}"/>
          </ac:spMkLst>
        </pc:spChg>
        <pc:spChg chg="mod">
          <ac:chgData name="Le Duc Nhuan" userId="63daef82-74d6-4839-91e9-3093f7a96db5" providerId="ADAL" clId="{059CB885-1110-4210-899C-0CFB2368D324}" dt="2024-01-17T13:44:24.432" v="1174"/>
          <ac:spMkLst>
            <pc:docMk/>
            <pc:sldMk cId="0" sldId="285"/>
            <ac:spMk id="4969" creationId="{CA4AF3B6-1EFD-47F6-B9B7-63C553A6D414}"/>
          </ac:spMkLst>
        </pc:spChg>
        <pc:spChg chg="mod">
          <ac:chgData name="Le Duc Nhuan" userId="63daef82-74d6-4839-91e9-3093f7a96db5" providerId="ADAL" clId="{059CB885-1110-4210-899C-0CFB2368D324}" dt="2024-01-17T13:44:24.432" v="1174"/>
          <ac:spMkLst>
            <pc:docMk/>
            <pc:sldMk cId="0" sldId="285"/>
            <ac:spMk id="4970" creationId="{4173B869-F40B-5086-88FA-D6FCE5C8DB1E}"/>
          </ac:spMkLst>
        </pc:spChg>
        <pc:spChg chg="mod">
          <ac:chgData name="Le Duc Nhuan" userId="63daef82-74d6-4839-91e9-3093f7a96db5" providerId="ADAL" clId="{059CB885-1110-4210-899C-0CFB2368D324}" dt="2024-01-17T13:44:24.432" v="1174"/>
          <ac:spMkLst>
            <pc:docMk/>
            <pc:sldMk cId="0" sldId="285"/>
            <ac:spMk id="4971" creationId="{DAAB636C-6357-0264-EDE9-67952975633A}"/>
          </ac:spMkLst>
        </pc:spChg>
        <pc:spChg chg="mod">
          <ac:chgData name="Le Duc Nhuan" userId="63daef82-74d6-4839-91e9-3093f7a96db5" providerId="ADAL" clId="{059CB885-1110-4210-899C-0CFB2368D324}" dt="2024-01-17T13:44:24.432" v="1174"/>
          <ac:spMkLst>
            <pc:docMk/>
            <pc:sldMk cId="0" sldId="285"/>
            <ac:spMk id="4972" creationId="{6A1F4359-CF40-6478-D0E9-6E52C219DCC9}"/>
          </ac:spMkLst>
        </pc:spChg>
        <pc:spChg chg="mod">
          <ac:chgData name="Le Duc Nhuan" userId="63daef82-74d6-4839-91e9-3093f7a96db5" providerId="ADAL" clId="{059CB885-1110-4210-899C-0CFB2368D324}" dt="2024-01-17T13:44:24.432" v="1174"/>
          <ac:spMkLst>
            <pc:docMk/>
            <pc:sldMk cId="0" sldId="285"/>
            <ac:spMk id="4973" creationId="{E2EF4C3C-A472-7094-7B74-35E1BBA7D73C}"/>
          </ac:spMkLst>
        </pc:spChg>
        <pc:spChg chg="mod">
          <ac:chgData name="Le Duc Nhuan" userId="63daef82-74d6-4839-91e9-3093f7a96db5" providerId="ADAL" clId="{059CB885-1110-4210-899C-0CFB2368D324}" dt="2024-01-17T13:44:24.432" v="1174"/>
          <ac:spMkLst>
            <pc:docMk/>
            <pc:sldMk cId="0" sldId="285"/>
            <ac:spMk id="4974" creationId="{E985A4E7-1CAA-7A14-8581-26CA6F1C60ED}"/>
          </ac:spMkLst>
        </pc:spChg>
        <pc:spChg chg="mod">
          <ac:chgData name="Le Duc Nhuan" userId="63daef82-74d6-4839-91e9-3093f7a96db5" providerId="ADAL" clId="{059CB885-1110-4210-899C-0CFB2368D324}" dt="2024-01-17T13:44:24.432" v="1174"/>
          <ac:spMkLst>
            <pc:docMk/>
            <pc:sldMk cId="0" sldId="285"/>
            <ac:spMk id="4975" creationId="{233F9910-F30A-3AE3-1C7E-EF8F1113A56B}"/>
          </ac:spMkLst>
        </pc:spChg>
        <pc:spChg chg="mod">
          <ac:chgData name="Le Duc Nhuan" userId="63daef82-74d6-4839-91e9-3093f7a96db5" providerId="ADAL" clId="{059CB885-1110-4210-899C-0CFB2368D324}" dt="2024-01-17T13:44:24.432" v="1174"/>
          <ac:spMkLst>
            <pc:docMk/>
            <pc:sldMk cId="0" sldId="285"/>
            <ac:spMk id="4976" creationId="{059F273D-8BBD-7B10-05AD-D5E8E691CD35}"/>
          </ac:spMkLst>
        </pc:spChg>
        <pc:spChg chg="mod">
          <ac:chgData name="Le Duc Nhuan" userId="63daef82-74d6-4839-91e9-3093f7a96db5" providerId="ADAL" clId="{059CB885-1110-4210-899C-0CFB2368D324}" dt="2024-01-17T13:44:24.432" v="1174"/>
          <ac:spMkLst>
            <pc:docMk/>
            <pc:sldMk cId="0" sldId="285"/>
            <ac:spMk id="4977" creationId="{BD112A72-7446-F592-F8B7-6F84EFFCB28E}"/>
          </ac:spMkLst>
        </pc:spChg>
        <pc:spChg chg="mod">
          <ac:chgData name="Le Duc Nhuan" userId="63daef82-74d6-4839-91e9-3093f7a96db5" providerId="ADAL" clId="{059CB885-1110-4210-899C-0CFB2368D324}" dt="2024-01-17T13:44:24.432" v="1174"/>
          <ac:spMkLst>
            <pc:docMk/>
            <pc:sldMk cId="0" sldId="285"/>
            <ac:spMk id="4978" creationId="{E13B6866-526E-9219-611A-EB687F647B1D}"/>
          </ac:spMkLst>
        </pc:spChg>
        <pc:spChg chg="mod">
          <ac:chgData name="Le Duc Nhuan" userId="63daef82-74d6-4839-91e9-3093f7a96db5" providerId="ADAL" clId="{059CB885-1110-4210-899C-0CFB2368D324}" dt="2024-01-17T13:44:24.432" v="1174"/>
          <ac:spMkLst>
            <pc:docMk/>
            <pc:sldMk cId="0" sldId="285"/>
            <ac:spMk id="4979" creationId="{0A9305CA-0B35-DB20-F7A7-548871E4F43D}"/>
          </ac:spMkLst>
        </pc:spChg>
        <pc:spChg chg="mod">
          <ac:chgData name="Le Duc Nhuan" userId="63daef82-74d6-4839-91e9-3093f7a96db5" providerId="ADAL" clId="{059CB885-1110-4210-899C-0CFB2368D324}" dt="2024-01-17T13:44:24.432" v="1174"/>
          <ac:spMkLst>
            <pc:docMk/>
            <pc:sldMk cId="0" sldId="285"/>
            <ac:spMk id="4980" creationId="{7D644519-5B4D-8C3E-DB6E-18D5E7A12493}"/>
          </ac:spMkLst>
        </pc:spChg>
        <pc:spChg chg="mod">
          <ac:chgData name="Le Duc Nhuan" userId="63daef82-74d6-4839-91e9-3093f7a96db5" providerId="ADAL" clId="{059CB885-1110-4210-899C-0CFB2368D324}" dt="2024-01-17T13:44:24.432" v="1174"/>
          <ac:spMkLst>
            <pc:docMk/>
            <pc:sldMk cId="0" sldId="285"/>
            <ac:spMk id="4981" creationId="{66BC0584-908B-EB45-1826-64E81AD23C97}"/>
          </ac:spMkLst>
        </pc:spChg>
        <pc:spChg chg="mod">
          <ac:chgData name="Le Duc Nhuan" userId="63daef82-74d6-4839-91e9-3093f7a96db5" providerId="ADAL" clId="{059CB885-1110-4210-899C-0CFB2368D324}" dt="2024-01-17T13:44:24.432" v="1174"/>
          <ac:spMkLst>
            <pc:docMk/>
            <pc:sldMk cId="0" sldId="285"/>
            <ac:spMk id="4982" creationId="{D752F9D0-B7DC-1122-E5EA-DADBD57E437F}"/>
          </ac:spMkLst>
        </pc:spChg>
        <pc:spChg chg="mod">
          <ac:chgData name="Le Duc Nhuan" userId="63daef82-74d6-4839-91e9-3093f7a96db5" providerId="ADAL" clId="{059CB885-1110-4210-899C-0CFB2368D324}" dt="2024-01-17T13:44:24.432" v="1174"/>
          <ac:spMkLst>
            <pc:docMk/>
            <pc:sldMk cId="0" sldId="285"/>
            <ac:spMk id="4983" creationId="{2F86B90A-C946-B211-006F-FBB79985BE01}"/>
          </ac:spMkLst>
        </pc:spChg>
        <pc:spChg chg="mod">
          <ac:chgData name="Le Duc Nhuan" userId="63daef82-74d6-4839-91e9-3093f7a96db5" providerId="ADAL" clId="{059CB885-1110-4210-899C-0CFB2368D324}" dt="2024-01-17T13:44:24.432" v="1174"/>
          <ac:spMkLst>
            <pc:docMk/>
            <pc:sldMk cId="0" sldId="285"/>
            <ac:spMk id="4984" creationId="{07119F96-07D3-14C8-D99B-2BBCF5FF29F1}"/>
          </ac:spMkLst>
        </pc:spChg>
        <pc:spChg chg="ord">
          <ac:chgData name="Le Duc Nhuan" userId="63daef82-74d6-4839-91e9-3093f7a96db5" providerId="ADAL" clId="{059CB885-1110-4210-899C-0CFB2368D324}" dt="2024-01-17T13:45:39.676" v="1181" actId="166"/>
          <ac:spMkLst>
            <pc:docMk/>
            <pc:sldMk cId="0" sldId="285"/>
            <ac:spMk id="5114" creationId="{00000000-0000-0000-0000-000000000000}"/>
          </ac:spMkLst>
        </pc:spChg>
        <pc:spChg chg="del">
          <ac:chgData name="Le Duc Nhuan" userId="63daef82-74d6-4839-91e9-3093f7a96db5" providerId="ADAL" clId="{059CB885-1110-4210-899C-0CFB2368D324}" dt="2024-01-17T13:44:22.707" v="1173" actId="478"/>
          <ac:spMkLst>
            <pc:docMk/>
            <pc:sldMk cId="0" sldId="285"/>
            <ac:spMk id="5134" creationId="{00000000-0000-0000-0000-000000000000}"/>
          </ac:spMkLst>
        </pc:spChg>
        <pc:spChg chg="del">
          <ac:chgData name="Le Duc Nhuan" userId="63daef82-74d6-4839-91e9-3093f7a96db5" providerId="ADAL" clId="{059CB885-1110-4210-899C-0CFB2368D324}" dt="2024-01-17T13:44:13.386" v="1170" actId="478"/>
          <ac:spMkLst>
            <pc:docMk/>
            <pc:sldMk cId="0" sldId="285"/>
            <ac:spMk id="5135" creationId="{00000000-0000-0000-0000-000000000000}"/>
          </ac:spMkLst>
        </pc:spChg>
        <pc:spChg chg="del">
          <ac:chgData name="Le Duc Nhuan" userId="63daef82-74d6-4839-91e9-3093f7a96db5" providerId="ADAL" clId="{059CB885-1110-4210-899C-0CFB2368D324}" dt="2024-01-17T13:44:14.771" v="1171" actId="478"/>
          <ac:spMkLst>
            <pc:docMk/>
            <pc:sldMk cId="0" sldId="285"/>
            <ac:spMk id="5136" creationId="{00000000-0000-0000-0000-000000000000}"/>
          </ac:spMkLst>
        </pc:spChg>
        <pc:spChg chg="del">
          <ac:chgData name="Le Duc Nhuan" userId="63daef82-74d6-4839-91e9-3093f7a96db5" providerId="ADAL" clId="{059CB885-1110-4210-899C-0CFB2368D324}" dt="2024-01-17T13:44:18.631" v="1172" actId="478"/>
          <ac:spMkLst>
            <pc:docMk/>
            <pc:sldMk cId="0" sldId="285"/>
            <ac:spMk id="5137" creationId="{00000000-0000-0000-0000-000000000000}"/>
          </ac:spMkLst>
        </pc:spChg>
        <pc:spChg chg="mod">
          <ac:chgData name="Le Duc Nhuan" userId="63daef82-74d6-4839-91e9-3093f7a96db5" providerId="ADAL" clId="{059CB885-1110-4210-899C-0CFB2368D324}" dt="2024-01-17T13:43:36.489" v="1107" actId="20577"/>
          <ac:spMkLst>
            <pc:docMk/>
            <pc:sldMk cId="0" sldId="285"/>
            <ac:spMk id="5138" creationId="{00000000-0000-0000-0000-000000000000}"/>
          </ac:spMkLst>
        </pc:spChg>
        <pc:spChg chg="mod">
          <ac:chgData name="Le Duc Nhuan" userId="63daef82-74d6-4839-91e9-3093f7a96db5" providerId="ADAL" clId="{059CB885-1110-4210-899C-0CFB2368D324}" dt="2024-01-17T13:43:52.896" v="1169" actId="20577"/>
          <ac:spMkLst>
            <pc:docMk/>
            <pc:sldMk cId="0" sldId="285"/>
            <ac:spMk id="5145" creationId="{00000000-0000-0000-0000-000000000000}"/>
          </ac:spMkLst>
        </pc:spChg>
        <pc:spChg chg="del">
          <ac:chgData name="Le Duc Nhuan" userId="63daef82-74d6-4839-91e9-3093f7a96db5" providerId="ADAL" clId="{059CB885-1110-4210-899C-0CFB2368D324}" dt="2024-01-17T13:47:54.330" v="1189" actId="478"/>
          <ac:spMkLst>
            <pc:docMk/>
            <pc:sldMk cId="0" sldId="285"/>
            <ac:spMk id="5146" creationId="{00000000-0000-0000-0000-000000000000}"/>
          </ac:spMkLst>
        </pc:spChg>
        <pc:spChg chg="mod">
          <ac:chgData name="Le Duc Nhuan" userId="63daef82-74d6-4839-91e9-3093f7a96db5" providerId="ADAL" clId="{059CB885-1110-4210-899C-0CFB2368D324}" dt="2024-01-17T13:44:24.432" v="1174"/>
          <ac:spMkLst>
            <pc:docMk/>
            <pc:sldMk cId="0" sldId="285"/>
            <ac:spMk id="5151" creationId="{865A5668-909A-5E8B-2B1D-2B82127686D2}"/>
          </ac:spMkLst>
        </pc:spChg>
        <pc:spChg chg="mod">
          <ac:chgData name="Le Duc Nhuan" userId="63daef82-74d6-4839-91e9-3093f7a96db5" providerId="ADAL" clId="{059CB885-1110-4210-899C-0CFB2368D324}" dt="2024-01-17T13:44:24.432" v="1174"/>
          <ac:spMkLst>
            <pc:docMk/>
            <pc:sldMk cId="0" sldId="285"/>
            <ac:spMk id="5152" creationId="{5281E711-CD06-ED6E-E996-1F8A9F451EB6}"/>
          </ac:spMkLst>
        </pc:spChg>
        <pc:spChg chg="mod">
          <ac:chgData name="Le Duc Nhuan" userId="63daef82-74d6-4839-91e9-3093f7a96db5" providerId="ADAL" clId="{059CB885-1110-4210-899C-0CFB2368D324}" dt="2024-01-17T13:44:24.432" v="1174"/>
          <ac:spMkLst>
            <pc:docMk/>
            <pc:sldMk cId="0" sldId="285"/>
            <ac:spMk id="5153" creationId="{71D62E7E-87D7-D6A2-A3C5-3B27318B5007}"/>
          </ac:spMkLst>
        </pc:spChg>
        <pc:spChg chg="mod">
          <ac:chgData name="Le Duc Nhuan" userId="63daef82-74d6-4839-91e9-3093f7a96db5" providerId="ADAL" clId="{059CB885-1110-4210-899C-0CFB2368D324}" dt="2024-01-17T13:44:24.432" v="1174"/>
          <ac:spMkLst>
            <pc:docMk/>
            <pc:sldMk cId="0" sldId="285"/>
            <ac:spMk id="5154" creationId="{68B178A9-0707-14F9-A0E5-AA9C3E24046A}"/>
          </ac:spMkLst>
        </pc:spChg>
        <pc:spChg chg="mod">
          <ac:chgData name="Le Duc Nhuan" userId="63daef82-74d6-4839-91e9-3093f7a96db5" providerId="ADAL" clId="{059CB885-1110-4210-899C-0CFB2368D324}" dt="2024-01-17T13:44:24.432" v="1174"/>
          <ac:spMkLst>
            <pc:docMk/>
            <pc:sldMk cId="0" sldId="285"/>
            <ac:spMk id="5155" creationId="{5FC6BBB0-5EB6-8AA2-1B96-6A7568FB61B0}"/>
          </ac:spMkLst>
        </pc:spChg>
        <pc:spChg chg="mod">
          <ac:chgData name="Le Duc Nhuan" userId="63daef82-74d6-4839-91e9-3093f7a96db5" providerId="ADAL" clId="{059CB885-1110-4210-899C-0CFB2368D324}" dt="2024-01-17T13:44:24.432" v="1174"/>
          <ac:spMkLst>
            <pc:docMk/>
            <pc:sldMk cId="0" sldId="285"/>
            <ac:spMk id="5156" creationId="{4A059C1A-0D44-4464-AA02-44EAFB8175D1}"/>
          </ac:spMkLst>
        </pc:spChg>
        <pc:spChg chg="mod">
          <ac:chgData name="Le Duc Nhuan" userId="63daef82-74d6-4839-91e9-3093f7a96db5" providerId="ADAL" clId="{059CB885-1110-4210-899C-0CFB2368D324}" dt="2024-01-17T13:44:24.432" v="1174"/>
          <ac:spMkLst>
            <pc:docMk/>
            <pc:sldMk cId="0" sldId="285"/>
            <ac:spMk id="5157" creationId="{87A76C33-7B3F-9C09-6480-A12304D0ADE0}"/>
          </ac:spMkLst>
        </pc:spChg>
        <pc:spChg chg="mod">
          <ac:chgData name="Le Duc Nhuan" userId="63daef82-74d6-4839-91e9-3093f7a96db5" providerId="ADAL" clId="{059CB885-1110-4210-899C-0CFB2368D324}" dt="2024-01-17T13:44:24.432" v="1174"/>
          <ac:spMkLst>
            <pc:docMk/>
            <pc:sldMk cId="0" sldId="285"/>
            <ac:spMk id="5158" creationId="{F50B12CD-16D7-65BA-ED6C-7677AAB7EAB3}"/>
          </ac:spMkLst>
        </pc:spChg>
        <pc:spChg chg="mod">
          <ac:chgData name="Le Duc Nhuan" userId="63daef82-74d6-4839-91e9-3093f7a96db5" providerId="ADAL" clId="{059CB885-1110-4210-899C-0CFB2368D324}" dt="2024-01-17T13:44:24.432" v="1174"/>
          <ac:spMkLst>
            <pc:docMk/>
            <pc:sldMk cId="0" sldId="285"/>
            <ac:spMk id="5159" creationId="{F3ACE2B8-F62C-F35C-2319-6C920BAE307D}"/>
          </ac:spMkLst>
        </pc:spChg>
        <pc:spChg chg="mod">
          <ac:chgData name="Le Duc Nhuan" userId="63daef82-74d6-4839-91e9-3093f7a96db5" providerId="ADAL" clId="{059CB885-1110-4210-899C-0CFB2368D324}" dt="2024-01-17T13:44:24.432" v="1174"/>
          <ac:spMkLst>
            <pc:docMk/>
            <pc:sldMk cId="0" sldId="285"/>
            <ac:spMk id="5160" creationId="{3F9BA046-E0A2-C2B7-B1BB-56702B882880}"/>
          </ac:spMkLst>
        </pc:spChg>
        <pc:spChg chg="mod">
          <ac:chgData name="Le Duc Nhuan" userId="63daef82-74d6-4839-91e9-3093f7a96db5" providerId="ADAL" clId="{059CB885-1110-4210-899C-0CFB2368D324}" dt="2024-01-17T13:44:24.432" v="1174"/>
          <ac:spMkLst>
            <pc:docMk/>
            <pc:sldMk cId="0" sldId="285"/>
            <ac:spMk id="5161" creationId="{5D372034-718A-83C8-14A5-830FC351DDAE}"/>
          </ac:spMkLst>
        </pc:spChg>
        <pc:spChg chg="mod">
          <ac:chgData name="Le Duc Nhuan" userId="63daef82-74d6-4839-91e9-3093f7a96db5" providerId="ADAL" clId="{059CB885-1110-4210-899C-0CFB2368D324}" dt="2024-01-17T13:44:24.432" v="1174"/>
          <ac:spMkLst>
            <pc:docMk/>
            <pc:sldMk cId="0" sldId="285"/>
            <ac:spMk id="5162" creationId="{571C3ED5-F86F-1693-0660-BB20B4F80FA5}"/>
          </ac:spMkLst>
        </pc:spChg>
        <pc:spChg chg="mod">
          <ac:chgData name="Le Duc Nhuan" userId="63daef82-74d6-4839-91e9-3093f7a96db5" providerId="ADAL" clId="{059CB885-1110-4210-899C-0CFB2368D324}" dt="2024-01-17T13:44:24.432" v="1174"/>
          <ac:spMkLst>
            <pc:docMk/>
            <pc:sldMk cId="0" sldId="285"/>
            <ac:spMk id="5163" creationId="{D90A48C1-A4D4-BB1D-2B3D-6FCF8E3F2F6B}"/>
          </ac:spMkLst>
        </pc:spChg>
        <pc:spChg chg="mod">
          <ac:chgData name="Le Duc Nhuan" userId="63daef82-74d6-4839-91e9-3093f7a96db5" providerId="ADAL" clId="{059CB885-1110-4210-899C-0CFB2368D324}" dt="2024-01-17T13:44:24.432" v="1174"/>
          <ac:spMkLst>
            <pc:docMk/>
            <pc:sldMk cId="0" sldId="285"/>
            <ac:spMk id="5164" creationId="{241610F2-CC3A-BA21-44F1-2423032BDF9F}"/>
          </ac:spMkLst>
        </pc:spChg>
        <pc:spChg chg="mod">
          <ac:chgData name="Le Duc Nhuan" userId="63daef82-74d6-4839-91e9-3093f7a96db5" providerId="ADAL" clId="{059CB885-1110-4210-899C-0CFB2368D324}" dt="2024-01-17T13:44:24.432" v="1174"/>
          <ac:spMkLst>
            <pc:docMk/>
            <pc:sldMk cId="0" sldId="285"/>
            <ac:spMk id="5165" creationId="{A1DDB5D6-7BE0-7E23-9673-E15B14A33EB4}"/>
          </ac:spMkLst>
        </pc:spChg>
        <pc:spChg chg="mod">
          <ac:chgData name="Le Duc Nhuan" userId="63daef82-74d6-4839-91e9-3093f7a96db5" providerId="ADAL" clId="{059CB885-1110-4210-899C-0CFB2368D324}" dt="2024-01-17T13:44:24.432" v="1174"/>
          <ac:spMkLst>
            <pc:docMk/>
            <pc:sldMk cId="0" sldId="285"/>
            <ac:spMk id="5166" creationId="{470CC10F-D846-A218-859D-D876CC8F7810}"/>
          </ac:spMkLst>
        </pc:spChg>
        <pc:spChg chg="mod">
          <ac:chgData name="Le Duc Nhuan" userId="63daef82-74d6-4839-91e9-3093f7a96db5" providerId="ADAL" clId="{059CB885-1110-4210-899C-0CFB2368D324}" dt="2024-01-17T13:44:24.432" v="1174"/>
          <ac:spMkLst>
            <pc:docMk/>
            <pc:sldMk cId="0" sldId="285"/>
            <ac:spMk id="5167" creationId="{3365F056-1027-BBCC-EB0E-739532A3C79B}"/>
          </ac:spMkLst>
        </pc:spChg>
        <pc:spChg chg="mod">
          <ac:chgData name="Le Duc Nhuan" userId="63daef82-74d6-4839-91e9-3093f7a96db5" providerId="ADAL" clId="{059CB885-1110-4210-899C-0CFB2368D324}" dt="2024-01-17T13:44:24.432" v="1174"/>
          <ac:spMkLst>
            <pc:docMk/>
            <pc:sldMk cId="0" sldId="285"/>
            <ac:spMk id="5168" creationId="{78027AC7-6FC6-D843-D7CF-C85309BD48B0}"/>
          </ac:spMkLst>
        </pc:spChg>
        <pc:spChg chg="mod">
          <ac:chgData name="Le Duc Nhuan" userId="63daef82-74d6-4839-91e9-3093f7a96db5" providerId="ADAL" clId="{059CB885-1110-4210-899C-0CFB2368D324}" dt="2024-01-17T13:44:24.432" v="1174"/>
          <ac:spMkLst>
            <pc:docMk/>
            <pc:sldMk cId="0" sldId="285"/>
            <ac:spMk id="5169" creationId="{19D38ECF-E163-EE45-63BF-2F776EF9B80B}"/>
          </ac:spMkLst>
        </pc:spChg>
        <pc:spChg chg="mod">
          <ac:chgData name="Le Duc Nhuan" userId="63daef82-74d6-4839-91e9-3093f7a96db5" providerId="ADAL" clId="{059CB885-1110-4210-899C-0CFB2368D324}" dt="2024-01-17T13:44:24.432" v="1174"/>
          <ac:spMkLst>
            <pc:docMk/>
            <pc:sldMk cId="0" sldId="285"/>
            <ac:spMk id="5170" creationId="{707D41F3-E947-2D4F-52CC-44FA18084A83}"/>
          </ac:spMkLst>
        </pc:spChg>
        <pc:spChg chg="mod">
          <ac:chgData name="Le Duc Nhuan" userId="63daef82-74d6-4839-91e9-3093f7a96db5" providerId="ADAL" clId="{059CB885-1110-4210-899C-0CFB2368D324}" dt="2024-01-17T13:44:24.432" v="1174"/>
          <ac:spMkLst>
            <pc:docMk/>
            <pc:sldMk cId="0" sldId="285"/>
            <ac:spMk id="5171" creationId="{09292F7A-9811-34E8-8EEE-92DC8EC58A6C}"/>
          </ac:spMkLst>
        </pc:spChg>
        <pc:spChg chg="mod">
          <ac:chgData name="Le Duc Nhuan" userId="63daef82-74d6-4839-91e9-3093f7a96db5" providerId="ADAL" clId="{059CB885-1110-4210-899C-0CFB2368D324}" dt="2024-01-17T13:44:24.432" v="1174"/>
          <ac:spMkLst>
            <pc:docMk/>
            <pc:sldMk cId="0" sldId="285"/>
            <ac:spMk id="5172" creationId="{86362221-5ACE-F347-84FB-CCD13EE415AD}"/>
          </ac:spMkLst>
        </pc:spChg>
        <pc:spChg chg="mod">
          <ac:chgData name="Le Duc Nhuan" userId="63daef82-74d6-4839-91e9-3093f7a96db5" providerId="ADAL" clId="{059CB885-1110-4210-899C-0CFB2368D324}" dt="2024-01-17T13:44:24.432" v="1174"/>
          <ac:spMkLst>
            <pc:docMk/>
            <pc:sldMk cId="0" sldId="285"/>
            <ac:spMk id="5173" creationId="{0CF8E2FA-8F0D-2861-5AF2-46199EB861DD}"/>
          </ac:spMkLst>
        </pc:spChg>
        <pc:spChg chg="mod">
          <ac:chgData name="Le Duc Nhuan" userId="63daef82-74d6-4839-91e9-3093f7a96db5" providerId="ADAL" clId="{059CB885-1110-4210-899C-0CFB2368D324}" dt="2024-01-17T13:44:24.432" v="1174"/>
          <ac:spMkLst>
            <pc:docMk/>
            <pc:sldMk cId="0" sldId="285"/>
            <ac:spMk id="5174" creationId="{373105FB-F5F1-9C4D-1364-EA7503B58458}"/>
          </ac:spMkLst>
        </pc:spChg>
        <pc:spChg chg="mod">
          <ac:chgData name="Le Duc Nhuan" userId="63daef82-74d6-4839-91e9-3093f7a96db5" providerId="ADAL" clId="{059CB885-1110-4210-899C-0CFB2368D324}" dt="2024-01-17T13:44:24.432" v="1174"/>
          <ac:spMkLst>
            <pc:docMk/>
            <pc:sldMk cId="0" sldId="285"/>
            <ac:spMk id="5175" creationId="{A5601566-7107-B367-17EE-31039BF47788}"/>
          </ac:spMkLst>
        </pc:spChg>
        <pc:spChg chg="mod">
          <ac:chgData name="Le Duc Nhuan" userId="63daef82-74d6-4839-91e9-3093f7a96db5" providerId="ADAL" clId="{059CB885-1110-4210-899C-0CFB2368D324}" dt="2024-01-17T13:44:24.432" v="1174"/>
          <ac:spMkLst>
            <pc:docMk/>
            <pc:sldMk cId="0" sldId="285"/>
            <ac:spMk id="5176" creationId="{D7903232-5D35-F962-4AD7-3E41BD9E50C7}"/>
          </ac:spMkLst>
        </pc:spChg>
        <pc:spChg chg="mod">
          <ac:chgData name="Le Duc Nhuan" userId="63daef82-74d6-4839-91e9-3093f7a96db5" providerId="ADAL" clId="{059CB885-1110-4210-899C-0CFB2368D324}" dt="2024-01-17T13:44:24.432" v="1174"/>
          <ac:spMkLst>
            <pc:docMk/>
            <pc:sldMk cId="0" sldId="285"/>
            <ac:spMk id="5177" creationId="{74C7E4BF-7CD8-08AD-C094-E5EB818A4630}"/>
          </ac:spMkLst>
        </pc:spChg>
        <pc:spChg chg="mod">
          <ac:chgData name="Le Duc Nhuan" userId="63daef82-74d6-4839-91e9-3093f7a96db5" providerId="ADAL" clId="{059CB885-1110-4210-899C-0CFB2368D324}" dt="2024-01-17T13:44:24.432" v="1174"/>
          <ac:spMkLst>
            <pc:docMk/>
            <pc:sldMk cId="0" sldId="285"/>
            <ac:spMk id="5178" creationId="{A2ECA5CE-987A-C57D-0953-FC74F7BBC24F}"/>
          </ac:spMkLst>
        </pc:spChg>
        <pc:spChg chg="mod">
          <ac:chgData name="Le Duc Nhuan" userId="63daef82-74d6-4839-91e9-3093f7a96db5" providerId="ADAL" clId="{059CB885-1110-4210-899C-0CFB2368D324}" dt="2024-01-17T13:44:24.432" v="1174"/>
          <ac:spMkLst>
            <pc:docMk/>
            <pc:sldMk cId="0" sldId="285"/>
            <ac:spMk id="5179" creationId="{7FF8B12E-6523-6198-900C-A32EE21F3E19}"/>
          </ac:spMkLst>
        </pc:spChg>
        <pc:spChg chg="mod">
          <ac:chgData name="Le Duc Nhuan" userId="63daef82-74d6-4839-91e9-3093f7a96db5" providerId="ADAL" clId="{059CB885-1110-4210-899C-0CFB2368D324}" dt="2024-01-17T13:44:24.432" v="1174"/>
          <ac:spMkLst>
            <pc:docMk/>
            <pc:sldMk cId="0" sldId="285"/>
            <ac:spMk id="5180" creationId="{C1835167-29FE-A66C-5D52-7874E19F6FA0}"/>
          </ac:spMkLst>
        </pc:spChg>
        <pc:spChg chg="mod">
          <ac:chgData name="Le Duc Nhuan" userId="63daef82-74d6-4839-91e9-3093f7a96db5" providerId="ADAL" clId="{059CB885-1110-4210-899C-0CFB2368D324}" dt="2024-01-17T13:44:24.432" v="1174"/>
          <ac:spMkLst>
            <pc:docMk/>
            <pc:sldMk cId="0" sldId="285"/>
            <ac:spMk id="5181" creationId="{0C1F0653-FE4D-0A96-B1BE-FA9B67DFEBBC}"/>
          </ac:spMkLst>
        </pc:spChg>
        <pc:spChg chg="mod">
          <ac:chgData name="Le Duc Nhuan" userId="63daef82-74d6-4839-91e9-3093f7a96db5" providerId="ADAL" clId="{059CB885-1110-4210-899C-0CFB2368D324}" dt="2024-01-17T13:44:24.432" v="1174"/>
          <ac:spMkLst>
            <pc:docMk/>
            <pc:sldMk cId="0" sldId="285"/>
            <ac:spMk id="5182" creationId="{F9A4E5E2-B991-72B8-79FC-AFCDC1108746}"/>
          </ac:spMkLst>
        </pc:spChg>
        <pc:spChg chg="mod">
          <ac:chgData name="Le Duc Nhuan" userId="63daef82-74d6-4839-91e9-3093f7a96db5" providerId="ADAL" clId="{059CB885-1110-4210-899C-0CFB2368D324}" dt="2024-01-17T13:44:24.432" v="1174"/>
          <ac:spMkLst>
            <pc:docMk/>
            <pc:sldMk cId="0" sldId="285"/>
            <ac:spMk id="5183" creationId="{A08F79EF-E7A2-A13F-CC77-1D19B2F6A313}"/>
          </ac:spMkLst>
        </pc:spChg>
        <pc:spChg chg="mod">
          <ac:chgData name="Le Duc Nhuan" userId="63daef82-74d6-4839-91e9-3093f7a96db5" providerId="ADAL" clId="{059CB885-1110-4210-899C-0CFB2368D324}" dt="2024-01-17T13:44:24.432" v="1174"/>
          <ac:spMkLst>
            <pc:docMk/>
            <pc:sldMk cId="0" sldId="285"/>
            <ac:spMk id="5184" creationId="{E20B6A7E-C712-C499-FA1E-0FEF5E0A4DFC}"/>
          </ac:spMkLst>
        </pc:spChg>
        <pc:spChg chg="mod">
          <ac:chgData name="Le Duc Nhuan" userId="63daef82-74d6-4839-91e9-3093f7a96db5" providerId="ADAL" clId="{059CB885-1110-4210-899C-0CFB2368D324}" dt="2024-01-17T13:44:24.432" v="1174"/>
          <ac:spMkLst>
            <pc:docMk/>
            <pc:sldMk cId="0" sldId="285"/>
            <ac:spMk id="5185" creationId="{86862F51-64E1-A853-A744-62C89ECCF9C8}"/>
          </ac:spMkLst>
        </pc:spChg>
        <pc:spChg chg="mod">
          <ac:chgData name="Le Duc Nhuan" userId="63daef82-74d6-4839-91e9-3093f7a96db5" providerId="ADAL" clId="{059CB885-1110-4210-899C-0CFB2368D324}" dt="2024-01-17T13:44:24.432" v="1174"/>
          <ac:spMkLst>
            <pc:docMk/>
            <pc:sldMk cId="0" sldId="285"/>
            <ac:spMk id="5186" creationId="{7E9D1E4C-26E5-9888-B53A-BA2B387F44C6}"/>
          </ac:spMkLst>
        </pc:spChg>
        <pc:spChg chg="mod">
          <ac:chgData name="Le Duc Nhuan" userId="63daef82-74d6-4839-91e9-3093f7a96db5" providerId="ADAL" clId="{059CB885-1110-4210-899C-0CFB2368D324}" dt="2024-01-17T13:44:24.432" v="1174"/>
          <ac:spMkLst>
            <pc:docMk/>
            <pc:sldMk cId="0" sldId="285"/>
            <ac:spMk id="5187" creationId="{0BE201B5-773A-A8E0-5C6E-7297F2859468}"/>
          </ac:spMkLst>
        </pc:spChg>
        <pc:spChg chg="del mod ord">
          <ac:chgData name="Le Duc Nhuan" userId="63daef82-74d6-4839-91e9-3093f7a96db5" providerId="ADAL" clId="{059CB885-1110-4210-899C-0CFB2368D324}" dt="2024-01-17T13:46:00.043" v="1184" actId="478"/>
          <ac:spMkLst>
            <pc:docMk/>
            <pc:sldMk cId="0" sldId="285"/>
            <ac:spMk id="5189" creationId="{C5FC56ED-E017-5CCA-0AD2-161E2EEAD0E8}"/>
          </ac:spMkLst>
        </pc:spChg>
        <pc:spChg chg="mod">
          <ac:chgData name="Le Duc Nhuan" userId="63daef82-74d6-4839-91e9-3093f7a96db5" providerId="ADAL" clId="{059CB885-1110-4210-899C-0CFB2368D324}" dt="2024-01-17T13:44:41.888" v="1175"/>
          <ac:spMkLst>
            <pc:docMk/>
            <pc:sldMk cId="0" sldId="285"/>
            <ac:spMk id="5190" creationId="{573276B6-77E3-51A8-83D0-F88AB148B51F}"/>
          </ac:spMkLst>
        </pc:spChg>
        <pc:spChg chg="del mod">
          <ac:chgData name="Le Duc Nhuan" userId="63daef82-74d6-4839-91e9-3093f7a96db5" providerId="ADAL" clId="{059CB885-1110-4210-899C-0CFB2368D324}" dt="2024-01-17T13:46:23.009" v="1185" actId="478"/>
          <ac:spMkLst>
            <pc:docMk/>
            <pc:sldMk cId="0" sldId="285"/>
            <ac:spMk id="5191" creationId="{FA14C807-F757-F1BB-DA37-49201FE931D0}"/>
          </ac:spMkLst>
        </pc:spChg>
        <pc:spChg chg="del mod">
          <ac:chgData name="Le Duc Nhuan" userId="63daef82-74d6-4839-91e9-3093f7a96db5" providerId="ADAL" clId="{059CB885-1110-4210-899C-0CFB2368D324}" dt="2024-01-17T13:46:33.426" v="1188" actId="478"/>
          <ac:spMkLst>
            <pc:docMk/>
            <pc:sldMk cId="0" sldId="285"/>
            <ac:spMk id="5192" creationId="{124A7A20-02EC-D311-FD91-559F2F38423E}"/>
          </ac:spMkLst>
        </pc:spChg>
        <pc:spChg chg="mod">
          <ac:chgData name="Le Duc Nhuan" userId="63daef82-74d6-4839-91e9-3093f7a96db5" providerId="ADAL" clId="{059CB885-1110-4210-899C-0CFB2368D324}" dt="2024-01-17T13:44:41.888" v="1175"/>
          <ac:spMkLst>
            <pc:docMk/>
            <pc:sldMk cId="0" sldId="285"/>
            <ac:spMk id="5193" creationId="{4245399B-6E32-8947-0E10-55C6FB06EF99}"/>
          </ac:spMkLst>
        </pc:spChg>
        <pc:spChg chg="del mod">
          <ac:chgData name="Le Duc Nhuan" userId="63daef82-74d6-4839-91e9-3093f7a96db5" providerId="ADAL" clId="{059CB885-1110-4210-899C-0CFB2368D324}" dt="2024-01-17T13:46:24.963" v="1186" actId="478"/>
          <ac:spMkLst>
            <pc:docMk/>
            <pc:sldMk cId="0" sldId="285"/>
            <ac:spMk id="5194" creationId="{46BD1F01-38E1-7B68-C1C1-0592F8906AFA}"/>
          </ac:spMkLst>
        </pc:spChg>
        <pc:spChg chg="del mod">
          <ac:chgData name="Le Duc Nhuan" userId="63daef82-74d6-4839-91e9-3093f7a96db5" providerId="ADAL" clId="{059CB885-1110-4210-899C-0CFB2368D324}" dt="2024-01-17T13:46:29.108" v="1187" actId="478"/>
          <ac:spMkLst>
            <pc:docMk/>
            <pc:sldMk cId="0" sldId="285"/>
            <ac:spMk id="5195" creationId="{3DE92FB0-0745-BA7D-7606-26C3947B6E92}"/>
          </ac:spMkLst>
        </pc:spChg>
        <pc:spChg chg="mod">
          <ac:chgData name="Le Duc Nhuan" userId="63daef82-74d6-4839-91e9-3093f7a96db5" providerId="ADAL" clId="{059CB885-1110-4210-899C-0CFB2368D324}" dt="2024-01-17T13:44:41.888" v="1175"/>
          <ac:spMkLst>
            <pc:docMk/>
            <pc:sldMk cId="0" sldId="285"/>
            <ac:spMk id="5196" creationId="{61112B77-A62D-5ED5-4B58-7707AEEFCB08}"/>
          </ac:spMkLst>
        </pc:spChg>
        <pc:spChg chg="mod">
          <ac:chgData name="Le Duc Nhuan" userId="63daef82-74d6-4839-91e9-3093f7a96db5" providerId="ADAL" clId="{059CB885-1110-4210-899C-0CFB2368D324}" dt="2024-01-17T13:44:41.888" v="1175"/>
          <ac:spMkLst>
            <pc:docMk/>
            <pc:sldMk cId="0" sldId="285"/>
            <ac:spMk id="5197" creationId="{BD5D0575-7540-FEAD-8662-EAA7EDBD25E9}"/>
          </ac:spMkLst>
        </pc:spChg>
        <pc:spChg chg="mod">
          <ac:chgData name="Le Duc Nhuan" userId="63daef82-74d6-4839-91e9-3093f7a96db5" providerId="ADAL" clId="{059CB885-1110-4210-899C-0CFB2368D324}" dt="2024-01-17T13:44:41.888" v="1175"/>
          <ac:spMkLst>
            <pc:docMk/>
            <pc:sldMk cId="0" sldId="285"/>
            <ac:spMk id="5198" creationId="{3B0F54A5-507D-4010-7C19-164D5A608742}"/>
          </ac:spMkLst>
        </pc:spChg>
        <pc:spChg chg="mod">
          <ac:chgData name="Le Duc Nhuan" userId="63daef82-74d6-4839-91e9-3093f7a96db5" providerId="ADAL" clId="{059CB885-1110-4210-899C-0CFB2368D324}" dt="2024-01-17T13:44:41.888" v="1175"/>
          <ac:spMkLst>
            <pc:docMk/>
            <pc:sldMk cId="0" sldId="285"/>
            <ac:spMk id="5199" creationId="{ECA5AAAC-3EAF-6C82-A8F9-ADB9F2453961}"/>
          </ac:spMkLst>
        </pc:spChg>
        <pc:spChg chg="mod">
          <ac:chgData name="Le Duc Nhuan" userId="63daef82-74d6-4839-91e9-3093f7a96db5" providerId="ADAL" clId="{059CB885-1110-4210-899C-0CFB2368D324}" dt="2024-01-17T13:44:41.888" v="1175"/>
          <ac:spMkLst>
            <pc:docMk/>
            <pc:sldMk cId="0" sldId="285"/>
            <ac:spMk id="5200" creationId="{4EA650B1-E31A-2111-869F-A2D3432CA010}"/>
          </ac:spMkLst>
        </pc:spChg>
        <pc:spChg chg="mod">
          <ac:chgData name="Le Duc Nhuan" userId="63daef82-74d6-4839-91e9-3093f7a96db5" providerId="ADAL" clId="{059CB885-1110-4210-899C-0CFB2368D324}" dt="2024-01-17T13:44:41.888" v="1175"/>
          <ac:spMkLst>
            <pc:docMk/>
            <pc:sldMk cId="0" sldId="285"/>
            <ac:spMk id="5201" creationId="{78E30A82-7ECD-9CE1-36D5-ABBB4167138C}"/>
          </ac:spMkLst>
        </pc:spChg>
        <pc:spChg chg="mod">
          <ac:chgData name="Le Duc Nhuan" userId="63daef82-74d6-4839-91e9-3093f7a96db5" providerId="ADAL" clId="{059CB885-1110-4210-899C-0CFB2368D324}" dt="2024-01-17T13:44:41.888" v="1175"/>
          <ac:spMkLst>
            <pc:docMk/>
            <pc:sldMk cId="0" sldId="285"/>
            <ac:spMk id="5202" creationId="{7B0479A2-9EB8-14D7-6819-235B55951ABE}"/>
          </ac:spMkLst>
        </pc:spChg>
        <pc:spChg chg="mod">
          <ac:chgData name="Le Duc Nhuan" userId="63daef82-74d6-4839-91e9-3093f7a96db5" providerId="ADAL" clId="{059CB885-1110-4210-899C-0CFB2368D324}" dt="2024-01-17T13:44:41.888" v="1175"/>
          <ac:spMkLst>
            <pc:docMk/>
            <pc:sldMk cId="0" sldId="285"/>
            <ac:spMk id="5203" creationId="{DF3D3E3D-04CD-AADE-361E-B51C7BA1B7DF}"/>
          </ac:spMkLst>
        </pc:spChg>
        <pc:spChg chg="mod">
          <ac:chgData name="Le Duc Nhuan" userId="63daef82-74d6-4839-91e9-3093f7a96db5" providerId="ADAL" clId="{059CB885-1110-4210-899C-0CFB2368D324}" dt="2024-01-17T13:44:41.888" v="1175"/>
          <ac:spMkLst>
            <pc:docMk/>
            <pc:sldMk cId="0" sldId="285"/>
            <ac:spMk id="5204" creationId="{C5FCE8B7-82C1-D65A-222B-64852BBF3156}"/>
          </ac:spMkLst>
        </pc:spChg>
        <pc:spChg chg="mod">
          <ac:chgData name="Le Duc Nhuan" userId="63daef82-74d6-4839-91e9-3093f7a96db5" providerId="ADAL" clId="{059CB885-1110-4210-899C-0CFB2368D324}" dt="2024-01-17T13:44:41.888" v="1175"/>
          <ac:spMkLst>
            <pc:docMk/>
            <pc:sldMk cId="0" sldId="285"/>
            <ac:spMk id="5205" creationId="{D5F9C1D8-2B7A-AD09-093F-88E2DE0F915E}"/>
          </ac:spMkLst>
        </pc:spChg>
        <pc:spChg chg="mod">
          <ac:chgData name="Le Duc Nhuan" userId="63daef82-74d6-4839-91e9-3093f7a96db5" providerId="ADAL" clId="{059CB885-1110-4210-899C-0CFB2368D324}" dt="2024-01-17T13:44:41.888" v="1175"/>
          <ac:spMkLst>
            <pc:docMk/>
            <pc:sldMk cId="0" sldId="285"/>
            <ac:spMk id="5206" creationId="{34BFEBF4-DEA7-B3F0-F898-1CBEB8544E64}"/>
          </ac:spMkLst>
        </pc:spChg>
        <pc:spChg chg="mod">
          <ac:chgData name="Le Duc Nhuan" userId="63daef82-74d6-4839-91e9-3093f7a96db5" providerId="ADAL" clId="{059CB885-1110-4210-899C-0CFB2368D324}" dt="2024-01-17T13:44:41.888" v="1175"/>
          <ac:spMkLst>
            <pc:docMk/>
            <pc:sldMk cId="0" sldId="285"/>
            <ac:spMk id="5207" creationId="{02B7FAD0-89C2-7ED1-7547-35F2A72A6CE1}"/>
          </ac:spMkLst>
        </pc:spChg>
        <pc:spChg chg="mod">
          <ac:chgData name="Le Duc Nhuan" userId="63daef82-74d6-4839-91e9-3093f7a96db5" providerId="ADAL" clId="{059CB885-1110-4210-899C-0CFB2368D324}" dt="2024-01-17T13:44:41.888" v="1175"/>
          <ac:spMkLst>
            <pc:docMk/>
            <pc:sldMk cId="0" sldId="285"/>
            <ac:spMk id="5208" creationId="{E4E88FD4-C4B9-924B-04AC-235C1BB8B95F}"/>
          </ac:spMkLst>
        </pc:spChg>
        <pc:spChg chg="mod">
          <ac:chgData name="Le Duc Nhuan" userId="63daef82-74d6-4839-91e9-3093f7a96db5" providerId="ADAL" clId="{059CB885-1110-4210-899C-0CFB2368D324}" dt="2024-01-17T13:44:41.888" v="1175"/>
          <ac:spMkLst>
            <pc:docMk/>
            <pc:sldMk cId="0" sldId="285"/>
            <ac:spMk id="5209" creationId="{7E0ADEEC-23B7-9356-6AE4-24629AC76B20}"/>
          </ac:spMkLst>
        </pc:spChg>
        <pc:spChg chg="mod">
          <ac:chgData name="Le Duc Nhuan" userId="63daef82-74d6-4839-91e9-3093f7a96db5" providerId="ADAL" clId="{059CB885-1110-4210-899C-0CFB2368D324}" dt="2024-01-17T13:44:41.888" v="1175"/>
          <ac:spMkLst>
            <pc:docMk/>
            <pc:sldMk cId="0" sldId="285"/>
            <ac:spMk id="5210" creationId="{F699A911-9F22-1F8C-54F1-EDFCB814A181}"/>
          </ac:spMkLst>
        </pc:spChg>
        <pc:spChg chg="mod">
          <ac:chgData name="Le Duc Nhuan" userId="63daef82-74d6-4839-91e9-3093f7a96db5" providerId="ADAL" clId="{059CB885-1110-4210-899C-0CFB2368D324}" dt="2024-01-17T13:44:41.888" v="1175"/>
          <ac:spMkLst>
            <pc:docMk/>
            <pc:sldMk cId="0" sldId="285"/>
            <ac:spMk id="5211" creationId="{A807A7E4-5A45-8A5E-F0F4-1122CCDFA235}"/>
          </ac:spMkLst>
        </pc:spChg>
        <pc:spChg chg="mod">
          <ac:chgData name="Le Duc Nhuan" userId="63daef82-74d6-4839-91e9-3093f7a96db5" providerId="ADAL" clId="{059CB885-1110-4210-899C-0CFB2368D324}" dt="2024-01-17T13:44:41.888" v="1175"/>
          <ac:spMkLst>
            <pc:docMk/>
            <pc:sldMk cId="0" sldId="285"/>
            <ac:spMk id="5212" creationId="{38D0442E-5B83-9E30-73DD-24B8429FC28F}"/>
          </ac:spMkLst>
        </pc:spChg>
        <pc:spChg chg="mod">
          <ac:chgData name="Le Duc Nhuan" userId="63daef82-74d6-4839-91e9-3093f7a96db5" providerId="ADAL" clId="{059CB885-1110-4210-899C-0CFB2368D324}" dt="2024-01-17T13:44:41.888" v="1175"/>
          <ac:spMkLst>
            <pc:docMk/>
            <pc:sldMk cId="0" sldId="285"/>
            <ac:spMk id="5213" creationId="{0A8904B3-E44F-0B6B-BCDB-51A7787605F5}"/>
          </ac:spMkLst>
        </pc:spChg>
        <pc:spChg chg="mod">
          <ac:chgData name="Le Duc Nhuan" userId="63daef82-74d6-4839-91e9-3093f7a96db5" providerId="ADAL" clId="{059CB885-1110-4210-899C-0CFB2368D324}" dt="2024-01-17T13:44:41.888" v="1175"/>
          <ac:spMkLst>
            <pc:docMk/>
            <pc:sldMk cId="0" sldId="285"/>
            <ac:spMk id="5214" creationId="{D7C6FCD6-AF95-698D-BAA3-BCEF4199D7A6}"/>
          </ac:spMkLst>
        </pc:spChg>
        <pc:spChg chg="mod">
          <ac:chgData name="Le Duc Nhuan" userId="63daef82-74d6-4839-91e9-3093f7a96db5" providerId="ADAL" clId="{059CB885-1110-4210-899C-0CFB2368D324}" dt="2024-01-17T13:44:41.888" v="1175"/>
          <ac:spMkLst>
            <pc:docMk/>
            <pc:sldMk cId="0" sldId="285"/>
            <ac:spMk id="5215" creationId="{1EBC27DB-B0D1-8E82-E75D-3739DDEE01AA}"/>
          </ac:spMkLst>
        </pc:spChg>
        <pc:spChg chg="mod">
          <ac:chgData name="Le Duc Nhuan" userId="63daef82-74d6-4839-91e9-3093f7a96db5" providerId="ADAL" clId="{059CB885-1110-4210-899C-0CFB2368D324}" dt="2024-01-17T13:44:41.888" v="1175"/>
          <ac:spMkLst>
            <pc:docMk/>
            <pc:sldMk cId="0" sldId="285"/>
            <ac:spMk id="5216" creationId="{27E62C7B-2818-8402-431B-648E878F2652}"/>
          </ac:spMkLst>
        </pc:spChg>
        <pc:spChg chg="mod">
          <ac:chgData name="Le Duc Nhuan" userId="63daef82-74d6-4839-91e9-3093f7a96db5" providerId="ADAL" clId="{059CB885-1110-4210-899C-0CFB2368D324}" dt="2024-01-17T13:44:41.888" v="1175"/>
          <ac:spMkLst>
            <pc:docMk/>
            <pc:sldMk cId="0" sldId="285"/>
            <ac:spMk id="5217" creationId="{BFEF79D4-6331-9595-015B-2B1EA20EF7C3}"/>
          </ac:spMkLst>
        </pc:spChg>
        <pc:spChg chg="mod">
          <ac:chgData name="Le Duc Nhuan" userId="63daef82-74d6-4839-91e9-3093f7a96db5" providerId="ADAL" clId="{059CB885-1110-4210-899C-0CFB2368D324}" dt="2024-01-17T13:44:41.888" v="1175"/>
          <ac:spMkLst>
            <pc:docMk/>
            <pc:sldMk cId="0" sldId="285"/>
            <ac:spMk id="5218" creationId="{03A0457F-7851-CEAC-23F6-845585E275F6}"/>
          </ac:spMkLst>
        </pc:spChg>
        <pc:spChg chg="mod">
          <ac:chgData name="Le Duc Nhuan" userId="63daef82-74d6-4839-91e9-3093f7a96db5" providerId="ADAL" clId="{059CB885-1110-4210-899C-0CFB2368D324}" dt="2024-01-17T13:44:41.888" v="1175"/>
          <ac:spMkLst>
            <pc:docMk/>
            <pc:sldMk cId="0" sldId="285"/>
            <ac:spMk id="5219" creationId="{60F7C21C-6938-3315-0BDD-1F8260DC2628}"/>
          </ac:spMkLst>
        </pc:spChg>
        <pc:spChg chg="mod">
          <ac:chgData name="Le Duc Nhuan" userId="63daef82-74d6-4839-91e9-3093f7a96db5" providerId="ADAL" clId="{059CB885-1110-4210-899C-0CFB2368D324}" dt="2024-01-17T13:44:41.888" v="1175"/>
          <ac:spMkLst>
            <pc:docMk/>
            <pc:sldMk cId="0" sldId="285"/>
            <ac:spMk id="5220" creationId="{738975AD-81C9-C367-95BA-F6CCAAF9C2EF}"/>
          </ac:spMkLst>
        </pc:spChg>
        <pc:spChg chg="mod">
          <ac:chgData name="Le Duc Nhuan" userId="63daef82-74d6-4839-91e9-3093f7a96db5" providerId="ADAL" clId="{059CB885-1110-4210-899C-0CFB2368D324}" dt="2024-01-17T13:44:41.888" v="1175"/>
          <ac:spMkLst>
            <pc:docMk/>
            <pc:sldMk cId="0" sldId="285"/>
            <ac:spMk id="5221" creationId="{D17DAE39-3C98-1084-69A1-9855C4930841}"/>
          </ac:spMkLst>
        </pc:spChg>
        <pc:spChg chg="mod">
          <ac:chgData name="Le Duc Nhuan" userId="63daef82-74d6-4839-91e9-3093f7a96db5" providerId="ADAL" clId="{059CB885-1110-4210-899C-0CFB2368D324}" dt="2024-01-17T13:44:41.888" v="1175"/>
          <ac:spMkLst>
            <pc:docMk/>
            <pc:sldMk cId="0" sldId="285"/>
            <ac:spMk id="5222" creationId="{420175AE-9172-D225-5425-D63642EABE26}"/>
          </ac:spMkLst>
        </pc:spChg>
        <pc:spChg chg="mod">
          <ac:chgData name="Le Duc Nhuan" userId="63daef82-74d6-4839-91e9-3093f7a96db5" providerId="ADAL" clId="{059CB885-1110-4210-899C-0CFB2368D324}" dt="2024-01-17T13:44:41.888" v="1175"/>
          <ac:spMkLst>
            <pc:docMk/>
            <pc:sldMk cId="0" sldId="285"/>
            <ac:spMk id="5223" creationId="{3C1C153A-0A81-3AE5-7562-272FF9477616}"/>
          </ac:spMkLst>
        </pc:spChg>
        <pc:spChg chg="mod">
          <ac:chgData name="Le Duc Nhuan" userId="63daef82-74d6-4839-91e9-3093f7a96db5" providerId="ADAL" clId="{059CB885-1110-4210-899C-0CFB2368D324}" dt="2024-01-17T13:44:41.888" v="1175"/>
          <ac:spMkLst>
            <pc:docMk/>
            <pc:sldMk cId="0" sldId="285"/>
            <ac:spMk id="5224" creationId="{612DD5E5-9E1A-4ED2-A3E0-11F370FE4719}"/>
          </ac:spMkLst>
        </pc:spChg>
        <pc:spChg chg="mod">
          <ac:chgData name="Le Duc Nhuan" userId="63daef82-74d6-4839-91e9-3093f7a96db5" providerId="ADAL" clId="{059CB885-1110-4210-899C-0CFB2368D324}" dt="2024-01-17T13:44:41.888" v="1175"/>
          <ac:spMkLst>
            <pc:docMk/>
            <pc:sldMk cId="0" sldId="285"/>
            <ac:spMk id="5225" creationId="{D9E8D7C4-1508-BA01-C59A-F71787334A7F}"/>
          </ac:spMkLst>
        </pc:spChg>
        <pc:spChg chg="mod">
          <ac:chgData name="Le Duc Nhuan" userId="63daef82-74d6-4839-91e9-3093f7a96db5" providerId="ADAL" clId="{059CB885-1110-4210-899C-0CFB2368D324}" dt="2024-01-17T13:44:41.888" v="1175"/>
          <ac:spMkLst>
            <pc:docMk/>
            <pc:sldMk cId="0" sldId="285"/>
            <ac:spMk id="5226" creationId="{83F125BC-D9D0-EA96-6B9E-93197A54A3AF}"/>
          </ac:spMkLst>
        </pc:spChg>
        <pc:spChg chg="mod">
          <ac:chgData name="Le Duc Nhuan" userId="63daef82-74d6-4839-91e9-3093f7a96db5" providerId="ADAL" clId="{059CB885-1110-4210-899C-0CFB2368D324}" dt="2024-01-17T13:44:41.888" v="1175"/>
          <ac:spMkLst>
            <pc:docMk/>
            <pc:sldMk cId="0" sldId="285"/>
            <ac:spMk id="5227" creationId="{E5583F39-C665-0D15-B9B1-999F67F98A29}"/>
          </ac:spMkLst>
        </pc:spChg>
        <pc:spChg chg="mod">
          <ac:chgData name="Le Duc Nhuan" userId="63daef82-74d6-4839-91e9-3093f7a96db5" providerId="ADAL" clId="{059CB885-1110-4210-899C-0CFB2368D324}" dt="2024-01-17T13:44:41.888" v="1175"/>
          <ac:spMkLst>
            <pc:docMk/>
            <pc:sldMk cId="0" sldId="285"/>
            <ac:spMk id="5228" creationId="{3B2424F0-29BA-270C-4AB9-11215F17619C}"/>
          </ac:spMkLst>
        </pc:spChg>
        <pc:spChg chg="mod">
          <ac:chgData name="Le Duc Nhuan" userId="63daef82-74d6-4839-91e9-3093f7a96db5" providerId="ADAL" clId="{059CB885-1110-4210-899C-0CFB2368D324}" dt="2024-01-17T13:44:41.888" v="1175"/>
          <ac:spMkLst>
            <pc:docMk/>
            <pc:sldMk cId="0" sldId="285"/>
            <ac:spMk id="5229" creationId="{976A8ABE-42B8-7A44-4DDD-1E11C21966AC}"/>
          </ac:spMkLst>
        </pc:spChg>
        <pc:spChg chg="mod">
          <ac:chgData name="Le Duc Nhuan" userId="63daef82-74d6-4839-91e9-3093f7a96db5" providerId="ADAL" clId="{059CB885-1110-4210-899C-0CFB2368D324}" dt="2024-01-17T13:44:41.888" v="1175"/>
          <ac:spMkLst>
            <pc:docMk/>
            <pc:sldMk cId="0" sldId="285"/>
            <ac:spMk id="5230" creationId="{9CC4D2D3-C04A-2077-E6E8-8C965935368E}"/>
          </ac:spMkLst>
        </pc:spChg>
        <pc:spChg chg="mod">
          <ac:chgData name="Le Duc Nhuan" userId="63daef82-74d6-4839-91e9-3093f7a96db5" providerId="ADAL" clId="{059CB885-1110-4210-899C-0CFB2368D324}" dt="2024-01-17T13:44:41.888" v="1175"/>
          <ac:spMkLst>
            <pc:docMk/>
            <pc:sldMk cId="0" sldId="285"/>
            <ac:spMk id="5231" creationId="{FBCC7FC9-F04C-0D49-8D88-4891B398DE99}"/>
          </ac:spMkLst>
        </pc:spChg>
        <pc:spChg chg="mod">
          <ac:chgData name="Le Duc Nhuan" userId="63daef82-74d6-4839-91e9-3093f7a96db5" providerId="ADAL" clId="{059CB885-1110-4210-899C-0CFB2368D324}" dt="2024-01-17T13:44:41.888" v="1175"/>
          <ac:spMkLst>
            <pc:docMk/>
            <pc:sldMk cId="0" sldId="285"/>
            <ac:spMk id="5232" creationId="{0AD159AF-CE4B-B41D-F99C-BD5D2E7BAB03}"/>
          </ac:spMkLst>
        </pc:spChg>
        <pc:spChg chg="mod">
          <ac:chgData name="Le Duc Nhuan" userId="63daef82-74d6-4839-91e9-3093f7a96db5" providerId="ADAL" clId="{059CB885-1110-4210-899C-0CFB2368D324}" dt="2024-01-17T13:44:41.888" v="1175"/>
          <ac:spMkLst>
            <pc:docMk/>
            <pc:sldMk cId="0" sldId="285"/>
            <ac:spMk id="5233" creationId="{7252EF97-7B5B-89F2-D44D-95C81339B734}"/>
          </ac:spMkLst>
        </pc:spChg>
        <pc:spChg chg="mod">
          <ac:chgData name="Le Duc Nhuan" userId="63daef82-74d6-4839-91e9-3093f7a96db5" providerId="ADAL" clId="{059CB885-1110-4210-899C-0CFB2368D324}" dt="2024-01-17T13:44:41.888" v="1175"/>
          <ac:spMkLst>
            <pc:docMk/>
            <pc:sldMk cId="0" sldId="285"/>
            <ac:spMk id="5234" creationId="{A154E437-E28E-0800-CB93-310A2E119006}"/>
          </ac:spMkLst>
        </pc:spChg>
        <pc:spChg chg="mod">
          <ac:chgData name="Le Duc Nhuan" userId="63daef82-74d6-4839-91e9-3093f7a96db5" providerId="ADAL" clId="{059CB885-1110-4210-899C-0CFB2368D324}" dt="2024-01-17T13:44:41.888" v="1175"/>
          <ac:spMkLst>
            <pc:docMk/>
            <pc:sldMk cId="0" sldId="285"/>
            <ac:spMk id="5235" creationId="{3FF1A04B-BC71-7D42-8CB9-C2B58AD9BE3C}"/>
          </ac:spMkLst>
        </pc:spChg>
        <pc:spChg chg="mod">
          <ac:chgData name="Le Duc Nhuan" userId="63daef82-74d6-4839-91e9-3093f7a96db5" providerId="ADAL" clId="{059CB885-1110-4210-899C-0CFB2368D324}" dt="2024-01-17T13:44:41.888" v="1175"/>
          <ac:spMkLst>
            <pc:docMk/>
            <pc:sldMk cId="0" sldId="285"/>
            <ac:spMk id="5236" creationId="{EB5E810B-174C-B55D-C149-4901CA3BD721}"/>
          </ac:spMkLst>
        </pc:spChg>
        <pc:spChg chg="mod">
          <ac:chgData name="Le Duc Nhuan" userId="63daef82-74d6-4839-91e9-3093f7a96db5" providerId="ADAL" clId="{059CB885-1110-4210-899C-0CFB2368D324}" dt="2024-01-17T13:44:41.888" v="1175"/>
          <ac:spMkLst>
            <pc:docMk/>
            <pc:sldMk cId="0" sldId="285"/>
            <ac:spMk id="5237" creationId="{24129F48-2C8C-48C9-0EFE-939A330A10C5}"/>
          </ac:spMkLst>
        </pc:spChg>
        <pc:spChg chg="mod">
          <ac:chgData name="Le Duc Nhuan" userId="63daef82-74d6-4839-91e9-3093f7a96db5" providerId="ADAL" clId="{059CB885-1110-4210-899C-0CFB2368D324}" dt="2024-01-17T13:44:41.888" v="1175"/>
          <ac:spMkLst>
            <pc:docMk/>
            <pc:sldMk cId="0" sldId="285"/>
            <ac:spMk id="5238" creationId="{2F7FBC16-25F2-4702-8502-034BA4837351}"/>
          </ac:spMkLst>
        </pc:spChg>
        <pc:spChg chg="mod">
          <ac:chgData name="Le Duc Nhuan" userId="63daef82-74d6-4839-91e9-3093f7a96db5" providerId="ADAL" clId="{059CB885-1110-4210-899C-0CFB2368D324}" dt="2024-01-17T13:44:41.888" v="1175"/>
          <ac:spMkLst>
            <pc:docMk/>
            <pc:sldMk cId="0" sldId="285"/>
            <ac:spMk id="5239" creationId="{A01EAEC8-B101-2B8D-2FFC-9548A1F1F5B4}"/>
          </ac:spMkLst>
        </pc:spChg>
        <pc:spChg chg="mod">
          <ac:chgData name="Le Duc Nhuan" userId="63daef82-74d6-4839-91e9-3093f7a96db5" providerId="ADAL" clId="{059CB885-1110-4210-899C-0CFB2368D324}" dt="2024-01-17T13:44:41.888" v="1175"/>
          <ac:spMkLst>
            <pc:docMk/>
            <pc:sldMk cId="0" sldId="285"/>
            <ac:spMk id="5240" creationId="{A339C253-B29B-A054-4280-BB2EA5AA93BF}"/>
          </ac:spMkLst>
        </pc:spChg>
        <pc:spChg chg="mod">
          <ac:chgData name="Le Duc Nhuan" userId="63daef82-74d6-4839-91e9-3093f7a96db5" providerId="ADAL" clId="{059CB885-1110-4210-899C-0CFB2368D324}" dt="2024-01-17T13:44:41.888" v="1175"/>
          <ac:spMkLst>
            <pc:docMk/>
            <pc:sldMk cId="0" sldId="285"/>
            <ac:spMk id="5241" creationId="{DD1F66D2-33D3-2C8B-8F54-6043BD5D027E}"/>
          </ac:spMkLst>
        </pc:spChg>
        <pc:spChg chg="mod">
          <ac:chgData name="Le Duc Nhuan" userId="63daef82-74d6-4839-91e9-3093f7a96db5" providerId="ADAL" clId="{059CB885-1110-4210-899C-0CFB2368D324}" dt="2024-01-17T13:44:41.888" v="1175"/>
          <ac:spMkLst>
            <pc:docMk/>
            <pc:sldMk cId="0" sldId="285"/>
            <ac:spMk id="5242" creationId="{4F6E1775-BC11-E7ED-90C0-8DDE03359CBD}"/>
          </ac:spMkLst>
        </pc:spChg>
        <pc:spChg chg="mod">
          <ac:chgData name="Le Duc Nhuan" userId="63daef82-74d6-4839-91e9-3093f7a96db5" providerId="ADAL" clId="{059CB885-1110-4210-899C-0CFB2368D324}" dt="2024-01-17T13:44:41.888" v="1175"/>
          <ac:spMkLst>
            <pc:docMk/>
            <pc:sldMk cId="0" sldId="285"/>
            <ac:spMk id="5243" creationId="{C0B29DCE-1D0E-632E-D27F-43DAD18DD652}"/>
          </ac:spMkLst>
        </pc:spChg>
        <pc:spChg chg="mod">
          <ac:chgData name="Le Duc Nhuan" userId="63daef82-74d6-4839-91e9-3093f7a96db5" providerId="ADAL" clId="{059CB885-1110-4210-899C-0CFB2368D324}" dt="2024-01-17T13:44:41.888" v="1175"/>
          <ac:spMkLst>
            <pc:docMk/>
            <pc:sldMk cId="0" sldId="285"/>
            <ac:spMk id="5244" creationId="{93C8DA08-93A8-4242-988B-5EE153451403}"/>
          </ac:spMkLst>
        </pc:spChg>
        <pc:spChg chg="mod">
          <ac:chgData name="Le Duc Nhuan" userId="63daef82-74d6-4839-91e9-3093f7a96db5" providerId="ADAL" clId="{059CB885-1110-4210-899C-0CFB2368D324}" dt="2024-01-17T13:44:41.888" v="1175"/>
          <ac:spMkLst>
            <pc:docMk/>
            <pc:sldMk cId="0" sldId="285"/>
            <ac:spMk id="5245" creationId="{927F41CF-32CE-B4BE-45EF-8BA7A4F080EF}"/>
          </ac:spMkLst>
        </pc:spChg>
        <pc:spChg chg="mod">
          <ac:chgData name="Le Duc Nhuan" userId="63daef82-74d6-4839-91e9-3093f7a96db5" providerId="ADAL" clId="{059CB885-1110-4210-899C-0CFB2368D324}" dt="2024-01-17T13:44:41.888" v="1175"/>
          <ac:spMkLst>
            <pc:docMk/>
            <pc:sldMk cId="0" sldId="285"/>
            <ac:spMk id="5246" creationId="{7299ED7C-ED35-B7FA-B2CB-CBDF4A2F80D5}"/>
          </ac:spMkLst>
        </pc:spChg>
        <pc:spChg chg="mod">
          <ac:chgData name="Le Duc Nhuan" userId="63daef82-74d6-4839-91e9-3093f7a96db5" providerId="ADAL" clId="{059CB885-1110-4210-899C-0CFB2368D324}" dt="2024-01-17T13:44:41.888" v="1175"/>
          <ac:spMkLst>
            <pc:docMk/>
            <pc:sldMk cId="0" sldId="285"/>
            <ac:spMk id="5247" creationId="{E8302CF1-1051-1C77-0726-2597F383FDC8}"/>
          </ac:spMkLst>
        </pc:spChg>
        <pc:spChg chg="mod">
          <ac:chgData name="Le Duc Nhuan" userId="63daef82-74d6-4839-91e9-3093f7a96db5" providerId="ADAL" clId="{059CB885-1110-4210-899C-0CFB2368D324}" dt="2024-01-17T13:44:41.888" v="1175"/>
          <ac:spMkLst>
            <pc:docMk/>
            <pc:sldMk cId="0" sldId="285"/>
            <ac:spMk id="5248" creationId="{379B721D-13BB-A0E3-259E-FCA3B17A001C}"/>
          </ac:spMkLst>
        </pc:spChg>
        <pc:spChg chg="mod">
          <ac:chgData name="Le Duc Nhuan" userId="63daef82-74d6-4839-91e9-3093f7a96db5" providerId="ADAL" clId="{059CB885-1110-4210-899C-0CFB2368D324}" dt="2024-01-17T13:44:41.888" v="1175"/>
          <ac:spMkLst>
            <pc:docMk/>
            <pc:sldMk cId="0" sldId="285"/>
            <ac:spMk id="5249" creationId="{EAC36FFC-508B-FE21-2AF9-C7FA292EC845}"/>
          </ac:spMkLst>
        </pc:spChg>
        <pc:spChg chg="mod">
          <ac:chgData name="Le Duc Nhuan" userId="63daef82-74d6-4839-91e9-3093f7a96db5" providerId="ADAL" clId="{059CB885-1110-4210-899C-0CFB2368D324}" dt="2024-01-17T13:44:41.888" v="1175"/>
          <ac:spMkLst>
            <pc:docMk/>
            <pc:sldMk cId="0" sldId="285"/>
            <ac:spMk id="5250" creationId="{238071F6-CC9A-78D2-E8DE-1B3EF3F241A6}"/>
          </ac:spMkLst>
        </pc:spChg>
        <pc:spChg chg="mod">
          <ac:chgData name="Le Duc Nhuan" userId="63daef82-74d6-4839-91e9-3093f7a96db5" providerId="ADAL" clId="{059CB885-1110-4210-899C-0CFB2368D324}" dt="2024-01-17T13:44:41.888" v="1175"/>
          <ac:spMkLst>
            <pc:docMk/>
            <pc:sldMk cId="0" sldId="285"/>
            <ac:spMk id="5251" creationId="{28878904-D238-2A5B-F769-273E442CB154}"/>
          </ac:spMkLst>
        </pc:spChg>
        <pc:spChg chg="mod">
          <ac:chgData name="Le Duc Nhuan" userId="63daef82-74d6-4839-91e9-3093f7a96db5" providerId="ADAL" clId="{059CB885-1110-4210-899C-0CFB2368D324}" dt="2024-01-17T13:44:41.888" v="1175"/>
          <ac:spMkLst>
            <pc:docMk/>
            <pc:sldMk cId="0" sldId="285"/>
            <ac:spMk id="5252" creationId="{B4B3ACC7-81C2-90F5-8607-3911A84AD798}"/>
          </ac:spMkLst>
        </pc:spChg>
        <pc:spChg chg="mod">
          <ac:chgData name="Le Duc Nhuan" userId="63daef82-74d6-4839-91e9-3093f7a96db5" providerId="ADAL" clId="{059CB885-1110-4210-899C-0CFB2368D324}" dt="2024-01-17T13:44:41.888" v="1175"/>
          <ac:spMkLst>
            <pc:docMk/>
            <pc:sldMk cId="0" sldId="285"/>
            <ac:spMk id="5253" creationId="{AF648314-64F0-437C-1CFD-DCAC995FA012}"/>
          </ac:spMkLst>
        </pc:spChg>
        <pc:spChg chg="mod">
          <ac:chgData name="Le Duc Nhuan" userId="63daef82-74d6-4839-91e9-3093f7a96db5" providerId="ADAL" clId="{059CB885-1110-4210-899C-0CFB2368D324}" dt="2024-01-17T13:44:41.888" v="1175"/>
          <ac:spMkLst>
            <pc:docMk/>
            <pc:sldMk cId="0" sldId="285"/>
            <ac:spMk id="5254" creationId="{5F97BF11-C18A-2CC3-A04D-84FA7DAD8AC7}"/>
          </ac:spMkLst>
        </pc:spChg>
        <pc:spChg chg="mod">
          <ac:chgData name="Le Duc Nhuan" userId="63daef82-74d6-4839-91e9-3093f7a96db5" providerId="ADAL" clId="{059CB885-1110-4210-899C-0CFB2368D324}" dt="2024-01-17T13:44:41.888" v="1175"/>
          <ac:spMkLst>
            <pc:docMk/>
            <pc:sldMk cId="0" sldId="285"/>
            <ac:spMk id="5255" creationId="{E33C4A55-0E73-63BF-15E2-3A35E9DBC62D}"/>
          </ac:spMkLst>
        </pc:spChg>
        <pc:spChg chg="mod">
          <ac:chgData name="Le Duc Nhuan" userId="63daef82-74d6-4839-91e9-3093f7a96db5" providerId="ADAL" clId="{059CB885-1110-4210-899C-0CFB2368D324}" dt="2024-01-17T13:44:41.888" v="1175"/>
          <ac:spMkLst>
            <pc:docMk/>
            <pc:sldMk cId="0" sldId="285"/>
            <ac:spMk id="5256" creationId="{8FFC18FB-03E1-4244-F3CB-12639B5EF06F}"/>
          </ac:spMkLst>
        </pc:spChg>
        <pc:spChg chg="mod">
          <ac:chgData name="Le Duc Nhuan" userId="63daef82-74d6-4839-91e9-3093f7a96db5" providerId="ADAL" clId="{059CB885-1110-4210-899C-0CFB2368D324}" dt="2024-01-17T13:44:41.888" v="1175"/>
          <ac:spMkLst>
            <pc:docMk/>
            <pc:sldMk cId="0" sldId="285"/>
            <ac:spMk id="5257" creationId="{04FAA622-7774-5EB9-E4E1-60D1DED6E862}"/>
          </ac:spMkLst>
        </pc:spChg>
        <pc:spChg chg="mod">
          <ac:chgData name="Le Duc Nhuan" userId="63daef82-74d6-4839-91e9-3093f7a96db5" providerId="ADAL" clId="{059CB885-1110-4210-899C-0CFB2368D324}" dt="2024-01-17T13:44:41.888" v="1175"/>
          <ac:spMkLst>
            <pc:docMk/>
            <pc:sldMk cId="0" sldId="285"/>
            <ac:spMk id="5258" creationId="{62DAA90F-01C1-4855-247A-7BB7E5424D2B}"/>
          </ac:spMkLst>
        </pc:spChg>
        <pc:spChg chg="mod">
          <ac:chgData name="Le Duc Nhuan" userId="63daef82-74d6-4839-91e9-3093f7a96db5" providerId="ADAL" clId="{059CB885-1110-4210-899C-0CFB2368D324}" dt="2024-01-17T13:44:41.888" v="1175"/>
          <ac:spMkLst>
            <pc:docMk/>
            <pc:sldMk cId="0" sldId="285"/>
            <ac:spMk id="5259" creationId="{12CBE0F4-74CF-B4CC-361B-2FD59AB967E9}"/>
          </ac:spMkLst>
        </pc:spChg>
        <pc:spChg chg="mod">
          <ac:chgData name="Le Duc Nhuan" userId="63daef82-74d6-4839-91e9-3093f7a96db5" providerId="ADAL" clId="{059CB885-1110-4210-899C-0CFB2368D324}" dt="2024-01-17T13:44:41.888" v="1175"/>
          <ac:spMkLst>
            <pc:docMk/>
            <pc:sldMk cId="0" sldId="285"/>
            <ac:spMk id="5260" creationId="{66FC621A-511E-F8A9-4036-615FBEC28D88}"/>
          </ac:spMkLst>
        </pc:spChg>
        <pc:spChg chg="mod">
          <ac:chgData name="Le Duc Nhuan" userId="63daef82-74d6-4839-91e9-3093f7a96db5" providerId="ADAL" clId="{059CB885-1110-4210-899C-0CFB2368D324}" dt="2024-01-17T13:44:41.888" v="1175"/>
          <ac:spMkLst>
            <pc:docMk/>
            <pc:sldMk cId="0" sldId="285"/>
            <ac:spMk id="5261" creationId="{BB9A7B2C-B420-7659-0BFE-94A2C713A40C}"/>
          </ac:spMkLst>
        </pc:spChg>
        <pc:spChg chg="mod">
          <ac:chgData name="Le Duc Nhuan" userId="63daef82-74d6-4839-91e9-3093f7a96db5" providerId="ADAL" clId="{059CB885-1110-4210-899C-0CFB2368D324}" dt="2024-01-17T13:44:41.888" v="1175"/>
          <ac:spMkLst>
            <pc:docMk/>
            <pc:sldMk cId="0" sldId="285"/>
            <ac:spMk id="5262" creationId="{0AF8A637-DE4A-B104-9229-9469E83AE47E}"/>
          </ac:spMkLst>
        </pc:spChg>
        <pc:spChg chg="mod">
          <ac:chgData name="Le Duc Nhuan" userId="63daef82-74d6-4839-91e9-3093f7a96db5" providerId="ADAL" clId="{059CB885-1110-4210-899C-0CFB2368D324}" dt="2024-01-17T13:44:41.888" v="1175"/>
          <ac:spMkLst>
            <pc:docMk/>
            <pc:sldMk cId="0" sldId="285"/>
            <ac:spMk id="5263" creationId="{094AEFAB-A242-42C6-2613-D39428D6549A}"/>
          </ac:spMkLst>
        </pc:spChg>
        <pc:spChg chg="mod">
          <ac:chgData name="Le Duc Nhuan" userId="63daef82-74d6-4839-91e9-3093f7a96db5" providerId="ADAL" clId="{059CB885-1110-4210-899C-0CFB2368D324}" dt="2024-01-17T13:44:41.888" v="1175"/>
          <ac:spMkLst>
            <pc:docMk/>
            <pc:sldMk cId="0" sldId="285"/>
            <ac:spMk id="5264" creationId="{B1D6E95F-55CA-4655-2130-EA86A633AAEF}"/>
          </ac:spMkLst>
        </pc:spChg>
        <pc:spChg chg="mod">
          <ac:chgData name="Le Duc Nhuan" userId="63daef82-74d6-4839-91e9-3093f7a96db5" providerId="ADAL" clId="{059CB885-1110-4210-899C-0CFB2368D324}" dt="2024-01-17T13:44:41.888" v="1175"/>
          <ac:spMkLst>
            <pc:docMk/>
            <pc:sldMk cId="0" sldId="285"/>
            <ac:spMk id="5265" creationId="{0A25F287-B339-DA0D-86DE-1F9E783A5E4D}"/>
          </ac:spMkLst>
        </pc:spChg>
        <pc:spChg chg="mod">
          <ac:chgData name="Le Duc Nhuan" userId="63daef82-74d6-4839-91e9-3093f7a96db5" providerId="ADAL" clId="{059CB885-1110-4210-899C-0CFB2368D324}" dt="2024-01-17T13:44:41.888" v="1175"/>
          <ac:spMkLst>
            <pc:docMk/>
            <pc:sldMk cId="0" sldId="285"/>
            <ac:spMk id="5266" creationId="{3346E91B-A932-9663-1676-30C225EB105A}"/>
          </ac:spMkLst>
        </pc:spChg>
        <pc:spChg chg="mod">
          <ac:chgData name="Le Duc Nhuan" userId="63daef82-74d6-4839-91e9-3093f7a96db5" providerId="ADAL" clId="{059CB885-1110-4210-899C-0CFB2368D324}" dt="2024-01-17T13:44:41.888" v="1175"/>
          <ac:spMkLst>
            <pc:docMk/>
            <pc:sldMk cId="0" sldId="285"/>
            <ac:spMk id="5267" creationId="{C8775B27-A1D4-628D-BDCD-194F0D9D4F83}"/>
          </ac:spMkLst>
        </pc:spChg>
        <pc:spChg chg="mod">
          <ac:chgData name="Le Duc Nhuan" userId="63daef82-74d6-4839-91e9-3093f7a96db5" providerId="ADAL" clId="{059CB885-1110-4210-899C-0CFB2368D324}" dt="2024-01-17T13:44:41.888" v="1175"/>
          <ac:spMkLst>
            <pc:docMk/>
            <pc:sldMk cId="0" sldId="285"/>
            <ac:spMk id="5268" creationId="{1393D8E2-07C3-CE93-9C46-F04BEB146B07}"/>
          </ac:spMkLst>
        </pc:spChg>
        <pc:spChg chg="mod">
          <ac:chgData name="Le Duc Nhuan" userId="63daef82-74d6-4839-91e9-3093f7a96db5" providerId="ADAL" clId="{059CB885-1110-4210-899C-0CFB2368D324}" dt="2024-01-17T13:44:41.888" v="1175"/>
          <ac:spMkLst>
            <pc:docMk/>
            <pc:sldMk cId="0" sldId="285"/>
            <ac:spMk id="5269" creationId="{BB0C305E-F3B2-CBE0-A0AD-01B72127976F}"/>
          </ac:spMkLst>
        </pc:spChg>
        <pc:spChg chg="mod">
          <ac:chgData name="Le Duc Nhuan" userId="63daef82-74d6-4839-91e9-3093f7a96db5" providerId="ADAL" clId="{059CB885-1110-4210-899C-0CFB2368D324}" dt="2024-01-17T13:44:41.888" v="1175"/>
          <ac:spMkLst>
            <pc:docMk/>
            <pc:sldMk cId="0" sldId="285"/>
            <ac:spMk id="5270" creationId="{1F2D2AD1-4E7E-95C3-F2C8-651FC3917E81}"/>
          </ac:spMkLst>
        </pc:spChg>
        <pc:spChg chg="mod">
          <ac:chgData name="Le Duc Nhuan" userId="63daef82-74d6-4839-91e9-3093f7a96db5" providerId="ADAL" clId="{059CB885-1110-4210-899C-0CFB2368D324}" dt="2024-01-17T13:44:41.888" v="1175"/>
          <ac:spMkLst>
            <pc:docMk/>
            <pc:sldMk cId="0" sldId="285"/>
            <ac:spMk id="5271" creationId="{15649DF6-A941-AF1B-3940-417E53F94271}"/>
          </ac:spMkLst>
        </pc:spChg>
        <pc:spChg chg="mod">
          <ac:chgData name="Le Duc Nhuan" userId="63daef82-74d6-4839-91e9-3093f7a96db5" providerId="ADAL" clId="{059CB885-1110-4210-899C-0CFB2368D324}" dt="2024-01-17T13:44:41.888" v="1175"/>
          <ac:spMkLst>
            <pc:docMk/>
            <pc:sldMk cId="0" sldId="285"/>
            <ac:spMk id="5272" creationId="{5C1E3496-1BEB-4858-BE05-79115E1B6C69}"/>
          </ac:spMkLst>
        </pc:spChg>
        <pc:spChg chg="mod">
          <ac:chgData name="Le Duc Nhuan" userId="63daef82-74d6-4839-91e9-3093f7a96db5" providerId="ADAL" clId="{059CB885-1110-4210-899C-0CFB2368D324}" dt="2024-01-17T13:44:41.888" v="1175"/>
          <ac:spMkLst>
            <pc:docMk/>
            <pc:sldMk cId="0" sldId="285"/>
            <ac:spMk id="5273" creationId="{B42148E5-B57F-D932-23DA-B66BE129CADD}"/>
          </ac:spMkLst>
        </pc:spChg>
        <pc:spChg chg="mod">
          <ac:chgData name="Le Duc Nhuan" userId="63daef82-74d6-4839-91e9-3093f7a96db5" providerId="ADAL" clId="{059CB885-1110-4210-899C-0CFB2368D324}" dt="2024-01-17T13:44:41.888" v="1175"/>
          <ac:spMkLst>
            <pc:docMk/>
            <pc:sldMk cId="0" sldId="285"/>
            <ac:spMk id="5274" creationId="{35077D47-B341-BCD3-C8FA-E62359F518F1}"/>
          </ac:spMkLst>
        </pc:spChg>
        <pc:spChg chg="mod">
          <ac:chgData name="Le Duc Nhuan" userId="63daef82-74d6-4839-91e9-3093f7a96db5" providerId="ADAL" clId="{059CB885-1110-4210-899C-0CFB2368D324}" dt="2024-01-17T13:44:41.888" v="1175"/>
          <ac:spMkLst>
            <pc:docMk/>
            <pc:sldMk cId="0" sldId="285"/>
            <ac:spMk id="5275" creationId="{87975EBB-DA82-E344-B27D-FA3E3F1221C9}"/>
          </ac:spMkLst>
        </pc:spChg>
        <pc:spChg chg="mod">
          <ac:chgData name="Le Duc Nhuan" userId="63daef82-74d6-4839-91e9-3093f7a96db5" providerId="ADAL" clId="{059CB885-1110-4210-899C-0CFB2368D324}" dt="2024-01-17T13:44:41.888" v="1175"/>
          <ac:spMkLst>
            <pc:docMk/>
            <pc:sldMk cId="0" sldId="285"/>
            <ac:spMk id="5276" creationId="{3AEB2391-EF4A-AB04-A84A-1A35FD69897B}"/>
          </ac:spMkLst>
        </pc:spChg>
        <pc:spChg chg="mod">
          <ac:chgData name="Le Duc Nhuan" userId="63daef82-74d6-4839-91e9-3093f7a96db5" providerId="ADAL" clId="{059CB885-1110-4210-899C-0CFB2368D324}" dt="2024-01-17T13:44:41.888" v="1175"/>
          <ac:spMkLst>
            <pc:docMk/>
            <pc:sldMk cId="0" sldId="285"/>
            <ac:spMk id="5277" creationId="{5EF76AA4-8D82-B3E0-3E1B-1B678E85FE32}"/>
          </ac:spMkLst>
        </pc:spChg>
        <pc:spChg chg="mod">
          <ac:chgData name="Le Duc Nhuan" userId="63daef82-74d6-4839-91e9-3093f7a96db5" providerId="ADAL" clId="{059CB885-1110-4210-899C-0CFB2368D324}" dt="2024-01-17T13:44:41.888" v="1175"/>
          <ac:spMkLst>
            <pc:docMk/>
            <pc:sldMk cId="0" sldId="285"/>
            <ac:spMk id="5278" creationId="{B97E9F74-F081-1E91-147F-99BC3154D4D6}"/>
          </ac:spMkLst>
        </pc:spChg>
        <pc:spChg chg="mod">
          <ac:chgData name="Le Duc Nhuan" userId="63daef82-74d6-4839-91e9-3093f7a96db5" providerId="ADAL" clId="{059CB885-1110-4210-899C-0CFB2368D324}" dt="2024-01-17T13:44:41.888" v="1175"/>
          <ac:spMkLst>
            <pc:docMk/>
            <pc:sldMk cId="0" sldId="285"/>
            <ac:spMk id="5279" creationId="{06DBEAA2-82F3-627F-C8B2-B210B6EF2A31}"/>
          </ac:spMkLst>
        </pc:spChg>
        <pc:grpChg chg="add mod">
          <ac:chgData name="Le Duc Nhuan" userId="63daef82-74d6-4839-91e9-3093f7a96db5" providerId="ADAL" clId="{059CB885-1110-4210-899C-0CFB2368D324}" dt="2024-01-17T13:44:24.432" v="1174"/>
          <ac:grpSpMkLst>
            <pc:docMk/>
            <pc:sldMk cId="0" sldId="285"/>
            <ac:grpSpMk id="2" creationId="{239892D8-6F19-B534-466E-00A40E94C174}"/>
          </ac:grpSpMkLst>
        </pc:grpChg>
        <pc:grpChg chg="add mod">
          <ac:chgData name="Le Duc Nhuan" userId="63daef82-74d6-4839-91e9-3093f7a96db5" providerId="ADAL" clId="{059CB885-1110-4210-899C-0CFB2368D324}" dt="2024-01-17T13:44:56.321" v="1177" actId="1076"/>
          <ac:grpSpMkLst>
            <pc:docMk/>
            <pc:sldMk cId="0" sldId="285"/>
            <ac:grpSpMk id="5188" creationId="{B465B798-FE53-D9A0-29D6-FA5DEA3AD67C}"/>
          </ac:grpSpMkLst>
        </pc:grpChg>
      </pc:sldChg>
      <pc:sldChg chg="del">
        <pc:chgData name="Le Duc Nhuan" userId="63daef82-74d6-4839-91e9-3093f7a96db5" providerId="ADAL" clId="{059CB885-1110-4210-899C-0CFB2368D324}" dt="2024-01-17T19:04:19.485" v="8761" actId="47"/>
        <pc:sldMkLst>
          <pc:docMk/>
          <pc:sldMk cId="0" sldId="286"/>
        </pc:sldMkLst>
      </pc:sldChg>
      <pc:sldChg chg="del">
        <pc:chgData name="Le Duc Nhuan" userId="63daef82-74d6-4839-91e9-3093f7a96db5" providerId="ADAL" clId="{059CB885-1110-4210-899C-0CFB2368D324}" dt="2024-01-17T19:04:18.971" v="8760" actId="47"/>
        <pc:sldMkLst>
          <pc:docMk/>
          <pc:sldMk cId="0" sldId="287"/>
        </pc:sldMkLst>
      </pc:sldChg>
      <pc:sldChg chg="del">
        <pc:chgData name="Le Duc Nhuan" userId="63daef82-74d6-4839-91e9-3093f7a96db5" providerId="ADAL" clId="{059CB885-1110-4210-899C-0CFB2368D324}" dt="2024-01-17T19:04:18.433" v="8759" actId="47"/>
        <pc:sldMkLst>
          <pc:docMk/>
          <pc:sldMk cId="0" sldId="288"/>
        </pc:sldMkLst>
      </pc:sldChg>
      <pc:sldChg chg="addSp modSp new mod modAnim">
        <pc:chgData name="Le Duc Nhuan" userId="63daef82-74d6-4839-91e9-3093f7a96db5" providerId="ADAL" clId="{059CB885-1110-4210-899C-0CFB2368D324}" dt="2024-01-18T02:58:25.047" v="9079"/>
        <pc:sldMkLst>
          <pc:docMk/>
          <pc:sldMk cId="2514205335" sldId="289"/>
        </pc:sldMkLst>
        <pc:spChg chg="add mod">
          <ac:chgData name="Le Duc Nhuan" userId="63daef82-74d6-4839-91e9-3093f7a96db5" providerId="ADAL" clId="{059CB885-1110-4210-899C-0CFB2368D324}" dt="2024-01-17T16:45:22.527" v="5073" actId="1076"/>
          <ac:spMkLst>
            <pc:docMk/>
            <pc:sldMk cId="2514205335" sldId="289"/>
            <ac:spMk id="2" creationId="{8CE03950-7C20-9E71-39B9-741A2DEFBAE1}"/>
          </ac:spMkLst>
        </pc:spChg>
        <pc:spChg chg="add mod">
          <ac:chgData name="Le Duc Nhuan" userId="63daef82-74d6-4839-91e9-3093f7a96db5" providerId="ADAL" clId="{059CB885-1110-4210-899C-0CFB2368D324}" dt="2024-01-18T02:58:10.100" v="9076" actId="14100"/>
          <ac:spMkLst>
            <pc:docMk/>
            <pc:sldMk cId="2514205335" sldId="289"/>
            <ac:spMk id="4" creationId="{114C68FC-71EA-68BB-79F8-76EBCE8EBA2D}"/>
          </ac:spMkLst>
        </pc:spChg>
        <pc:picChg chg="add mod">
          <ac:chgData name="Le Duc Nhuan" userId="63daef82-74d6-4839-91e9-3093f7a96db5" providerId="ADAL" clId="{059CB885-1110-4210-899C-0CFB2368D324}" dt="2024-01-17T16:49:35.418" v="5177" actId="692"/>
          <ac:picMkLst>
            <pc:docMk/>
            <pc:sldMk cId="2514205335" sldId="289"/>
            <ac:picMk id="3" creationId="{11327172-B0A7-EFC3-EEB7-2AB61D725E1B}"/>
          </ac:picMkLst>
        </pc:picChg>
        <pc:picChg chg="add mod">
          <ac:chgData name="Le Duc Nhuan" userId="63daef82-74d6-4839-91e9-3093f7a96db5" providerId="ADAL" clId="{059CB885-1110-4210-899C-0CFB2368D324}" dt="2024-01-17T16:50:55.920" v="5179"/>
          <ac:picMkLst>
            <pc:docMk/>
            <pc:sldMk cId="2514205335" sldId="289"/>
            <ac:picMk id="5" creationId="{8AC93465-54E7-539B-CA82-2D82571D7B31}"/>
          </ac:picMkLst>
        </pc:picChg>
        <pc:picChg chg="add mod">
          <ac:chgData name="Le Duc Nhuan" userId="63daef82-74d6-4839-91e9-3093f7a96db5" providerId="ADAL" clId="{059CB885-1110-4210-899C-0CFB2368D324}" dt="2024-01-17T16:51:00.014" v="5181"/>
          <ac:picMkLst>
            <pc:docMk/>
            <pc:sldMk cId="2514205335" sldId="289"/>
            <ac:picMk id="6" creationId="{F80D9487-1706-1928-89D2-E74FFEE78178}"/>
          </ac:picMkLst>
        </pc:picChg>
      </pc:sldChg>
      <pc:sldChg chg="addSp delSp modSp add mod modAnim">
        <pc:chgData name="Le Duc Nhuan" userId="63daef82-74d6-4839-91e9-3093f7a96db5" providerId="ADAL" clId="{059CB885-1110-4210-899C-0CFB2368D324}" dt="2024-01-18T02:59:09.728" v="9081"/>
        <pc:sldMkLst>
          <pc:docMk/>
          <pc:sldMk cId="4051120000" sldId="290"/>
        </pc:sldMkLst>
        <pc:spChg chg="mod">
          <ac:chgData name="Le Duc Nhuan" userId="63daef82-74d6-4839-91e9-3093f7a96db5" providerId="ADAL" clId="{059CB885-1110-4210-899C-0CFB2368D324}" dt="2024-01-17T16:51:32.899" v="5228" actId="20577"/>
          <ac:spMkLst>
            <pc:docMk/>
            <pc:sldMk cId="4051120000" sldId="290"/>
            <ac:spMk id="4" creationId="{114C68FC-71EA-68BB-79F8-76EBCE8EBA2D}"/>
          </ac:spMkLst>
        </pc:spChg>
        <pc:picChg chg="add del mod">
          <ac:chgData name="Le Duc Nhuan" userId="63daef82-74d6-4839-91e9-3093f7a96db5" providerId="ADAL" clId="{059CB885-1110-4210-899C-0CFB2368D324}" dt="2024-01-17T16:52:36.560" v="5241" actId="478"/>
          <ac:picMkLst>
            <pc:docMk/>
            <pc:sldMk cId="4051120000" sldId="290"/>
            <ac:picMk id="3" creationId="{11327172-B0A7-EFC3-EEB7-2AB61D725E1B}"/>
          </ac:picMkLst>
        </pc:picChg>
        <pc:picChg chg="add del mod">
          <ac:chgData name="Le Duc Nhuan" userId="63daef82-74d6-4839-91e9-3093f7a96db5" providerId="ADAL" clId="{059CB885-1110-4210-899C-0CFB2368D324}" dt="2024-01-17T16:56:06.249" v="5257" actId="478"/>
          <ac:picMkLst>
            <pc:docMk/>
            <pc:sldMk cId="4051120000" sldId="290"/>
            <ac:picMk id="5" creationId="{FBD5A0DF-8FFC-1D86-2EA8-4DA676A0D104}"/>
          </ac:picMkLst>
        </pc:picChg>
        <pc:picChg chg="add mod">
          <ac:chgData name="Le Duc Nhuan" userId="63daef82-74d6-4839-91e9-3093f7a96db5" providerId="ADAL" clId="{059CB885-1110-4210-899C-0CFB2368D324}" dt="2024-01-17T16:56:16.223" v="5258" actId="1076"/>
          <ac:picMkLst>
            <pc:docMk/>
            <pc:sldMk cId="4051120000" sldId="290"/>
            <ac:picMk id="7" creationId="{EB8B6F5E-41E0-C263-CE9D-A8DDF07DB645}"/>
          </ac:picMkLst>
        </pc:picChg>
      </pc:sldChg>
      <pc:sldChg chg="addSp modSp new mod modAnim">
        <pc:chgData name="Le Duc Nhuan" userId="63daef82-74d6-4839-91e9-3093f7a96db5" providerId="ADAL" clId="{059CB885-1110-4210-899C-0CFB2368D324}" dt="2024-01-18T02:28:31.074" v="8992" actId="14100"/>
        <pc:sldMkLst>
          <pc:docMk/>
          <pc:sldMk cId="1948114733" sldId="291"/>
        </pc:sldMkLst>
        <pc:spChg chg="add mod">
          <ac:chgData name="Le Duc Nhuan" userId="63daef82-74d6-4839-91e9-3093f7a96db5" providerId="ADAL" clId="{059CB885-1110-4210-899C-0CFB2368D324}" dt="2024-01-17T18:24:49.382" v="8176" actId="403"/>
          <ac:spMkLst>
            <pc:docMk/>
            <pc:sldMk cId="1948114733" sldId="291"/>
            <ac:spMk id="2" creationId="{0BF535B9-5D70-53CC-132D-0F359F2FE235}"/>
          </ac:spMkLst>
        </pc:spChg>
        <pc:spChg chg="add mod">
          <ac:chgData name="Le Duc Nhuan" userId="63daef82-74d6-4839-91e9-3093f7a96db5" providerId="ADAL" clId="{059CB885-1110-4210-899C-0CFB2368D324}" dt="2024-01-17T18:24:08.385" v="8170" actId="14100"/>
          <ac:spMkLst>
            <pc:docMk/>
            <pc:sldMk cId="1948114733" sldId="291"/>
            <ac:spMk id="3" creationId="{57F4C972-8467-8DC0-A7E8-A544B5CF9EF4}"/>
          </ac:spMkLst>
        </pc:spChg>
        <pc:spChg chg="add mod">
          <ac:chgData name="Le Duc Nhuan" userId="63daef82-74d6-4839-91e9-3093f7a96db5" providerId="ADAL" clId="{059CB885-1110-4210-899C-0CFB2368D324}" dt="2024-01-17T18:24:04.298" v="8169" actId="208"/>
          <ac:spMkLst>
            <pc:docMk/>
            <pc:sldMk cId="1948114733" sldId="291"/>
            <ac:spMk id="4" creationId="{4CEC7D95-CB65-AC9C-D566-66BC5A48C58E}"/>
          </ac:spMkLst>
        </pc:spChg>
        <pc:spChg chg="add mod">
          <ac:chgData name="Le Duc Nhuan" userId="63daef82-74d6-4839-91e9-3093f7a96db5" providerId="ADAL" clId="{059CB885-1110-4210-899C-0CFB2368D324}" dt="2024-01-18T02:28:09.660" v="8988" actId="14100"/>
          <ac:spMkLst>
            <pc:docMk/>
            <pc:sldMk cId="1948114733" sldId="291"/>
            <ac:spMk id="5" creationId="{A194A56A-84CA-CAAD-B448-6D8A2D6BC096}"/>
          </ac:spMkLst>
        </pc:spChg>
        <pc:spChg chg="add mod">
          <ac:chgData name="Le Duc Nhuan" userId="63daef82-74d6-4839-91e9-3093f7a96db5" providerId="ADAL" clId="{059CB885-1110-4210-899C-0CFB2368D324}" dt="2024-01-18T02:28:31.074" v="8992" actId="14100"/>
          <ac:spMkLst>
            <pc:docMk/>
            <pc:sldMk cId="1948114733" sldId="291"/>
            <ac:spMk id="6" creationId="{0CF1D3B8-73AC-FC70-626D-6FA7E46D2B58}"/>
          </ac:spMkLst>
        </pc:spChg>
        <pc:spChg chg="add mod">
          <ac:chgData name="Le Duc Nhuan" userId="63daef82-74d6-4839-91e9-3093f7a96db5" providerId="ADAL" clId="{059CB885-1110-4210-899C-0CFB2368D324}" dt="2024-01-17T18:10:39.092" v="7495" actId="14100"/>
          <ac:spMkLst>
            <pc:docMk/>
            <pc:sldMk cId="1948114733" sldId="291"/>
            <ac:spMk id="7" creationId="{25D281A1-0B73-31F7-47E0-CC3903B3CFA6}"/>
          </ac:spMkLst>
        </pc:spChg>
        <pc:spChg chg="add mod">
          <ac:chgData name="Le Duc Nhuan" userId="63daef82-74d6-4839-91e9-3093f7a96db5" providerId="ADAL" clId="{059CB885-1110-4210-899C-0CFB2368D324}" dt="2024-01-17T18:24:14.508" v="8172" actId="208"/>
          <ac:spMkLst>
            <pc:docMk/>
            <pc:sldMk cId="1948114733" sldId="291"/>
            <ac:spMk id="8" creationId="{5A445872-405B-F785-8049-5A072D3A905F}"/>
          </ac:spMkLst>
        </pc:spChg>
      </pc:sldChg>
      <pc:sldChg chg="addSp modSp new del mod">
        <pc:chgData name="Le Duc Nhuan" userId="63daef82-74d6-4839-91e9-3093f7a96db5" providerId="ADAL" clId="{059CB885-1110-4210-899C-0CFB2368D324}" dt="2024-01-17T17:37:44.883" v="6142" actId="47"/>
        <pc:sldMkLst>
          <pc:docMk/>
          <pc:sldMk cId="4235238947" sldId="291"/>
        </pc:sldMkLst>
        <pc:spChg chg="add mod">
          <ac:chgData name="Le Duc Nhuan" userId="63daef82-74d6-4839-91e9-3093f7a96db5" providerId="ADAL" clId="{059CB885-1110-4210-899C-0CFB2368D324}" dt="2024-01-17T17:02:46.696" v="5270" actId="688"/>
          <ac:spMkLst>
            <pc:docMk/>
            <pc:sldMk cId="4235238947" sldId="291"/>
            <ac:spMk id="3" creationId="{9E736FDE-AB55-378D-97C1-9E966E869A5E}"/>
          </ac:spMkLst>
        </pc:spChg>
        <pc:spChg chg="add mod">
          <ac:chgData name="Le Duc Nhuan" userId="63daef82-74d6-4839-91e9-3093f7a96db5" providerId="ADAL" clId="{059CB885-1110-4210-899C-0CFB2368D324}" dt="2024-01-17T17:02:46.696" v="5270" actId="688"/>
          <ac:spMkLst>
            <pc:docMk/>
            <pc:sldMk cId="4235238947" sldId="291"/>
            <ac:spMk id="4" creationId="{A4476E57-6E4B-697B-54EC-5530A5E63E1C}"/>
          </ac:spMkLst>
        </pc:spChg>
        <pc:spChg chg="add mod">
          <ac:chgData name="Le Duc Nhuan" userId="63daef82-74d6-4839-91e9-3093f7a96db5" providerId="ADAL" clId="{059CB885-1110-4210-899C-0CFB2368D324}" dt="2024-01-17T17:07:21.367" v="5498" actId="20577"/>
          <ac:spMkLst>
            <pc:docMk/>
            <pc:sldMk cId="4235238947" sldId="291"/>
            <ac:spMk id="11" creationId="{95782BA2-7393-4098-6F9E-F16FDC543B04}"/>
          </ac:spMkLst>
        </pc:spChg>
        <pc:spChg chg="add mod">
          <ac:chgData name="Le Duc Nhuan" userId="63daef82-74d6-4839-91e9-3093f7a96db5" providerId="ADAL" clId="{059CB885-1110-4210-899C-0CFB2368D324}" dt="2024-01-17T17:09:28.808" v="5724" actId="20577"/>
          <ac:spMkLst>
            <pc:docMk/>
            <pc:sldMk cId="4235238947" sldId="291"/>
            <ac:spMk id="15" creationId="{5BA3D427-8BA5-D2DC-5099-CA45D7FC3641}"/>
          </ac:spMkLst>
        </pc:spChg>
        <pc:picChg chg="add mod">
          <ac:chgData name="Le Duc Nhuan" userId="63daef82-74d6-4839-91e9-3093f7a96db5" providerId="ADAL" clId="{059CB885-1110-4210-899C-0CFB2368D324}" dt="2024-01-17T17:03:36.336" v="5282" actId="1076"/>
          <ac:picMkLst>
            <pc:docMk/>
            <pc:sldMk cId="4235238947" sldId="291"/>
            <ac:picMk id="2" creationId="{49C93BD6-62CD-1DC0-B9F0-69FD9130ADF7}"/>
          </ac:picMkLst>
        </pc:picChg>
        <pc:cxnChg chg="add mod">
          <ac:chgData name="Le Duc Nhuan" userId="63daef82-74d6-4839-91e9-3093f7a96db5" providerId="ADAL" clId="{059CB885-1110-4210-899C-0CFB2368D324}" dt="2024-01-17T17:03:30.413" v="5279" actId="1076"/>
          <ac:cxnSpMkLst>
            <pc:docMk/>
            <pc:sldMk cId="4235238947" sldId="291"/>
            <ac:cxnSpMk id="6" creationId="{E51D02A8-B387-95FE-203E-57B0E83C83CF}"/>
          </ac:cxnSpMkLst>
        </pc:cxnChg>
        <pc:cxnChg chg="add mod">
          <ac:chgData name="Le Duc Nhuan" userId="63daef82-74d6-4839-91e9-3093f7a96db5" providerId="ADAL" clId="{059CB885-1110-4210-899C-0CFB2368D324}" dt="2024-01-17T17:03:43.156" v="5284" actId="14100"/>
          <ac:cxnSpMkLst>
            <pc:docMk/>
            <pc:sldMk cId="4235238947" sldId="291"/>
            <ac:cxnSpMk id="9" creationId="{EF70EEE1-46FA-8B69-E428-2BB846B6EA6E}"/>
          </ac:cxnSpMkLst>
        </pc:cxnChg>
        <pc:cxnChg chg="add mod">
          <ac:chgData name="Le Duc Nhuan" userId="63daef82-74d6-4839-91e9-3093f7a96db5" providerId="ADAL" clId="{059CB885-1110-4210-899C-0CFB2368D324}" dt="2024-01-17T17:08:59.616" v="5709" actId="14100"/>
          <ac:cxnSpMkLst>
            <pc:docMk/>
            <pc:sldMk cId="4235238947" sldId="291"/>
            <ac:cxnSpMk id="12" creationId="{2A1622C8-263B-D9F1-2D12-5B82480467B5}"/>
          </ac:cxnSpMkLst>
        </pc:cxnChg>
      </pc:sldChg>
      <pc:sldChg chg="addSp modSp new del mod">
        <pc:chgData name="Le Duc Nhuan" userId="63daef82-74d6-4839-91e9-3093f7a96db5" providerId="ADAL" clId="{059CB885-1110-4210-899C-0CFB2368D324}" dt="2024-01-17T17:37:45.872" v="6143" actId="47"/>
        <pc:sldMkLst>
          <pc:docMk/>
          <pc:sldMk cId="846928720" sldId="292"/>
        </pc:sldMkLst>
        <pc:spChg chg="add mod">
          <ac:chgData name="Le Duc Nhuan" userId="63daef82-74d6-4839-91e9-3093f7a96db5" providerId="ADAL" clId="{059CB885-1110-4210-899C-0CFB2368D324}" dt="2024-01-17T17:16:06.796" v="5901" actId="14100"/>
          <ac:spMkLst>
            <pc:docMk/>
            <pc:sldMk cId="846928720" sldId="292"/>
            <ac:spMk id="3" creationId="{18853053-4977-0785-9608-B5220214948D}"/>
          </ac:spMkLst>
        </pc:spChg>
        <pc:spChg chg="add mod">
          <ac:chgData name="Le Duc Nhuan" userId="63daef82-74d6-4839-91e9-3093f7a96db5" providerId="ADAL" clId="{059CB885-1110-4210-899C-0CFB2368D324}" dt="2024-01-17T17:17:37.503" v="5934" actId="1076"/>
          <ac:spMkLst>
            <pc:docMk/>
            <pc:sldMk cId="846928720" sldId="292"/>
            <ac:spMk id="8" creationId="{792F35CC-B596-BD0B-FBB3-0FF4E83DEE20}"/>
          </ac:spMkLst>
        </pc:spChg>
        <pc:spChg chg="add mod">
          <ac:chgData name="Le Duc Nhuan" userId="63daef82-74d6-4839-91e9-3093f7a96db5" providerId="ADAL" clId="{059CB885-1110-4210-899C-0CFB2368D324}" dt="2024-01-17T17:18:00.020" v="5973" actId="14100"/>
          <ac:spMkLst>
            <pc:docMk/>
            <pc:sldMk cId="846928720" sldId="292"/>
            <ac:spMk id="11" creationId="{BB5D995A-76F5-94DA-386B-1A17FBE80B7B}"/>
          </ac:spMkLst>
        </pc:spChg>
        <pc:spChg chg="add mod">
          <ac:chgData name="Le Duc Nhuan" userId="63daef82-74d6-4839-91e9-3093f7a96db5" providerId="ADAL" clId="{059CB885-1110-4210-899C-0CFB2368D324}" dt="2024-01-17T17:18:20.073" v="5997" actId="14100"/>
          <ac:spMkLst>
            <pc:docMk/>
            <pc:sldMk cId="846928720" sldId="292"/>
            <ac:spMk id="17" creationId="{3C0A283E-7AEA-246E-ADB1-58EA52911BAC}"/>
          </ac:spMkLst>
        </pc:spChg>
        <pc:picChg chg="add mod">
          <ac:chgData name="Le Duc Nhuan" userId="63daef82-74d6-4839-91e9-3093f7a96db5" providerId="ADAL" clId="{059CB885-1110-4210-899C-0CFB2368D324}" dt="2024-01-17T17:20:57.488" v="6000" actId="14100"/>
          <ac:picMkLst>
            <pc:docMk/>
            <pc:sldMk cId="846928720" sldId="292"/>
            <ac:picMk id="2" creationId="{E0530A24-A86E-8991-0F20-990FB69876E2}"/>
          </ac:picMkLst>
        </pc:picChg>
        <pc:picChg chg="add mod">
          <ac:chgData name="Le Duc Nhuan" userId="63daef82-74d6-4839-91e9-3093f7a96db5" providerId="ADAL" clId="{059CB885-1110-4210-899C-0CFB2368D324}" dt="2024-01-17T17:17:01.746" v="5924"/>
          <ac:picMkLst>
            <pc:docMk/>
            <pc:sldMk cId="846928720" sldId="292"/>
            <ac:picMk id="10" creationId="{429CC97D-18F1-5B9B-9EEE-EAED5454944A}"/>
          </ac:picMkLst>
        </pc:picChg>
        <pc:picChg chg="add mod">
          <ac:chgData name="Le Duc Nhuan" userId="63daef82-74d6-4839-91e9-3093f7a96db5" providerId="ADAL" clId="{059CB885-1110-4210-899C-0CFB2368D324}" dt="2024-01-17T17:17:12.345" v="5928" actId="571"/>
          <ac:picMkLst>
            <pc:docMk/>
            <pc:sldMk cId="846928720" sldId="292"/>
            <ac:picMk id="13" creationId="{CFE2BF18-23D8-6AC0-79F6-D42CE40B6AEE}"/>
          </ac:picMkLst>
        </pc:picChg>
        <pc:cxnChg chg="add mod">
          <ac:chgData name="Le Duc Nhuan" userId="63daef82-74d6-4839-91e9-3093f7a96db5" providerId="ADAL" clId="{059CB885-1110-4210-899C-0CFB2368D324}" dt="2024-01-17T17:21:12.596" v="6005" actId="14100"/>
          <ac:cxnSpMkLst>
            <pc:docMk/>
            <pc:sldMk cId="846928720" sldId="292"/>
            <ac:cxnSpMk id="4" creationId="{399DEAD1-6EF2-D9C1-DC41-9EAF4FE47D56}"/>
          </ac:cxnSpMkLst>
        </pc:cxnChg>
        <pc:cxnChg chg="add mod">
          <ac:chgData name="Le Duc Nhuan" userId="63daef82-74d6-4839-91e9-3093f7a96db5" providerId="ADAL" clId="{059CB885-1110-4210-899C-0CFB2368D324}" dt="2024-01-17T17:21:07.063" v="6003" actId="14100"/>
          <ac:cxnSpMkLst>
            <pc:docMk/>
            <pc:sldMk cId="846928720" sldId="292"/>
            <ac:cxnSpMk id="9" creationId="{01F2DC1E-637A-8564-0614-F446D78E7311}"/>
          </ac:cxnSpMkLst>
        </pc:cxnChg>
        <pc:cxnChg chg="add mod">
          <ac:chgData name="Le Duc Nhuan" userId="63daef82-74d6-4839-91e9-3093f7a96db5" providerId="ADAL" clId="{059CB885-1110-4210-899C-0CFB2368D324}" dt="2024-01-17T17:21:05.171" v="6002" actId="14100"/>
          <ac:cxnSpMkLst>
            <pc:docMk/>
            <pc:sldMk cId="846928720" sldId="292"/>
            <ac:cxnSpMk id="12" creationId="{CCAE8D03-7625-F022-AB55-1D4E6DFB7757}"/>
          </ac:cxnSpMkLst>
        </pc:cxnChg>
        <pc:cxnChg chg="add mod">
          <ac:chgData name="Le Duc Nhuan" userId="63daef82-74d6-4839-91e9-3093f7a96db5" providerId="ADAL" clId="{059CB885-1110-4210-899C-0CFB2368D324}" dt="2024-01-17T17:18:11.200" v="5977" actId="14100"/>
          <ac:cxnSpMkLst>
            <pc:docMk/>
            <pc:sldMk cId="846928720" sldId="292"/>
            <ac:cxnSpMk id="18" creationId="{02F2B4E0-336B-3221-A5B4-A5CDD8452462}"/>
          </ac:cxnSpMkLst>
        </pc:cxnChg>
      </pc:sldChg>
      <pc:sldChg chg="modSp add mod modAnim">
        <pc:chgData name="Le Duc Nhuan" userId="63daef82-74d6-4839-91e9-3093f7a96db5" providerId="ADAL" clId="{059CB885-1110-4210-899C-0CFB2368D324}" dt="2024-01-18T02:29:46.487" v="8994"/>
        <pc:sldMkLst>
          <pc:docMk/>
          <pc:sldMk cId="1162828010" sldId="292"/>
        </pc:sldMkLst>
        <pc:spChg chg="mod">
          <ac:chgData name="Le Duc Nhuan" userId="63daef82-74d6-4839-91e9-3093f7a96db5" providerId="ADAL" clId="{059CB885-1110-4210-899C-0CFB2368D324}" dt="2024-01-17T18:24:44.962" v="8175" actId="403"/>
          <ac:spMkLst>
            <pc:docMk/>
            <pc:sldMk cId="1162828010" sldId="292"/>
            <ac:spMk id="2" creationId="{0BF535B9-5D70-53CC-132D-0F359F2FE235}"/>
          </ac:spMkLst>
        </pc:spChg>
        <pc:spChg chg="mod">
          <ac:chgData name="Le Duc Nhuan" userId="63daef82-74d6-4839-91e9-3093f7a96db5" providerId="ADAL" clId="{059CB885-1110-4210-899C-0CFB2368D324}" dt="2024-01-17T18:26:47.331" v="8198" actId="14100"/>
          <ac:spMkLst>
            <pc:docMk/>
            <pc:sldMk cId="1162828010" sldId="292"/>
            <ac:spMk id="3" creationId="{57F4C972-8467-8DC0-A7E8-A544B5CF9EF4}"/>
          </ac:spMkLst>
        </pc:spChg>
        <pc:spChg chg="mod">
          <ac:chgData name="Le Duc Nhuan" userId="63daef82-74d6-4839-91e9-3093f7a96db5" providerId="ADAL" clId="{059CB885-1110-4210-899C-0CFB2368D324}" dt="2024-01-17T18:23:06.965" v="8157" actId="208"/>
          <ac:spMkLst>
            <pc:docMk/>
            <pc:sldMk cId="1162828010" sldId="292"/>
            <ac:spMk id="4" creationId="{4CEC7D95-CB65-AC9C-D566-66BC5A48C58E}"/>
          </ac:spMkLst>
        </pc:spChg>
        <pc:spChg chg="mod">
          <ac:chgData name="Le Duc Nhuan" userId="63daef82-74d6-4839-91e9-3093f7a96db5" providerId="ADAL" clId="{059CB885-1110-4210-899C-0CFB2368D324}" dt="2024-01-17T18:23:09.670" v="8158" actId="14100"/>
          <ac:spMkLst>
            <pc:docMk/>
            <pc:sldMk cId="1162828010" sldId="292"/>
            <ac:spMk id="5" creationId="{A194A56A-84CA-CAAD-B448-6D8A2D6BC096}"/>
          </ac:spMkLst>
        </pc:spChg>
        <pc:spChg chg="mod">
          <ac:chgData name="Le Duc Nhuan" userId="63daef82-74d6-4839-91e9-3093f7a96db5" providerId="ADAL" clId="{059CB885-1110-4210-899C-0CFB2368D324}" dt="2024-01-17T18:23:45.571" v="8164" actId="14100"/>
          <ac:spMkLst>
            <pc:docMk/>
            <pc:sldMk cId="1162828010" sldId="292"/>
            <ac:spMk id="6" creationId="{0CF1D3B8-73AC-FC70-626D-6FA7E46D2B58}"/>
          </ac:spMkLst>
        </pc:spChg>
        <pc:spChg chg="mod">
          <ac:chgData name="Le Duc Nhuan" userId="63daef82-74d6-4839-91e9-3093f7a96db5" providerId="ADAL" clId="{059CB885-1110-4210-899C-0CFB2368D324}" dt="2024-01-17T18:16:23.725" v="8146" actId="20577"/>
          <ac:spMkLst>
            <pc:docMk/>
            <pc:sldMk cId="1162828010" sldId="292"/>
            <ac:spMk id="7" creationId="{25D281A1-0B73-31F7-47E0-CC3903B3CFA6}"/>
          </ac:spMkLst>
        </pc:spChg>
        <pc:spChg chg="mod">
          <ac:chgData name="Le Duc Nhuan" userId="63daef82-74d6-4839-91e9-3093f7a96db5" providerId="ADAL" clId="{059CB885-1110-4210-899C-0CFB2368D324}" dt="2024-01-17T18:23:43.308" v="8163" actId="208"/>
          <ac:spMkLst>
            <pc:docMk/>
            <pc:sldMk cId="1162828010" sldId="292"/>
            <ac:spMk id="8" creationId="{5A445872-405B-F785-8049-5A072D3A905F}"/>
          </ac:spMkLst>
        </pc:spChg>
      </pc:sldChg>
      <pc:sldChg chg="new del setBg">
        <pc:chgData name="Le Duc Nhuan" userId="63daef82-74d6-4839-91e9-3093f7a96db5" providerId="ADAL" clId="{059CB885-1110-4210-899C-0CFB2368D324}" dt="2024-01-17T17:05:09.673" v="5300" actId="2696"/>
        <pc:sldMkLst>
          <pc:docMk/>
          <pc:sldMk cId="1631327622" sldId="292"/>
        </pc:sldMkLst>
      </pc:sldChg>
      <pc:sldChg chg="addSp delSp modSp new mod modAnim addCm delCm">
        <pc:chgData name="Le Duc Nhuan" userId="63daef82-74d6-4839-91e9-3093f7a96db5" providerId="ADAL" clId="{059CB885-1110-4210-899C-0CFB2368D324}" dt="2024-01-18T02:47:35.761" v="9039"/>
        <pc:sldMkLst>
          <pc:docMk/>
          <pc:sldMk cId="2488853604" sldId="293"/>
        </pc:sldMkLst>
        <pc:spChg chg="add mod">
          <ac:chgData name="Le Duc Nhuan" userId="63daef82-74d6-4839-91e9-3093f7a96db5" providerId="ADAL" clId="{059CB885-1110-4210-899C-0CFB2368D324}" dt="2024-01-17T18:25:06.298" v="8193" actId="207"/>
          <ac:spMkLst>
            <pc:docMk/>
            <pc:sldMk cId="2488853604" sldId="293"/>
            <ac:spMk id="2" creationId="{4EEC2731-B67E-7247-2F37-AD34AA679F10}"/>
          </ac:spMkLst>
        </pc:spChg>
        <pc:spChg chg="add del mod ord">
          <ac:chgData name="Le Duc Nhuan" userId="63daef82-74d6-4839-91e9-3093f7a96db5" providerId="ADAL" clId="{059CB885-1110-4210-899C-0CFB2368D324}" dt="2024-01-17T18:30:28.964" v="8243" actId="478"/>
          <ac:spMkLst>
            <pc:docMk/>
            <pc:sldMk cId="2488853604" sldId="293"/>
            <ac:spMk id="4" creationId="{B75DCCFB-5A32-1566-0642-8C76945BF214}"/>
          </ac:spMkLst>
        </pc:spChg>
        <pc:spChg chg="add del mod">
          <ac:chgData name="Le Duc Nhuan" userId="63daef82-74d6-4839-91e9-3093f7a96db5" providerId="ADAL" clId="{059CB885-1110-4210-899C-0CFB2368D324}" dt="2024-01-17T18:30:28.219" v="8242" actId="478"/>
          <ac:spMkLst>
            <pc:docMk/>
            <pc:sldMk cId="2488853604" sldId="293"/>
            <ac:spMk id="5" creationId="{0B6CE8FF-2179-6CC0-7A79-2D390CA4F2D7}"/>
          </ac:spMkLst>
        </pc:spChg>
        <pc:spChg chg="add del mod">
          <ac:chgData name="Le Duc Nhuan" userId="63daef82-74d6-4839-91e9-3093f7a96db5" providerId="ADAL" clId="{059CB885-1110-4210-899C-0CFB2368D324}" dt="2024-01-17T18:30:30.344" v="8244" actId="478"/>
          <ac:spMkLst>
            <pc:docMk/>
            <pc:sldMk cId="2488853604" sldId="293"/>
            <ac:spMk id="6" creationId="{A4562EBA-3E1D-77B0-A919-24864E7E7051}"/>
          </ac:spMkLst>
        </pc:spChg>
        <pc:spChg chg="add del mod">
          <ac:chgData name="Le Duc Nhuan" userId="63daef82-74d6-4839-91e9-3093f7a96db5" providerId="ADAL" clId="{059CB885-1110-4210-899C-0CFB2368D324}" dt="2024-01-17T18:35:45.864" v="8337" actId="478"/>
          <ac:spMkLst>
            <pc:docMk/>
            <pc:sldMk cId="2488853604" sldId="293"/>
            <ac:spMk id="7" creationId="{589E9775-27BE-58C3-C4C6-4ECAF79EAD8D}"/>
          </ac:spMkLst>
        </pc:spChg>
        <pc:spChg chg="add del mod">
          <ac:chgData name="Le Duc Nhuan" userId="63daef82-74d6-4839-91e9-3093f7a96db5" providerId="ADAL" clId="{059CB885-1110-4210-899C-0CFB2368D324}" dt="2024-01-17T18:35:45.864" v="8337" actId="478"/>
          <ac:spMkLst>
            <pc:docMk/>
            <pc:sldMk cId="2488853604" sldId="293"/>
            <ac:spMk id="8" creationId="{03A6B973-3179-FF93-4B82-0EF4B339F5DF}"/>
          </ac:spMkLst>
        </pc:spChg>
        <pc:spChg chg="add del mod">
          <ac:chgData name="Le Duc Nhuan" userId="63daef82-74d6-4839-91e9-3093f7a96db5" providerId="ADAL" clId="{059CB885-1110-4210-899C-0CFB2368D324}" dt="2024-01-17T18:31:14.033" v="8258" actId="478"/>
          <ac:spMkLst>
            <pc:docMk/>
            <pc:sldMk cId="2488853604" sldId="293"/>
            <ac:spMk id="9" creationId="{DB78C2A9-A3FC-C108-EA77-7140C63C6248}"/>
          </ac:spMkLst>
        </pc:spChg>
        <pc:spChg chg="add mod ord">
          <ac:chgData name="Le Duc Nhuan" userId="63daef82-74d6-4839-91e9-3093f7a96db5" providerId="ADAL" clId="{059CB885-1110-4210-899C-0CFB2368D324}" dt="2024-01-18T02:34:18.391" v="9012" actId="14100"/>
          <ac:spMkLst>
            <pc:docMk/>
            <pc:sldMk cId="2488853604" sldId="293"/>
            <ac:spMk id="10" creationId="{9F1CB9CF-1AD9-866B-E840-27AE00091A1B}"/>
          </ac:spMkLst>
        </pc:spChg>
        <pc:spChg chg="add mod">
          <ac:chgData name="Le Duc Nhuan" userId="63daef82-74d6-4839-91e9-3093f7a96db5" providerId="ADAL" clId="{059CB885-1110-4210-899C-0CFB2368D324}" dt="2024-01-17T18:35:00.513" v="8329" actId="1076"/>
          <ac:spMkLst>
            <pc:docMk/>
            <pc:sldMk cId="2488853604" sldId="293"/>
            <ac:spMk id="11" creationId="{E550C5E4-07CA-0039-5AD4-0B26BC493723}"/>
          </ac:spMkLst>
        </pc:spChg>
        <pc:spChg chg="add mod">
          <ac:chgData name="Le Duc Nhuan" userId="63daef82-74d6-4839-91e9-3093f7a96db5" providerId="ADAL" clId="{059CB885-1110-4210-899C-0CFB2368D324}" dt="2024-01-17T18:35:00.513" v="8329" actId="1076"/>
          <ac:spMkLst>
            <pc:docMk/>
            <pc:sldMk cId="2488853604" sldId="293"/>
            <ac:spMk id="12" creationId="{6F38565A-DAB7-9CEA-F285-B93E0DA43413}"/>
          </ac:spMkLst>
        </pc:spChg>
        <pc:spChg chg="add mod">
          <ac:chgData name="Le Duc Nhuan" userId="63daef82-74d6-4839-91e9-3093f7a96db5" providerId="ADAL" clId="{059CB885-1110-4210-899C-0CFB2368D324}" dt="2024-01-17T18:35:00.513" v="8329" actId="1076"/>
          <ac:spMkLst>
            <pc:docMk/>
            <pc:sldMk cId="2488853604" sldId="293"/>
            <ac:spMk id="13" creationId="{4CEDE4F8-21C4-4A9F-EA3E-CA38C17686D9}"/>
          </ac:spMkLst>
        </pc:spChg>
        <pc:spChg chg="add mod">
          <ac:chgData name="Le Duc Nhuan" userId="63daef82-74d6-4839-91e9-3093f7a96db5" providerId="ADAL" clId="{059CB885-1110-4210-899C-0CFB2368D324}" dt="2024-01-18T02:34:21.302" v="9013" actId="14100"/>
          <ac:spMkLst>
            <pc:docMk/>
            <pc:sldMk cId="2488853604" sldId="293"/>
            <ac:spMk id="14" creationId="{21F84D11-8D48-F998-8A5E-A859C924D98E}"/>
          </ac:spMkLst>
        </pc:spChg>
        <pc:spChg chg="add mod ord">
          <ac:chgData name="Le Duc Nhuan" userId="63daef82-74d6-4839-91e9-3093f7a96db5" providerId="ADAL" clId="{059CB885-1110-4210-899C-0CFB2368D324}" dt="2024-01-17T18:37:46.911" v="8371" actId="14100"/>
          <ac:spMkLst>
            <pc:docMk/>
            <pc:sldMk cId="2488853604" sldId="293"/>
            <ac:spMk id="15" creationId="{C5211B32-49EB-3F17-A9B1-D7D7A1AF2D9F}"/>
          </ac:spMkLst>
        </pc:spChg>
        <pc:spChg chg="add mod">
          <ac:chgData name="Le Duc Nhuan" userId="63daef82-74d6-4839-91e9-3093f7a96db5" providerId="ADAL" clId="{059CB885-1110-4210-899C-0CFB2368D324}" dt="2024-01-17T18:37:59.653" v="8375" actId="1076"/>
          <ac:spMkLst>
            <pc:docMk/>
            <pc:sldMk cId="2488853604" sldId="293"/>
            <ac:spMk id="16" creationId="{0DA287C7-92A8-536D-E9F6-1EF491F09180}"/>
          </ac:spMkLst>
        </pc:spChg>
        <pc:spChg chg="add mod">
          <ac:chgData name="Le Duc Nhuan" userId="63daef82-74d6-4839-91e9-3093f7a96db5" providerId="ADAL" clId="{059CB885-1110-4210-899C-0CFB2368D324}" dt="2024-01-17T18:37:59.653" v="8375" actId="1076"/>
          <ac:spMkLst>
            <pc:docMk/>
            <pc:sldMk cId="2488853604" sldId="293"/>
            <ac:spMk id="17" creationId="{5361A509-9F4C-8874-EF78-B59CBE6F0B20}"/>
          </ac:spMkLst>
        </pc:spChg>
        <pc:spChg chg="add mod">
          <ac:chgData name="Le Duc Nhuan" userId="63daef82-74d6-4839-91e9-3093f7a96db5" providerId="ADAL" clId="{059CB885-1110-4210-899C-0CFB2368D324}" dt="2024-01-17T18:38:16.447" v="8381" actId="1076"/>
          <ac:spMkLst>
            <pc:docMk/>
            <pc:sldMk cId="2488853604" sldId="293"/>
            <ac:spMk id="18" creationId="{E390D927-0751-3EDC-5BB7-7792110CCBCA}"/>
          </ac:spMkLst>
        </pc:spChg>
        <pc:spChg chg="add mod">
          <ac:chgData name="Le Duc Nhuan" userId="63daef82-74d6-4839-91e9-3093f7a96db5" providerId="ADAL" clId="{059CB885-1110-4210-899C-0CFB2368D324}" dt="2024-01-17T18:38:16.447" v="8381" actId="1076"/>
          <ac:spMkLst>
            <pc:docMk/>
            <pc:sldMk cId="2488853604" sldId="293"/>
            <ac:spMk id="19" creationId="{84F580C9-D6B5-0EDA-6730-2E9BBA4CBCBE}"/>
          </ac:spMkLst>
        </pc:spChg>
        <pc:spChg chg="add mod">
          <ac:chgData name="Le Duc Nhuan" userId="63daef82-74d6-4839-91e9-3093f7a96db5" providerId="ADAL" clId="{059CB885-1110-4210-899C-0CFB2368D324}" dt="2024-01-17T18:38:16.447" v="8381" actId="1076"/>
          <ac:spMkLst>
            <pc:docMk/>
            <pc:sldMk cId="2488853604" sldId="293"/>
            <ac:spMk id="20" creationId="{AB89BF99-5252-71ED-04AD-DF6975299AA0}"/>
          </ac:spMkLst>
        </pc:spChg>
        <pc:spChg chg="add mod">
          <ac:chgData name="Le Duc Nhuan" userId="63daef82-74d6-4839-91e9-3093f7a96db5" providerId="ADAL" clId="{059CB885-1110-4210-899C-0CFB2368D324}" dt="2024-01-17T18:39:31.170" v="8410" actId="208"/>
          <ac:spMkLst>
            <pc:docMk/>
            <pc:sldMk cId="2488853604" sldId="293"/>
            <ac:spMk id="21" creationId="{B2E9B9DE-16CB-8A19-9877-B080D098C419}"/>
          </ac:spMkLst>
        </pc:spChg>
        <pc:spChg chg="add mod">
          <ac:chgData name="Le Duc Nhuan" userId="63daef82-74d6-4839-91e9-3093f7a96db5" providerId="ADAL" clId="{059CB885-1110-4210-899C-0CFB2368D324}" dt="2024-01-17T18:39:36.855" v="8411" actId="208"/>
          <ac:spMkLst>
            <pc:docMk/>
            <pc:sldMk cId="2488853604" sldId="293"/>
            <ac:spMk id="22" creationId="{5A02B564-3D15-D399-E2F7-05AEA88082CE}"/>
          </ac:spMkLst>
        </pc:spChg>
        <pc:spChg chg="add mod">
          <ac:chgData name="Le Duc Nhuan" userId="63daef82-74d6-4839-91e9-3093f7a96db5" providerId="ADAL" clId="{059CB885-1110-4210-899C-0CFB2368D324}" dt="2024-01-18T02:45:06.184" v="9018" actId="14100"/>
          <ac:spMkLst>
            <pc:docMk/>
            <pc:sldMk cId="2488853604" sldId="293"/>
            <ac:spMk id="23" creationId="{8423F36E-8BF6-F2D2-AC60-95FDBBD82468}"/>
          </ac:spMkLst>
        </pc:spChg>
        <pc:spChg chg="add mod">
          <ac:chgData name="Le Duc Nhuan" userId="63daef82-74d6-4839-91e9-3093f7a96db5" providerId="ADAL" clId="{059CB885-1110-4210-899C-0CFB2368D324}" dt="2024-01-17T18:41:17.457" v="8425" actId="14100"/>
          <ac:spMkLst>
            <pc:docMk/>
            <pc:sldMk cId="2488853604" sldId="293"/>
            <ac:spMk id="24" creationId="{48822DA2-4720-D04C-B05F-53095EB4A3C9}"/>
          </ac:spMkLst>
        </pc:spChg>
        <pc:spChg chg="add mod">
          <ac:chgData name="Le Duc Nhuan" userId="63daef82-74d6-4839-91e9-3093f7a96db5" providerId="ADAL" clId="{059CB885-1110-4210-899C-0CFB2368D324}" dt="2024-01-17T18:41:24.579" v="8428" actId="14100"/>
          <ac:spMkLst>
            <pc:docMk/>
            <pc:sldMk cId="2488853604" sldId="293"/>
            <ac:spMk id="25" creationId="{A2A86E1F-366C-1D74-32CA-148DB363A3B2}"/>
          </ac:spMkLst>
        </pc:spChg>
        <pc:spChg chg="add mod">
          <ac:chgData name="Le Duc Nhuan" userId="63daef82-74d6-4839-91e9-3093f7a96db5" providerId="ADAL" clId="{059CB885-1110-4210-899C-0CFB2368D324}" dt="2024-01-18T02:46:04.804" v="9032" actId="6549"/>
          <ac:spMkLst>
            <pc:docMk/>
            <pc:sldMk cId="2488853604" sldId="293"/>
            <ac:spMk id="26" creationId="{8B4BA393-A972-4421-E607-AF0100D000A9}"/>
          </ac:spMkLst>
        </pc:spChg>
        <pc:picChg chg="add mod">
          <ac:chgData name="Le Duc Nhuan" userId="63daef82-74d6-4839-91e9-3093f7a96db5" providerId="ADAL" clId="{059CB885-1110-4210-899C-0CFB2368D324}" dt="2024-01-17T18:42:18.196" v="8435" actId="1076"/>
          <ac:picMkLst>
            <pc:docMk/>
            <pc:sldMk cId="2488853604" sldId="293"/>
            <ac:picMk id="3" creationId="{F67B7F2F-E87E-68DB-2CD7-7D66C626AF70}"/>
          </ac:picMkLst>
        </pc:picChg>
        <pc:cxnChg chg="add mod">
          <ac:chgData name="Le Duc Nhuan" userId="63daef82-74d6-4839-91e9-3093f7a96db5" providerId="ADAL" clId="{059CB885-1110-4210-899C-0CFB2368D324}" dt="2024-01-18T02:34:21.302" v="9013" actId="14100"/>
          <ac:cxnSpMkLst>
            <pc:docMk/>
            <pc:sldMk cId="2488853604" sldId="293"/>
            <ac:cxnSpMk id="28" creationId="{39564783-47C6-FBA6-2C17-6C695CBED1B5}"/>
          </ac:cxnSpMkLst>
        </pc:cxnChg>
        <pc:cxnChg chg="add mod">
          <ac:chgData name="Le Duc Nhuan" userId="63daef82-74d6-4839-91e9-3093f7a96db5" providerId="ADAL" clId="{059CB885-1110-4210-899C-0CFB2368D324}" dt="2024-01-17T18:43:55.760" v="8448" actId="1582"/>
          <ac:cxnSpMkLst>
            <pc:docMk/>
            <pc:sldMk cId="2488853604" sldId="293"/>
            <ac:cxnSpMk id="38" creationId="{A6AD1FA7-E2DF-BC33-3DA7-D61C50124B3F}"/>
          </ac:cxnSpMkLst>
        </pc:cxnChg>
        <pc:cxnChg chg="add mod">
          <ac:chgData name="Le Duc Nhuan" userId="63daef82-74d6-4839-91e9-3093f7a96db5" providerId="ADAL" clId="{059CB885-1110-4210-899C-0CFB2368D324}" dt="2024-01-17T18:44:28.076" v="8452" actId="1582"/>
          <ac:cxnSpMkLst>
            <pc:docMk/>
            <pc:sldMk cId="2488853604" sldId="293"/>
            <ac:cxnSpMk id="43" creationId="{03DD1C1B-A47C-57DA-7B6B-2F4D77E863DE}"/>
          </ac:cxnSpMkLst>
        </pc:cxnChg>
      </pc:sldChg>
      <pc:sldChg chg="addSp delSp modSp add mod setBg modAnim">
        <pc:chgData name="Le Duc Nhuan" userId="63daef82-74d6-4839-91e9-3093f7a96db5" providerId="ADAL" clId="{059CB885-1110-4210-899C-0CFB2368D324}" dt="2024-01-18T02:47:22.422" v="9038"/>
        <pc:sldMkLst>
          <pc:docMk/>
          <pc:sldMk cId="2527128478" sldId="294"/>
        </pc:sldMkLst>
        <pc:spChg chg="mod">
          <ac:chgData name="Le Duc Nhuan" userId="63daef82-74d6-4839-91e9-3093f7a96db5" providerId="ADAL" clId="{059CB885-1110-4210-899C-0CFB2368D324}" dt="2024-01-17T18:45:47.042" v="8471" actId="207"/>
          <ac:spMkLst>
            <pc:docMk/>
            <pc:sldMk cId="2527128478" sldId="294"/>
            <ac:spMk id="2" creationId="{0BF535B9-5D70-53CC-132D-0F359F2FE235}"/>
          </ac:spMkLst>
        </pc:spChg>
        <pc:spChg chg="del">
          <ac:chgData name="Le Duc Nhuan" userId="63daef82-74d6-4839-91e9-3093f7a96db5" providerId="ADAL" clId="{059CB885-1110-4210-899C-0CFB2368D324}" dt="2024-01-17T18:48:48.627" v="8472" actId="478"/>
          <ac:spMkLst>
            <pc:docMk/>
            <pc:sldMk cId="2527128478" sldId="294"/>
            <ac:spMk id="3" creationId="{57F4C972-8467-8DC0-A7E8-A544B5CF9EF4}"/>
          </ac:spMkLst>
        </pc:spChg>
        <pc:spChg chg="del">
          <ac:chgData name="Le Duc Nhuan" userId="63daef82-74d6-4839-91e9-3093f7a96db5" providerId="ADAL" clId="{059CB885-1110-4210-899C-0CFB2368D324}" dt="2024-01-17T18:49:23.242" v="8481" actId="478"/>
          <ac:spMkLst>
            <pc:docMk/>
            <pc:sldMk cId="2527128478" sldId="294"/>
            <ac:spMk id="4" creationId="{4CEC7D95-CB65-AC9C-D566-66BC5A48C58E}"/>
          </ac:spMkLst>
        </pc:spChg>
        <pc:spChg chg="del">
          <ac:chgData name="Le Duc Nhuan" userId="63daef82-74d6-4839-91e9-3093f7a96db5" providerId="ADAL" clId="{059CB885-1110-4210-899C-0CFB2368D324}" dt="2024-01-17T18:48:50.217" v="8473" actId="478"/>
          <ac:spMkLst>
            <pc:docMk/>
            <pc:sldMk cId="2527128478" sldId="294"/>
            <ac:spMk id="5" creationId="{A194A56A-84CA-CAAD-B448-6D8A2D6BC096}"/>
          </ac:spMkLst>
        </pc:spChg>
        <pc:spChg chg="mod">
          <ac:chgData name="Le Duc Nhuan" userId="63daef82-74d6-4839-91e9-3093f7a96db5" providerId="ADAL" clId="{059CB885-1110-4210-899C-0CFB2368D324}" dt="2024-01-17T18:55:10.146" v="8540" actId="207"/>
          <ac:spMkLst>
            <pc:docMk/>
            <pc:sldMk cId="2527128478" sldId="294"/>
            <ac:spMk id="6" creationId="{0CF1D3B8-73AC-FC70-626D-6FA7E46D2B58}"/>
          </ac:spMkLst>
        </pc:spChg>
        <pc:spChg chg="mod">
          <ac:chgData name="Le Duc Nhuan" userId="63daef82-74d6-4839-91e9-3093f7a96db5" providerId="ADAL" clId="{059CB885-1110-4210-899C-0CFB2368D324}" dt="2024-01-17T18:51:46.092" v="8539" actId="14100"/>
          <ac:spMkLst>
            <pc:docMk/>
            <pc:sldMk cId="2527128478" sldId="294"/>
            <ac:spMk id="7" creationId="{25D281A1-0B73-31F7-47E0-CC3903B3CFA6}"/>
          </ac:spMkLst>
        </pc:spChg>
        <pc:spChg chg="mod">
          <ac:chgData name="Le Duc Nhuan" userId="63daef82-74d6-4839-91e9-3093f7a96db5" providerId="ADAL" clId="{059CB885-1110-4210-899C-0CFB2368D324}" dt="2024-01-17T18:51:43.461" v="8538" actId="14100"/>
          <ac:spMkLst>
            <pc:docMk/>
            <pc:sldMk cId="2527128478" sldId="294"/>
            <ac:spMk id="8" creationId="{5A445872-405B-F785-8049-5A072D3A905F}"/>
          </ac:spMkLst>
        </pc:spChg>
        <pc:picChg chg="add mod">
          <ac:chgData name="Le Duc Nhuan" userId="63daef82-74d6-4839-91e9-3093f7a96db5" providerId="ADAL" clId="{059CB885-1110-4210-899C-0CFB2368D324}" dt="2024-01-18T02:47:08.754" v="9036" actId="1076"/>
          <ac:picMkLst>
            <pc:docMk/>
            <pc:sldMk cId="2527128478" sldId="294"/>
            <ac:picMk id="9" creationId="{EBEA1606-F1D6-F70E-0416-6DD6DC145831}"/>
          </ac:picMkLst>
        </pc:picChg>
      </pc:sldChg>
      <pc:sldChg chg="addSp modSp add mod modAnim">
        <pc:chgData name="Le Duc Nhuan" userId="63daef82-74d6-4839-91e9-3093f7a96db5" providerId="ADAL" clId="{059CB885-1110-4210-899C-0CFB2368D324}" dt="2024-01-18T02:31:24.686" v="9006"/>
        <pc:sldMkLst>
          <pc:docMk/>
          <pc:sldMk cId="1349170732" sldId="295"/>
        </pc:sldMkLst>
        <pc:spChg chg="mod">
          <ac:chgData name="Le Duc Nhuan" userId="63daef82-74d6-4839-91e9-3093f7a96db5" providerId="ADAL" clId="{059CB885-1110-4210-899C-0CFB2368D324}" dt="2024-01-17T18:55:38.646" v="8571" actId="207"/>
          <ac:spMkLst>
            <pc:docMk/>
            <pc:sldMk cId="1349170732" sldId="295"/>
            <ac:spMk id="2" creationId="{0BF535B9-5D70-53CC-132D-0F359F2FE235}"/>
          </ac:spMkLst>
        </pc:spChg>
        <pc:spChg chg="mod">
          <ac:chgData name="Le Duc Nhuan" userId="63daef82-74d6-4839-91e9-3093f7a96db5" providerId="ADAL" clId="{059CB885-1110-4210-899C-0CFB2368D324}" dt="2024-01-18T02:30:41.428" v="8998" actId="14100"/>
          <ac:spMkLst>
            <pc:docMk/>
            <pc:sldMk cId="1349170732" sldId="295"/>
            <ac:spMk id="4" creationId="{4CEC7D95-CB65-AC9C-D566-66BC5A48C58E}"/>
          </ac:spMkLst>
        </pc:spChg>
        <pc:spChg chg="mod">
          <ac:chgData name="Le Duc Nhuan" userId="63daef82-74d6-4839-91e9-3093f7a96db5" providerId="ADAL" clId="{059CB885-1110-4210-899C-0CFB2368D324}" dt="2024-01-18T02:31:01.921" v="9003" actId="14100"/>
          <ac:spMkLst>
            <pc:docMk/>
            <pc:sldMk cId="1349170732" sldId="295"/>
            <ac:spMk id="5" creationId="{A194A56A-84CA-CAAD-B448-6D8A2D6BC096}"/>
          </ac:spMkLst>
        </pc:spChg>
        <pc:spChg chg="mod">
          <ac:chgData name="Le Duc Nhuan" userId="63daef82-74d6-4839-91e9-3093f7a96db5" providerId="ADAL" clId="{059CB885-1110-4210-899C-0CFB2368D324}" dt="2024-01-17T19:00:06.277" v="8718" actId="20577"/>
          <ac:spMkLst>
            <pc:docMk/>
            <pc:sldMk cId="1349170732" sldId="295"/>
            <ac:spMk id="6" creationId="{0CF1D3B8-73AC-FC70-626D-6FA7E46D2B58}"/>
          </ac:spMkLst>
        </pc:spChg>
        <pc:spChg chg="mod">
          <ac:chgData name="Le Duc Nhuan" userId="63daef82-74d6-4839-91e9-3093f7a96db5" providerId="ADAL" clId="{059CB885-1110-4210-899C-0CFB2368D324}" dt="2024-01-17T19:03:40.789" v="8758" actId="14100"/>
          <ac:spMkLst>
            <pc:docMk/>
            <pc:sldMk cId="1349170732" sldId="295"/>
            <ac:spMk id="7" creationId="{25D281A1-0B73-31F7-47E0-CC3903B3CFA6}"/>
          </ac:spMkLst>
        </pc:spChg>
        <pc:spChg chg="add mod">
          <ac:chgData name="Le Duc Nhuan" userId="63daef82-74d6-4839-91e9-3093f7a96db5" providerId="ADAL" clId="{059CB885-1110-4210-899C-0CFB2368D324}" dt="2024-01-17T19:03:29.615" v="8757" actId="208"/>
          <ac:spMkLst>
            <pc:docMk/>
            <pc:sldMk cId="1349170732" sldId="295"/>
            <ac:spMk id="9" creationId="{03761308-A512-34D8-2557-0C83BAA145FF}"/>
          </ac:spMkLst>
        </pc:spChg>
        <pc:spChg chg="add mod">
          <ac:chgData name="Le Duc Nhuan" userId="63daef82-74d6-4839-91e9-3093f7a96db5" providerId="ADAL" clId="{059CB885-1110-4210-899C-0CFB2368D324}" dt="2024-01-17T19:02:47.692" v="8755" actId="2710"/>
          <ac:spMkLst>
            <pc:docMk/>
            <pc:sldMk cId="1349170732" sldId="295"/>
            <ac:spMk id="10" creationId="{5D700A63-10D0-C522-E605-ABE4542A238C}"/>
          </ac:spMkLst>
        </pc:spChg>
      </pc:sldChg>
      <pc:sldChg chg="addSp delSp modSp new mod modAnim">
        <pc:chgData name="Le Duc Nhuan" userId="63daef82-74d6-4839-91e9-3093f7a96db5" providerId="ADAL" clId="{059CB885-1110-4210-899C-0CFB2368D324}" dt="2024-01-18T03:05:34.151" v="9124"/>
        <pc:sldMkLst>
          <pc:docMk/>
          <pc:sldMk cId="133944377" sldId="296"/>
        </pc:sldMkLst>
        <pc:spChg chg="add del mod">
          <ac:chgData name="Le Duc Nhuan" userId="63daef82-74d6-4839-91e9-3093f7a96db5" providerId="ADAL" clId="{059CB885-1110-4210-899C-0CFB2368D324}" dt="2024-01-17T19:05:53.499" v="8898" actId="20577"/>
          <ac:spMkLst>
            <pc:docMk/>
            <pc:sldMk cId="133944377" sldId="296"/>
            <ac:spMk id="2" creationId="{6988553B-E4EA-B0B6-76CD-CF5500A46F2D}"/>
          </ac:spMkLst>
        </pc:spChg>
        <pc:spChg chg="add mod">
          <ac:chgData name="Le Duc Nhuan" userId="63daef82-74d6-4839-91e9-3093f7a96db5" providerId="ADAL" clId="{059CB885-1110-4210-899C-0CFB2368D324}" dt="2024-01-17T19:06:52.176" v="8907" actId="207"/>
          <ac:spMkLst>
            <pc:docMk/>
            <pc:sldMk cId="133944377" sldId="296"/>
            <ac:spMk id="3" creationId="{7E7E9608-0C1D-54CC-BFEA-BB35A67F58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92929026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92a1ad2113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92a1ad2113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9"/>
        <p:cNvGrpSpPr/>
        <p:nvPr/>
      </p:nvGrpSpPr>
      <p:grpSpPr>
        <a:xfrm>
          <a:off x="0" y="0"/>
          <a:ext cx="0" cy="0"/>
          <a:chOff x="0" y="0"/>
          <a:chExt cx="0" cy="0"/>
        </a:xfrm>
      </p:grpSpPr>
      <p:sp>
        <p:nvSpPr>
          <p:cNvPr id="4650" name="Google Shape;4650;g94a06c92dc_0_1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1" name="Google Shape;4651;g94a06c92dc_0_1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92929026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929290261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929290261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3" name="Google Shape;221;p14">
            <a:extLst>
              <a:ext uri="{FF2B5EF4-FFF2-40B4-BE49-F238E27FC236}">
                <a16:creationId xmlns:a16="http://schemas.microsoft.com/office/drawing/2014/main" id="{A57E7E1D-D8A2-BEB9-7AF6-A5B370FEC519}"/>
              </a:ext>
            </a:extLst>
          </p:cNvPr>
          <p:cNvGrpSpPr/>
          <p:nvPr/>
        </p:nvGrpSpPr>
        <p:grpSpPr>
          <a:xfrm>
            <a:off x="-172278" y="1791837"/>
            <a:ext cx="4414803" cy="3794015"/>
            <a:chOff x="2820853" y="1403508"/>
            <a:chExt cx="3502263" cy="2951424"/>
          </a:xfrm>
        </p:grpSpPr>
        <p:sp>
          <p:nvSpPr>
            <p:cNvPr id="4" name="Google Shape;222;p14">
              <a:extLst>
                <a:ext uri="{FF2B5EF4-FFF2-40B4-BE49-F238E27FC236}">
                  <a16:creationId xmlns:a16="http://schemas.microsoft.com/office/drawing/2014/main" id="{49ACAD09-39C6-AF16-A19D-5C97D7763E05}"/>
                </a:ext>
              </a:extLst>
            </p:cNvPr>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3;p14">
              <a:extLst>
                <a:ext uri="{FF2B5EF4-FFF2-40B4-BE49-F238E27FC236}">
                  <a16:creationId xmlns:a16="http://schemas.microsoft.com/office/drawing/2014/main" id="{FEF82664-9EBC-5FE2-F9EA-BEEEDC465A7C}"/>
                </a:ext>
              </a:extLst>
            </p:cNvPr>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4;p14">
              <a:extLst>
                <a:ext uri="{FF2B5EF4-FFF2-40B4-BE49-F238E27FC236}">
                  <a16:creationId xmlns:a16="http://schemas.microsoft.com/office/drawing/2014/main" id="{7A4BE834-8DD4-2E75-217B-96ADABC582BB}"/>
                </a:ext>
              </a:extLst>
            </p:cNvPr>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5;p14">
              <a:extLst>
                <a:ext uri="{FF2B5EF4-FFF2-40B4-BE49-F238E27FC236}">
                  <a16:creationId xmlns:a16="http://schemas.microsoft.com/office/drawing/2014/main" id="{6521E0F3-92C3-F8BF-8941-7CB956D34FE5}"/>
                </a:ext>
              </a:extLst>
            </p:cNvPr>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6;p14">
              <a:extLst>
                <a:ext uri="{FF2B5EF4-FFF2-40B4-BE49-F238E27FC236}">
                  <a16:creationId xmlns:a16="http://schemas.microsoft.com/office/drawing/2014/main" id="{80EEF684-FB81-3950-A831-568376C4EF46}"/>
                </a:ext>
              </a:extLst>
            </p:cNvPr>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7;p14">
              <a:extLst>
                <a:ext uri="{FF2B5EF4-FFF2-40B4-BE49-F238E27FC236}">
                  <a16:creationId xmlns:a16="http://schemas.microsoft.com/office/drawing/2014/main" id="{ABA46D44-1C1D-ED5F-9447-907141DFE1DA}"/>
                </a:ext>
              </a:extLst>
            </p:cNvPr>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8;p14">
              <a:extLst>
                <a:ext uri="{FF2B5EF4-FFF2-40B4-BE49-F238E27FC236}">
                  <a16:creationId xmlns:a16="http://schemas.microsoft.com/office/drawing/2014/main" id="{CF43B24B-69D5-AC32-D631-059B000E0844}"/>
                </a:ext>
              </a:extLst>
            </p:cNvPr>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9;p14">
              <a:extLst>
                <a:ext uri="{FF2B5EF4-FFF2-40B4-BE49-F238E27FC236}">
                  <a16:creationId xmlns:a16="http://schemas.microsoft.com/office/drawing/2014/main" id="{B030F800-F434-15BF-3F1B-931D673F2D04}"/>
                </a:ext>
              </a:extLst>
            </p:cNvPr>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p14">
              <a:extLst>
                <a:ext uri="{FF2B5EF4-FFF2-40B4-BE49-F238E27FC236}">
                  <a16:creationId xmlns:a16="http://schemas.microsoft.com/office/drawing/2014/main" id="{7716C447-1D09-ADF2-2ED0-4B9940A51F22}"/>
                </a:ext>
              </a:extLst>
            </p:cNvPr>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1;p14">
              <a:extLst>
                <a:ext uri="{FF2B5EF4-FFF2-40B4-BE49-F238E27FC236}">
                  <a16:creationId xmlns:a16="http://schemas.microsoft.com/office/drawing/2014/main" id="{DCA23673-F0BC-9CBA-6484-46FFB02E0295}"/>
                </a:ext>
              </a:extLst>
            </p:cNvPr>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2;p14">
              <a:extLst>
                <a:ext uri="{FF2B5EF4-FFF2-40B4-BE49-F238E27FC236}">
                  <a16:creationId xmlns:a16="http://schemas.microsoft.com/office/drawing/2014/main" id="{DCAAAD13-3657-E478-2C1E-CA1CD1861943}"/>
                </a:ext>
              </a:extLst>
            </p:cNvPr>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3;p14">
              <a:extLst>
                <a:ext uri="{FF2B5EF4-FFF2-40B4-BE49-F238E27FC236}">
                  <a16:creationId xmlns:a16="http://schemas.microsoft.com/office/drawing/2014/main" id="{B9B25196-8FA6-F640-E9EC-1773EF5F3497}"/>
                </a:ext>
              </a:extLst>
            </p:cNvPr>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4;p14">
              <a:extLst>
                <a:ext uri="{FF2B5EF4-FFF2-40B4-BE49-F238E27FC236}">
                  <a16:creationId xmlns:a16="http://schemas.microsoft.com/office/drawing/2014/main" id="{D0F90381-27DE-27A5-08FA-07DF250679F9}"/>
                </a:ext>
              </a:extLst>
            </p:cNvPr>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5;p14">
              <a:extLst>
                <a:ext uri="{FF2B5EF4-FFF2-40B4-BE49-F238E27FC236}">
                  <a16:creationId xmlns:a16="http://schemas.microsoft.com/office/drawing/2014/main" id="{D59E4D17-CDA9-D3AE-E5FD-63C5E7FC2CCE}"/>
                </a:ext>
              </a:extLst>
            </p:cNvPr>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6;p14">
              <a:extLst>
                <a:ext uri="{FF2B5EF4-FFF2-40B4-BE49-F238E27FC236}">
                  <a16:creationId xmlns:a16="http://schemas.microsoft.com/office/drawing/2014/main" id="{2963B8A4-A4F0-0F9E-8A49-8FAB7DAEACCC}"/>
                </a:ext>
              </a:extLst>
            </p:cNvPr>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7;p14">
              <a:extLst>
                <a:ext uri="{FF2B5EF4-FFF2-40B4-BE49-F238E27FC236}">
                  <a16:creationId xmlns:a16="http://schemas.microsoft.com/office/drawing/2014/main" id="{47BCB600-22DB-8D64-64F8-98861EAEC48D}"/>
                </a:ext>
              </a:extLst>
            </p:cNvPr>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8;p14">
              <a:extLst>
                <a:ext uri="{FF2B5EF4-FFF2-40B4-BE49-F238E27FC236}">
                  <a16:creationId xmlns:a16="http://schemas.microsoft.com/office/drawing/2014/main" id="{DD82CCF1-5B16-0B5D-90C2-0EEFBD29D633}"/>
                </a:ext>
              </a:extLst>
            </p:cNvPr>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9;p14">
              <a:extLst>
                <a:ext uri="{FF2B5EF4-FFF2-40B4-BE49-F238E27FC236}">
                  <a16:creationId xmlns:a16="http://schemas.microsoft.com/office/drawing/2014/main" id="{A11AB412-2AFA-59F0-26B3-1960E690E30A}"/>
                </a:ext>
              </a:extLst>
            </p:cNvPr>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0;p14">
              <a:extLst>
                <a:ext uri="{FF2B5EF4-FFF2-40B4-BE49-F238E27FC236}">
                  <a16:creationId xmlns:a16="http://schemas.microsoft.com/office/drawing/2014/main" id="{CE416132-9503-9976-0EFD-775CBE4B8BA2}"/>
                </a:ext>
              </a:extLst>
            </p:cNvPr>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1;p14">
              <a:extLst>
                <a:ext uri="{FF2B5EF4-FFF2-40B4-BE49-F238E27FC236}">
                  <a16:creationId xmlns:a16="http://schemas.microsoft.com/office/drawing/2014/main" id="{5E90215D-F539-A81A-53F2-CDC772FDA3B9}"/>
                </a:ext>
              </a:extLst>
            </p:cNvPr>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2;p14">
              <a:extLst>
                <a:ext uri="{FF2B5EF4-FFF2-40B4-BE49-F238E27FC236}">
                  <a16:creationId xmlns:a16="http://schemas.microsoft.com/office/drawing/2014/main" id="{94A030C2-D90C-EB73-9E05-CC94A41B99A0}"/>
                </a:ext>
              </a:extLst>
            </p:cNvPr>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3;p14">
              <a:extLst>
                <a:ext uri="{FF2B5EF4-FFF2-40B4-BE49-F238E27FC236}">
                  <a16:creationId xmlns:a16="http://schemas.microsoft.com/office/drawing/2014/main" id="{3CCD6770-7D4C-FD17-6ADF-8FC5024CADEB}"/>
                </a:ext>
              </a:extLst>
            </p:cNvPr>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4;p14">
              <a:extLst>
                <a:ext uri="{FF2B5EF4-FFF2-40B4-BE49-F238E27FC236}">
                  <a16:creationId xmlns:a16="http://schemas.microsoft.com/office/drawing/2014/main" id="{CBAF10CB-C9F7-BE69-E1B2-B0B12BD0AFB8}"/>
                </a:ext>
              </a:extLst>
            </p:cNvPr>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5;p14">
              <a:extLst>
                <a:ext uri="{FF2B5EF4-FFF2-40B4-BE49-F238E27FC236}">
                  <a16:creationId xmlns:a16="http://schemas.microsoft.com/office/drawing/2014/main" id="{97D3127A-BBF8-3DBA-7399-C4AE60D1F4A8}"/>
                </a:ext>
              </a:extLst>
            </p:cNvPr>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6;p14">
              <a:extLst>
                <a:ext uri="{FF2B5EF4-FFF2-40B4-BE49-F238E27FC236}">
                  <a16:creationId xmlns:a16="http://schemas.microsoft.com/office/drawing/2014/main" id="{DCC5435D-8DEE-FBEE-7401-2D1EB30EDCCB}"/>
                </a:ext>
              </a:extLst>
            </p:cNvPr>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p14">
              <a:extLst>
                <a:ext uri="{FF2B5EF4-FFF2-40B4-BE49-F238E27FC236}">
                  <a16:creationId xmlns:a16="http://schemas.microsoft.com/office/drawing/2014/main" id="{9A9077BA-D196-7A09-2EB1-58A782A11D02}"/>
                </a:ext>
              </a:extLst>
            </p:cNvPr>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8;p14">
              <a:extLst>
                <a:ext uri="{FF2B5EF4-FFF2-40B4-BE49-F238E27FC236}">
                  <a16:creationId xmlns:a16="http://schemas.microsoft.com/office/drawing/2014/main" id="{3B26D706-2071-9288-F20D-25723D61C3EB}"/>
                </a:ext>
              </a:extLst>
            </p:cNvPr>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9;p14">
              <a:extLst>
                <a:ext uri="{FF2B5EF4-FFF2-40B4-BE49-F238E27FC236}">
                  <a16:creationId xmlns:a16="http://schemas.microsoft.com/office/drawing/2014/main" id="{A53EB4BB-2C36-D9B1-FE2F-6237B33225E1}"/>
                </a:ext>
              </a:extLst>
            </p:cNvPr>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0;p14">
              <a:extLst>
                <a:ext uri="{FF2B5EF4-FFF2-40B4-BE49-F238E27FC236}">
                  <a16:creationId xmlns:a16="http://schemas.microsoft.com/office/drawing/2014/main" id="{55CC10A2-02D9-FEA3-3339-5D646F17203C}"/>
                </a:ext>
              </a:extLst>
            </p:cNvPr>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1;p14">
              <a:extLst>
                <a:ext uri="{FF2B5EF4-FFF2-40B4-BE49-F238E27FC236}">
                  <a16:creationId xmlns:a16="http://schemas.microsoft.com/office/drawing/2014/main" id="{F59DCD74-ECD8-5D01-7F2D-4D7916D610BF}"/>
                </a:ext>
              </a:extLst>
            </p:cNvPr>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2;p14">
              <a:extLst>
                <a:ext uri="{FF2B5EF4-FFF2-40B4-BE49-F238E27FC236}">
                  <a16:creationId xmlns:a16="http://schemas.microsoft.com/office/drawing/2014/main" id="{169D3015-0A22-B181-E280-918D6C2ABE04}"/>
                </a:ext>
              </a:extLst>
            </p:cNvPr>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3;p14">
              <a:extLst>
                <a:ext uri="{FF2B5EF4-FFF2-40B4-BE49-F238E27FC236}">
                  <a16:creationId xmlns:a16="http://schemas.microsoft.com/office/drawing/2014/main" id="{C4D3C33F-CC58-FA0D-72CB-59B14394A393}"/>
                </a:ext>
              </a:extLst>
            </p:cNvPr>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4;p14">
              <a:extLst>
                <a:ext uri="{FF2B5EF4-FFF2-40B4-BE49-F238E27FC236}">
                  <a16:creationId xmlns:a16="http://schemas.microsoft.com/office/drawing/2014/main" id="{E480C712-20DB-71E2-E005-C7E5A66B31DF}"/>
                </a:ext>
              </a:extLst>
            </p:cNvPr>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5;p14">
              <a:extLst>
                <a:ext uri="{FF2B5EF4-FFF2-40B4-BE49-F238E27FC236}">
                  <a16:creationId xmlns:a16="http://schemas.microsoft.com/office/drawing/2014/main" id="{11C84721-6DD2-8266-EEB8-BDFB8DB4D473}"/>
                </a:ext>
              </a:extLst>
            </p:cNvPr>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6;p14">
              <a:extLst>
                <a:ext uri="{FF2B5EF4-FFF2-40B4-BE49-F238E27FC236}">
                  <a16:creationId xmlns:a16="http://schemas.microsoft.com/office/drawing/2014/main" id="{4C50B430-6BC6-B7A4-C878-64F0CDF3387B}"/>
                </a:ext>
              </a:extLst>
            </p:cNvPr>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7;p14">
              <a:extLst>
                <a:ext uri="{FF2B5EF4-FFF2-40B4-BE49-F238E27FC236}">
                  <a16:creationId xmlns:a16="http://schemas.microsoft.com/office/drawing/2014/main" id="{B262DFC2-B1F3-ABE7-2992-8DE10780426C}"/>
                </a:ext>
              </a:extLst>
            </p:cNvPr>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8;p14">
              <a:extLst>
                <a:ext uri="{FF2B5EF4-FFF2-40B4-BE49-F238E27FC236}">
                  <a16:creationId xmlns:a16="http://schemas.microsoft.com/office/drawing/2014/main" id="{A7C74ADE-CF2B-034C-40B9-5E28FD0FEF9F}"/>
                </a:ext>
              </a:extLst>
            </p:cNvPr>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9;p14">
              <a:extLst>
                <a:ext uri="{FF2B5EF4-FFF2-40B4-BE49-F238E27FC236}">
                  <a16:creationId xmlns:a16="http://schemas.microsoft.com/office/drawing/2014/main" id="{63763DD4-9492-F1B8-8C31-B6F8D7F50937}"/>
                </a:ext>
              </a:extLst>
            </p:cNvPr>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0;p14">
              <a:extLst>
                <a:ext uri="{FF2B5EF4-FFF2-40B4-BE49-F238E27FC236}">
                  <a16:creationId xmlns:a16="http://schemas.microsoft.com/office/drawing/2014/main" id="{3DD03BFE-0853-280E-8FC5-E0EB3760DE6F}"/>
                </a:ext>
              </a:extLst>
            </p:cNvPr>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1;p14">
              <a:extLst>
                <a:ext uri="{FF2B5EF4-FFF2-40B4-BE49-F238E27FC236}">
                  <a16:creationId xmlns:a16="http://schemas.microsoft.com/office/drawing/2014/main" id="{AA1B1461-D6F6-DAF5-43CA-852DB9AADCAB}"/>
                </a:ext>
              </a:extLst>
            </p:cNvPr>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2;p14">
              <a:extLst>
                <a:ext uri="{FF2B5EF4-FFF2-40B4-BE49-F238E27FC236}">
                  <a16:creationId xmlns:a16="http://schemas.microsoft.com/office/drawing/2014/main" id="{0AE12483-51BB-1542-33BF-83F0A71758AD}"/>
                </a:ext>
              </a:extLst>
            </p:cNvPr>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3;p14">
              <a:extLst>
                <a:ext uri="{FF2B5EF4-FFF2-40B4-BE49-F238E27FC236}">
                  <a16:creationId xmlns:a16="http://schemas.microsoft.com/office/drawing/2014/main" id="{AF8C1523-75D8-7FBD-80D9-F130721EED71}"/>
                </a:ext>
              </a:extLst>
            </p:cNvPr>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4;p14">
              <a:extLst>
                <a:ext uri="{FF2B5EF4-FFF2-40B4-BE49-F238E27FC236}">
                  <a16:creationId xmlns:a16="http://schemas.microsoft.com/office/drawing/2014/main" id="{3419FC00-B6DF-F445-21AB-3EDCA857BFA7}"/>
                </a:ext>
              </a:extLst>
            </p:cNvPr>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5;p14">
              <a:extLst>
                <a:ext uri="{FF2B5EF4-FFF2-40B4-BE49-F238E27FC236}">
                  <a16:creationId xmlns:a16="http://schemas.microsoft.com/office/drawing/2014/main" id="{05F17299-84E3-5FA5-A135-FBE24E53D03E}"/>
                </a:ext>
              </a:extLst>
            </p:cNvPr>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6;p14">
              <a:extLst>
                <a:ext uri="{FF2B5EF4-FFF2-40B4-BE49-F238E27FC236}">
                  <a16:creationId xmlns:a16="http://schemas.microsoft.com/office/drawing/2014/main" id="{366F2507-E5E4-70F9-CED4-E9D049EB3692}"/>
                </a:ext>
              </a:extLst>
            </p:cNvPr>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7;p14">
              <a:extLst>
                <a:ext uri="{FF2B5EF4-FFF2-40B4-BE49-F238E27FC236}">
                  <a16:creationId xmlns:a16="http://schemas.microsoft.com/office/drawing/2014/main" id="{98391DE1-478B-5279-C1BE-7F6BA93BB432}"/>
                </a:ext>
              </a:extLst>
            </p:cNvPr>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8;p14">
              <a:extLst>
                <a:ext uri="{FF2B5EF4-FFF2-40B4-BE49-F238E27FC236}">
                  <a16:creationId xmlns:a16="http://schemas.microsoft.com/office/drawing/2014/main" id="{1D7D9208-639E-60C2-20D6-41103A752CB6}"/>
                </a:ext>
              </a:extLst>
            </p:cNvPr>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9;p14">
              <a:extLst>
                <a:ext uri="{FF2B5EF4-FFF2-40B4-BE49-F238E27FC236}">
                  <a16:creationId xmlns:a16="http://schemas.microsoft.com/office/drawing/2014/main" id="{8E5B7846-2CE0-C6AD-613D-7A13C8EDF748}"/>
                </a:ext>
              </a:extLst>
            </p:cNvPr>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0;p14">
              <a:extLst>
                <a:ext uri="{FF2B5EF4-FFF2-40B4-BE49-F238E27FC236}">
                  <a16:creationId xmlns:a16="http://schemas.microsoft.com/office/drawing/2014/main" id="{D510971F-B563-AF42-F5A4-18C252CB66C9}"/>
                </a:ext>
              </a:extLst>
            </p:cNvPr>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1;p14">
              <a:extLst>
                <a:ext uri="{FF2B5EF4-FFF2-40B4-BE49-F238E27FC236}">
                  <a16:creationId xmlns:a16="http://schemas.microsoft.com/office/drawing/2014/main" id="{62411B99-6CB1-3EB0-EE62-D2CF04AE9519}"/>
                </a:ext>
              </a:extLst>
            </p:cNvPr>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72;p14">
              <a:extLst>
                <a:ext uri="{FF2B5EF4-FFF2-40B4-BE49-F238E27FC236}">
                  <a16:creationId xmlns:a16="http://schemas.microsoft.com/office/drawing/2014/main" id="{2E51F890-C4FA-BD4E-A031-EC3509F47602}"/>
                </a:ext>
              </a:extLst>
            </p:cNvPr>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73;p14">
              <a:extLst>
                <a:ext uri="{FF2B5EF4-FFF2-40B4-BE49-F238E27FC236}">
                  <a16:creationId xmlns:a16="http://schemas.microsoft.com/office/drawing/2014/main" id="{B8126DD2-2B9F-0FE3-DBD3-9D2E0BDD165E}"/>
                </a:ext>
              </a:extLst>
            </p:cNvPr>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74;p14">
              <a:extLst>
                <a:ext uri="{FF2B5EF4-FFF2-40B4-BE49-F238E27FC236}">
                  <a16:creationId xmlns:a16="http://schemas.microsoft.com/office/drawing/2014/main" id="{F50514C0-BB44-E01A-5111-396E16EAA1AF}"/>
                </a:ext>
              </a:extLst>
            </p:cNvPr>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75;p14">
              <a:extLst>
                <a:ext uri="{FF2B5EF4-FFF2-40B4-BE49-F238E27FC236}">
                  <a16:creationId xmlns:a16="http://schemas.microsoft.com/office/drawing/2014/main" id="{2FF6DB02-1ED5-ED20-A887-C3B40F0FFAA1}"/>
                </a:ext>
              </a:extLst>
            </p:cNvPr>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76;p14">
              <a:extLst>
                <a:ext uri="{FF2B5EF4-FFF2-40B4-BE49-F238E27FC236}">
                  <a16:creationId xmlns:a16="http://schemas.microsoft.com/office/drawing/2014/main" id="{41D62D96-F7DC-3497-5969-66FFDD760EA0}"/>
                </a:ext>
              </a:extLst>
            </p:cNvPr>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77;p14">
              <a:extLst>
                <a:ext uri="{FF2B5EF4-FFF2-40B4-BE49-F238E27FC236}">
                  <a16:creationId xmlns:a16="http://schemas.microsoft.com/office/drawing/2014/main" id="{031A1616-3C83-8C64-A403-5AC20659719C}"/>
                </a:ext>
              </a:extLst>
            </p:cNvPr>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78;p14">
              <a:extLst>
                <a:ext uri="{FF2B5EF4-FFF2-40B4-BE49-F238E27FC236}">
                  <a16:creationId xmlns:a16="http://schemas.microsoft.com/office/drawing/2014/main" id="{127DE8CC-C3EA-CF4A-E9A3-55BC25EF9C75}"/>
                </a:ext>
              </a:extLst>
            </p:cNvPr>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79;p14">
              <a:extLst>
                <a:ext uri="{FF2B5EF4-FFF2-40B4-BE49-F238E27FC236}">
                  <a16:creationId xmlns:a16="http://schemas.microsoft.com/office/drawing/2014/main" id="{F68F1AE0-3DFB-6832-C3B3-73F3BDA056D2}"/>
                </a:ext>
              </a:extLst>
            </p:cNvPr>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80;p14">
              <a:extLst>
                <a:ext uri="{FF2B5EF4-FFF2-40B4-BE49-F238E27FC236}">
                  <a16:creationId xmlns:a16="http://schemas.microsoft.com/office/drawing/2014/main" id="{82FA9C2B-0DB0-7B54-C742-523CBEFECCAE}"/>
                </a:ext>
              </a:extLst>
            </p:cNvPr>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81;p14">
              <a:extLst>
                <a:ext uri="{FF2B5EF4-FFF2-40B4-BE49-F238E27FC236}">
                  <a16:creationId xmlns:a16="http://schemas.microsoft.com/office/drawing/2014/main" id="{D91E9519-46B5-9B9F-5DFC-32359E811C40}"/>
                </a:ext>
              </a:extLst>
            </p:cNvPr>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82;p14">
              <a:extLst>
                <a:ext uri="{FF2B5EF4-FFF2-40B4-BE49-F238E27FC236}">
                  <a16:creationId xmlns:a16="http://schemas.microsoft.com/office/drawing/2014/main" id="{4617C542-2127-6E83-F4F1-CFA3663D9262}"/>
                </a:ext>
              </a:extLst>
            </p:cNvPr>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83;p14">
              <a:extLst>
                <a:ext uri="{FF2B5EF4-FFF2-40B4-BE49-F238E27FC236}">
                  <a16:creationId xmlns:a16="http://schemas.microsoft.com/office/drawing/2014/main" id="{D2269FAB-76E6-E98B-78B5-338240C0131C}"/>
                </a:ext>
              </a:extLst>
            </p:cNvPr>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84;p14">
              <a:extLst>
                <a:ext uri="{FF2B5EF4-FFF2-40B4-BE49-F238E27FC236}">
                  <a16:creationId xmlns:a16="http://schemas.microsoft.com/office/drawing/2014/main" id="{6D273826-4E2C-7B9F-873E-E8733204BF73}"/>
                </a:ext>
              </a:extLst>
            </p:cNvPr>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85;p14">
              <a:extLst>
                <a:ext uri="{FF2B5EF4-FFF2-40B4-BE49-F238E27FC236}">
                  <a16:creationId xmlns:a16="http://schemas.microsoft.com/office/drawing/2014/main" id="{00D2BCF9-3579-0B0A-B9B8-D54BF15D8736}"/>
                </a:ext>
              </a:extLst>
            </p:cNvPr>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86;p14">
              <a:extLst>
                <a:ext uri="{FF2B5EF4-FFF2-40B4-BE49-F238E27FC236}">
                  <a16:creationId xmlns:a16="http://schemas.microsoft.com/office/drawing/2014/main" id="{49449CDA-F031-B933-8281-EFF4DE01420F}"/>
                </a:ext>
              </a:extLst>
            </p:cNvPr>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87;p14">
              <a:extLst>
                <a:ext uri="{FF2B5EF4-FFF2-40B4-BE49-F238E27FC236}">
                  <a16:creationId xmlns:a16="http://schemas.microsoft.com/office/drawing/2014/main" id="{ED08D526-0120-ECAB-B4E4-CF87D52B4771}"/>
                </a:ext>
              </a:extLst>
            </p:cNvPr>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88;p14">
              <a:extLst>
                <a:ext uri="{FF2B5EF4-FFF2-40B4-BE49-F238E27FC236}">
                  <a16:creationId xmlns:a16="http://schemas.microsoft.com/office/drawing/2014/main" id="{64A3EF4E-04C1-D841-CBB2-4944B745AC2D}"/>
                </a:ext>
              </a:extLst>
            </p:cNvPr>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89;p14">
              <a:extLst>
                <a:ext uri="{FF2B5EF4-FFF2-40B4-BE49-F238E27FC236}">
                  <a16:creationId xmlns:a16="http://schemas.microsoft.com/office/drawing/2014/main" id="{04BDF2CA-37E2-CB5B-7C4B-096EFA3F9517}"/>
                </a:ext>
              </a:extLst>
            </p:cNvPr>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90;p14">
              <a:extLst>
                <a:ext uri="{FF2B5EF4-FFF2-40B4-BE49-F238E27FC236}">
                  <a16:creationId xmlns:a16="http://schemas.microsoft.com/office/drawing/2014/main" id="{E3BF65B4-1E46-A640-7479-792BC28CF80C}"/>
                </a:ext>
              </a:extLst>
            </p:cNvPr>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91;p14">
              <a:extLst>
                <a:ext uri="{FF2B5EF4-FFF2-40B4-BE49-F238E27FC236}">
                  <a16:creationId xmlns:a16="http://schemas.microsoft.com/office/drawing/2014/main" id="{EF6E4901-FB83-FA5F-943D-AA52ED4C6C9C}"/>
                </a:ext>
              </a:extLst>
            </p:cNvPr>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92;p14">
              <a:extLst>
                <a:ext uri="{FF2B5EF4-FFF2-40B4-BE49-F238E27FC236}">
                  <a16:creationId xmlns:a16="http://schemas.microsoft.com/office/drawing/2014/main" id="{01EDDC13-CABD-B7B7-F157-15FA4E4DB74B}"/>
                </a:ext>
              </a:extLst>
            </p:cNvPr>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93;p14">
              <a:extLst>
                <a:ext uri="{FF2B5EF4-FFF2-40B4-BE49-F238E27FC236}">
                  <a16:creationId xmlns:a16="http://schemas.microsoft.com/office/drawing/2014/main" id="{CE13521D-2A07-A55D-20D3-FA6DDC93C5BB}"/>
                </a:ext>
              </a:extLst>
            </p:cNvPr>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94;p14">
              <a:extLst>
                <a:ext uri="{FF2B5EF4-FFF2-40B4-BE49-F238E27FC236}">
                  <a16:creationId xmlns:a16="http://schemas.microsoft.com/office/drawing/2014/main" id="{60D75199-19B6-C213-9715-0F4F74A6A3B3}"/>
                </a:ext>
              </a:extLst>
            </p:cNvPr>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95;p14">
              <a:extLst>
                <a:ext uri="{FF2B5EF4-FFF2-40B4-BE49-F238E27FC236}">
                  <a16:creationId xmlns:a16="http://schemas.microsoft.com/office/drawing/2014/main" id="{A62D30EB-DAF0-0846-CB25-C72D91C5E406}"/>
                </a:ext>
              </a:extLst>
            </p:cNvPr>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96;p14">
              <a:extLst>
                <a:ext uri="{FF2B5EF4-FFF2-40B4-BE49-F238E27FC236}">
                  <a16:creationId xmlns:a16="http://schemas.microsoft.com/office/drawing/2014/main" id="{8DD78827-D0E5-F3B4-8F6B-75E1399BB834}"/>
                </a:ext>
              </a:extLst>
            </p:cNvPr>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97;p14">
              <a:extLst>
                <a:ext uri="{FF2B5EF4-FFF2-40B4-BE49-F238E27FC236}">
                  <a16:creationId xmlns:a16="http://schemas.microsoft.com/office/drawing/2014/main" id="{C950A692-347C-0B1B-2BB5-2720F65F69DA}"/>
                </a:ext>
              </a:extLst>
            </p:cNvPr>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98;p14">
              <a:extLst>
                <a:ext uri="{FF2B5EF4-FFF2-40B4-BE49-F238E27FC236}">
                  <a16:creationId xmlns:a16="http://schemas.microsoft.com/office/drawing/2014/main" id="{F64554FB-FBDE-60B8-BF2B-E537F70E1719}"/>
                </a:ext>
              </a:extLst>
            </p:cNvPr>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99;p14">
              <a:extLst>
                <a:ext uri="{FF2B5EF4-FFF2-40B4-BE49-F238E27FC236}">
                  <a16:creationId xmlns:a16="http://schemas.microsoft.com/office/drawing/2014/main" id="{273FD137-E10C-5871-4102-2794FDD103C7}"/>
                </a:ext>
              </a:extLst>
            </p:cNvPr>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00;p14">
              <a:extLst>
                <a:ext uri="{FF2B5EF4-FFF2-40B4-BE49-F238E27FC236}">
                  <a16:creationId xmlns:a16="http://schemas.microsoft.com/office/drawing/2014/main" id="{BECC475C-C70C-8827-65AB-BD0D71385E48}"/>
                </a:ext>
              </a:extLst>
            </p:cNvPr>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01;p14">
              <a:extLst>
                <a:ext uri="{FF2B5EF4-FFF2-40B4-BE49-F238E27FC236}">
                  <a16:creationId xmlns:a16="http://schemas.microsoft.com/office/drawing/2014/main" id="{AD31CE8F-406C-21BD-EFB6-0FC2BA44A7DE}"/>
                </a:ext>
              </a:extLst>
            </p:cNvPr>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02;p14">
              <a:extLst>
                <a:ext uri="{FF2B5EF4-FFF2-40B4-BE49-F238E27FC236}">
                  <a16:creationId xmlns:a16="http://schemas.microsoft.com/office/drawing/2014/main" id="{15EAA892-928B-E48C-7A72-69B357257951}"/>
                </a:ext>
              </a:extLst>
            </p:cNvPr>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03;p14">
              <a:extLst>
                <a:ext uri="{FF2B5EF4-FFF2-40B4-BE49-F238E27FC236}">
                  <a16:creationId xmlns:a16="http://schemas.microsoft.com/office/drawing/2014/main" id="{3154C0AE-F98F-E81B-3AE4-5A60F7DA286E}"/>
                </a:ext>
              </a:extLst>
            </p:cNvPr>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04;p14">
              <a:extLst>
                <a:ext uri="{FF2B5EF4-FFF2-40B4-BE49-F238E27FC236}">
                  <a16:creationId xmlns:a16="http://schemas.microsoft.com/office/drawing/2014/main" id="{D4A992B5-D04C-C814-64DB-22649DADF52B}"/>
                </a:ext>
              </a:extLst>
            </p:cNvPr>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05;p14">
              <a:extLst>
                <a:ext uri="{FF2B5EF4-FFF2-40B4-BE49-F238E27FC236}">
                  <a16:creationId xmlns:a16="http://schemas.microsoft.com/office/drawing/2014/main" id="{D7029CA9-C8DC-74CE-4BA7-D7427967B2D9}"/>
                </a:ext>
              </a:extLst>
            </p:cNvPr>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06;p14">
              <a:extLst>
                <a:ext uri="{FF2B5EF4-FFF2-40B4-BE49-F238E27FC236}">
                  <a16:creationId xmlns:a16="http://schemas.microsoft.com/office/drawing/2014/main" id="{67C31450-2CC6-B93A-93A3-1EE41FF51366}"/>
                </a:ext>
              </a:extLst>
            </p:cNvPr>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07;p14">
              <a:extLst>
                <a:ext uri="{FF2B5EF4-FFF2-40B4-BE49-F238E27FC236}">
                  <a16:creationId xmlns:a16="http://schemas.microsoft.com/office/drawing/2014/main" id="{67B5FAFD-4AE6-E916-39E2-4C974F69ECA2}"/>
                </a:ext>
              </a:extLst>
            </p:cNvPr>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08;p14">
              <a:extLst>
                <a:ext uri="{FF2B5EF4-FFF2-40B4-BE49-F238E27FC236}">
                  <a16:creationId xmlns:a16="http://schemas.microsoft.com/office/drawing/2014/main" id="{3104368A-56FC-13B7-D7D6-089000CD3EE7}"/>
                </a:ext>
              </a:extLst>
            </p:cNvPr>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09;p14">
              <a:extLst>
                <a:ext uri="{FF2B5EF4-FFF2-40B4-BE49-F238E27FC236}">
                  <a16:creationId xmlns:a16="http://schemas.microsoft.com/office/drawing/2014/main" id="{A5EACAAD-DEBE-CF3B-1318-C1C0C430C2F8}"/>
                </a:ext>
              </a:extLst>
            </p:cNvPr>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10;p14">
              <a:extLst>
                <a:ext uri="{FF2B5EF4-FFF2-40B4-BE49-F238E27FC236}">
                  <a16:creationId xmlns:a16="http://schemas.microsoft.com/office/drawing/2014/main" id="{82873334-72CE-92E6-F130-0EB6DD64D376}"/>
                </a:ext>
              </a:extLst>
            </p:cNvPr>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11;p14">
              <a:extLst>
                <a:ext uri="{FF2B5EF4-FFF2-40B4-BE49-F238E27FC236}">
                  <a16:creationId xmlns:a16="http://schemas.microsoft.com/office/drawing/2014/main" id="{816F9DA3-2818-133D-C8A6-78DEB557B3F0}"/>
                </a:ext>
              </a:extLst>
            </p:cNvPr>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12;p14">
              <a:extLst>
                <a:ext uri="{FF2B5EF4-FFF2-40B4-BE49-F238E27FC236}">
                  <a16:creationId xmlns:a16="http://schemas.microsoft.com/office/drawing/2014/main" id="{7E71BE7F-0563-2667-CD82-E47E15B87B6A}"/>
                </a:ext>
              </a:extLst>
            </p:cNvPr>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3"/>
          <p:cNvSpPr txBox="1"/>
          <p:nvPr/>
        </p:nvSpPr>
        <p:spPr>
          <a:xfrm>
            <a:off x="459386" y="395642"/>
            <a:ext cx="8225228" cy="1576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800" dirty="0">
                <a:solidFill>
                  <a:schemeClr val="tx1"/>
                </a:solidFill>
                <a:highlight>
                  <a:srgbClr val="FFFFFF"/>
                </a:highlight>
                <a:latin typeface="Fira Sans SemiBold"/>
                <a:ea typeface="Fira Sans SemiBold"/>
                <a:cs typeface="Fira Sans SemiBold"/>
                <a:sym typeface="Fira Sans SemiBold"/>
              </a:rPr>
              <a:t>ỨNG DỤNG WEB </a:t>
            </a:r>
          </a:p>
          <a:p>
            <a:pPr marL="0" lvl="0" indent="0" algn="ctr" rtl="0">
              <a:lnSpc>
                <a:spcPct val="100000"/>
              </a:lnSpc>
              <a:spcBef>
                <a:spcPts val="0"/>
              </a:spcBef>
              <a:spcAft>
                <a:spcPts val="0"/>
              </a:spcAft>
              <a:buNone/>
            </a:pPr>
            <a:r>
              <a:rPr lang="en" sz="4400" dirty="0">
                <a:solidFill>
                  <a:schemeClr val="accent1"/>
                </a:solidFill>
                <a:highlight>
                  <a:srgbClr val="FFFFFF"/>
                </a:highlight>
                <a:latin typeface="Lucida Handwriting" panose="03010101010101010101" pitchFamily="66" charset="0"/>
                <a:ea typeface="Fira Sans SemiBold"/>
                <a:cs typeface="Fira Sans SemiBold"/>
                <a:sym typeface="Fira Sans SemiBold"/>
              </a:rPr>
              <a:t>“How well for SITers”</a:t>
            </a:r>
            <a:r>
              <a:rPr lang="en" sz="4400" dirty="0">
                <a:solidFill>
                  <a:schemeClr val="accent1"/>
                </a:solidFill>
                <a:highlight>
                  <a:srgbClr val="FFFFFF"/>
                </a:highlight>
                <a:latin typeface="Fira Sans SemiBold"/>
                <a:ea typeface="Fira Sans SemiBold"/>
                <a:cs typeface="Fira Sans SemiBold"/>
                <a:sym typeface="Fira Sans SemiBold"/>
              </a:rPr>
              <a:t> </a:t>
            </a:r>
          </a:p>
          <a:p>
            <a:pPr marL="0" lvl="0" indent="0" algn="ctr" rtl="0">
              <a:lnSpc>
                <a:spcPct val="100000"/>
              </a:lnSpc>
              <a:spcBef>
                <a:spcPts val="0"/>
              </a:spcBef>
              <a:spcAft>
                <a:spcPts val="0"/>
              </a:spcAft>
              <a:buNone/>
            </a:pPr>
            <a:r>
              <a:rPr lang="en-US" sz="2800" dirty="0">
                <a:solidFill>
                  <a:schemeClr val="tx1"/>
                </a:solidFill>
                <a:highlight>
                  <a:srgbClr val="FFFFFF"/>
                </a:highlight>
                <a:latin typeface="Fira Sans SemiBold"/>
                <a:ea typeface="Fira Sans SemiBold"/>
                <a:cs typeface="Fira Sans SemiBold"/>
                <a:sym typeface="Fira Sans SemiBold"/>
              </a:rPr>
              <a:t>PHÂN HỆ QUẢN LÝ THÔNG TIN LIÊN LẠC</a:t>
            </a:r>
            <a:endParaRPr lang="en-US" sz="2400" dirty="0">
              <a:solidFill>
                <a:schemeClr val="tx1"/>
              </a:solidFill>
              <a:highlight>
                <a:srgbClr val="FFFFFF"/>
              </a:highlight>
              <a:latin typeface="Fira Sans SemiBold"/>
              <a:ea typeface="Fira Sans SemiBold"/>
              <a:cs typeface="Fira Sans SemiBold"/>
              <a:sym typeface="Fira Sans SemiBold"/>
            </a:endParaRPr>
          </a:p>
        </p:txBody>
      </p:sp>
      <p:sp>
        <p:nvSpPr>
          <p:cNvPr id="165" name="Google Shape;165;p13"/>
          <p:cNvSpPr txBox="1"/>
          <p:nvPr/>
        </p:nvSpPr>
        <p:spPr>
          <a:xfrm>
            <a:off x="3791144" y="2402935"/>
            <a:ext cx="2861448"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Fira Sans"/>
                <a:ea typeface="Fira Sans"/>
                <a:cs typeface="Fira Sans"/>
                <a:sym typeface="Fira Sans"/>
              </a:rPr>
              <a:t>Giảng viên hướng dẫn: </a:t>
            </a:r>
          </a:p>
          <a:p>
            <a:pPr marL="0" lvl="0" indent="0" algn="ctr" rtl="0">
              <a:spcBef>
                <a:spcPts val="0"/>
              </a:spcBef>
              <a:spcAft>
                <a:spcPts val="0"/>
              </a:spcAft>
              <a:buNone/>
            </a:pPr>
            <a:r>
              <a:rPr lang="en" sz="2000" dirty="0">
                <a:latin typeface="Fira Sans"/>
                <a:ea typeface="Fira Sans"/>
                <a:cs typeface="Fira Sans"/>
                <a:sym typeface="Fira Sans"/>
              </a:rPr>
              <a:t>Phạm Thị Trúc Mai</a:t>
            </a:r>
            <a:endParaRPr sz="2400" dirty="0">
              <a:latin typeface="Fira Sans"/>
              <a:ea typeface="Fira Sans"/>
              <a:cs typeface="Fira Sans"/>
              <a:sym typeface="Fira Sans"/>
            </a:endParaRPr>
          </a:p>
        </p:txBody>
      </p:sp>
      <p:sp>
        <p:nvSpPr>
          <p:cNvPr id="2" name="Google Shape;165;p13">
            <a:extLst>
              <a:ext uri="{FF2B5EF4-FFF2-40B4-BE49-F238E27FC236}">
                <a16:creationId xmlns:a16="http://schemas.microsoft.com/office/drawing/2014/main" id="{B070F0B3-7F8A-3CC8-5896-5B08910D64E1}"/>
              </a:ext>
            </a:extLst>
          </p:cNvPr>
          <p:cNvSpPr txBox="1"/>
          <p:nvPr/>
        </p:nvSpPr>
        <p:spPr>
          <a:xfrm>
            <a:off x="5490872" y="3394133"/>
            <a:ext cx="2861449"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Fira Sans"/>
                <a:ea typeface="Fira Sans"/>
                <a:cs typeface="Fira Sans"/>
                <a:sym typeface="Fira Sans"/>
              </a:rPr>
              <a:t>Sinh viên thực hiện:</a:t>
            </a:r>
          </a:p>
          <a:p>
            <a:pPr marL="0" lvl="0" indent="0" algn="ctr" rtl="0">
              <a:spcBef>
                <a:spcPts val="0"/>
              </a:spcBef>
              <a:spcAft>
                <a:spcPts val="0"/>
              </a:spcAft>
              <a:buNone/>
            </a:pPr>
            <a:r>
              <a:rPr lang="en" sz="2000" dirty="0">
                <a:latin typeface="Fira Sans"/>
                <a:ea typeface="Fira Sans"/>
                <a:cs typeface="Fira Sans"/>
                <a:sym typeface="Fira Sans"/>
              </a:rPr>
              <a:t>Lê Đức Nhuận</a:t>
            </a:r>
            <a:endParaRPr sz="2400" dirty="0">
              <a:latin typeface="Fira Sans"/>
              <a:ea typeface="Fira Sans"/>
              <a:cs typeface="Fira Sans"/>
              <a:sym typeface="Fira Sans"/>
            </a:endParaRPr>
          </a:p>
        </p:txBody>
      </p:sp>
      <p:sp>
        <p:nvSpPr>
          <p:cNvPr id="207" name="Google Shape;2142;p24">
            <a:extLst>
              <a:ext uri="{FF2B5EF4-FFF2-40B4-BE49-F238E27FC236}">
                <a16:creationId xmlns:a16="http://schemas.microsoft.com/office/drawing/2014/main" id="{FA62D29C-8B83-7B44-3473-EF6A355DF366}"/>
              </a:ext>
            </a:extLst>
          </p:cNvPr>
          <p:cNvSpPr/>
          <p:nvPr/>
        </p:nvSpPr>
        <p:spPr>
          <a:xfrm>
            <a:off x="4674439" y="3190430"/>
            <a:ext cx="1094858" cy="67036"/>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42;p24">
            <a:extLst>
              <a:ext uri="{FF2B5EF4-FFF2-40B4-BE49-F238E27FC236}">
                <a16:creationId xmlns:a16="http://schemas.microsoft.com/office/drawing/2014/main" id="{EB43087D-8D84-0153-1337-CA1D2DF9B0A6}"/>
              </a:ext>
            </a:extLst>
          </p:cNvPr>
          <p:cNvSpPr/>
          <p:nvPr/>
        </p:nvSpPr>
        <p:spPr>
          <a:xfrm>
            <a:off x="6374167" y="4159930"/>
            <a:ext cx="1094858" cy="8136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1000"/>
                                        <p:tgtEl>
                                          <p:spTgt spid="3"/>
                                        </p:tgtEl>
                                      </p:cBhvr>
                                    </p:animEffect>
                                    <p:anim calcmode="lin" valueType="num">
                                      <p:cBhvr>
                                        <p:cTn id="7" dur="1000"/>
                                        <p:tgtEl>
                                          <p:spTgt spid="3"/>
                                        </p:tgtEl>
                                        <p:attrNameLst>
                                          <p:attrName>ppt_x</p:attrName>
                                        </p:attrNameLst>
                                      </p:cBhvr>
                                      <p:tavLst>
                                        <p:tav tm="0">
                                          <p:val>
                                            <p:strVal val="ppt_x"/>
                                          </p:val>
                                        </p:tav>
                                        <p:tav tm="100000">
                                          <p:val>
                                            <p:strVal val="ppt_x"/>
                                          </p:val>
                                        </p:tav>
                                      </p:tavLst>
                                    </p:anim>
                                    <p:anim calcmode="lin" valueType="num">
                                      <p:cBhvr>
                                        <p:cTn id="8" dur="1000"/>
                                        <p:tgtEl>
                                          <p:spTgt spid="3"/>
                                        </p:tgtEl>
                                        <p:attrNameLst>
                                          <p:attrName>ppt_y</p:attrName>
                                        </p:attrNameLst>
                                      </p:cBhvr>
                                      <p:tavLst>
                                        <p:tav tm="0">
                                          <p:val>
                                            <p:strVal val="ppt_y"/>
                                          </p:val>
                                        </p:tav>
                                        <p:tav tm="100000">
                                          <p:val>
                                            <p:strVal val="ppt_y-.1"/>
                                          </p:val>
                                        </p:tav>
                                      </p:tavLst>
                                    </p:anim>
                                    <p:set>
                                      <p:cBhvr>
                                        <p:cTn id="9" dur="1" fill="hold">
                                          <p:stCondLst>
                                            <p:cond delay="999"/>
                                          </p:stCondLst>
                                        </p:cTn>
                                        <p:tgtEl>
                                          <p:spTgt spid="3"/>
                                        </p:tgtEl>
                                        <p:attrNameLst>
                                          <p:attrName>style.visibility</p:attrName>
                                        </p:attrNameLst>
                                      </p:cBhvr>
                                      <p:to>
                                        <p:strVal val="hidden"/>
                                      </p:to>
                                    </p:set>
                                  </p:childTnLst>
                                </p:cTn>
                              </p:par>
                              <p:par>
                                <p:cTn id="10" presetID="47" presetClass="exit" presetSubtype="0" fill="hold" grpId="0" nodeType="withEffect">
                                  <p:stCondLst>
                                    <p:cond delay="0"/>
                                  </p:stCondLst>
                                  <p:childTnLst>
                                    <p:animEffect transition="out" filter="fade">
                                      <p:cBhvr>
                                        <p:cTn id="11" dur="1000"/>
                                        <p:tgtEl>
                                          <p:spTgt spid="164"/>
                                        </p:tgtEl>
                                      </p:cBhvr>
                                    </p:animEffect>
                                    <p:anim calcmode="lin" valueType="num">
                                      <p:cBhvr>
                                        <p:cTn id="12" dur="1000"/>
                                        <p:tgtEl>
                                          <p:spTgt spid="164"/>
                                        </p:tgtEl>
                                        <p:attrNameLst>
                                          <p:attrName>ppt_x</p:attrName>
                                        </p:attrNameLst>
                                      </p:cBhvr>
                                      <p:tavLst>
                                        <p:tav tm="0">
                                          <p:val>
                                            <p:strVal val="ppt_x"/>
                                          </p:val>
                                        </p:tav>
                                        <p:tav tm="100000">
                                          <p:val>
                                            <p:strVal val="ppt_x"/>
                                          </p:val>
                                        </p:tav>
                                      </p:tavLst>
                                    </p:anim>
                                    <p:anim calcmode="lin" valueType="num">
                                      <p:cBhvr>
                                        <p:cTn id="13" dur="1000"/>
                                        <p:tgtEl>
                                          <p:spTgt spid="164"/>
                                        </p:tgtEl>
                                        <p:attrNameLst>
                                          <p:attrName>ppt_y</p:attrName>
                                        </p:attrNameLst>
                                      </p:cBhvr>
                                      <p:tavLst>
                                        <p:tav tm="0">
                                          <p:val>
                                            <p:strVal val="ppt_y"/>
                                          </p:val>
                                        </p:tav>
                                        <p:tav tm="100000">
                                          <p:val>
                                            <p:strVal val="ppt_y-.1"/>
                                          </p:val>
                                        </p:tav>
                                      </p:tavLst>
                                    </p:anim>
                                    <p:set>
                                      <p:cBhvr>
                                        <p:cTn id="14" dur="1" fill="hold">
                                          <p:stCondLst>
                                            <p:cond delay="999"/>
                                          </p:stCondLst>
                                        </p:cTn>
                                        <p:tgtEl>
                                          <p:spTgt spid="164"/>
                                        </p:tgtEl>
                                        <p:attrNameLst>
                                          <p:attrName>style.visibility</p:attrName>
                                        </p:attrNameLst>
                                      </p:cBhvr>
                                      <p:to>
                                        <p:strVal val="hidden"/>
                                      </p:to>
                                    </p:set>
                                  </p:childTnLst>
                                </p:cTn>
                              </p:par>
                              <p:par>
                                <p:cTn id="15" presetID="47" presetClass="exit" presetSubtype="0" fill="hold" grpId="0" nodeType="withEffect">
                                  <p:stCondLst>
                                    <p:cond delay="0"/>
                                  </p:stCondLst>
                                  <p:childTnLst>
                                    <p:animEffect transition="out" filter="fade">
                                      <p:cBhvr>
                                        <p:cTn id="16" dur="1000"/>
                                        <p:tgtEl>
                                          <p:spTgt spid="165"/>
                                        </p:tgtEl>
                                      </p:cBhvr>
                                    </p:animEffect>
                                    <p:anim calcmode="lin" valueType="num">
                                      <p:cBhvr>
                                        <p:cTn id="17" dur="1000"/>
                                        <p:tgtEl>
                                          <p:spTgt spid="165"/>
                                        </p:tgtEl>
                                        <p:attrNameLst>
                                          <p:attrName>ppt_x</p:attrName>
                                        </p:attrNameLst>
                                      </p:cBhvr>
                                      <p:tavLst>
                                        <p:tav tm="0">
                                          <p:val>
                                            <p:strVal val="ppt_x"/>
                                          </p:val>
                                        </p:tav>
                                        <p:tav tm="100000">
                                          <p:val>
                                            <p:strVal val="ppt_x"/>
                                          </p:val>
                                        </p:tav>
                                      </p:tavLst>
                                    </p:anim>
                                    <p:anim calcmode="lin" valueType="num">
                                      <p:cBhvr>
                                        <p:cTn id="18" dur="1000"/>
                                        <p:tgtEl>
                                          <p:spTgt spid="165"/>
                                        </p:tgtEl>
                                        <p:attrNameLst>
                                          <p:attrName>ppt_y</p:attrName>
                                        </p:attrNameLst>
                                      </p:cBhvr>
                                      <p:tavLst>
                                        <p:tav tm="0">
                                          <p:val>
                                            <p:strVal val="ppt_y"/>
                                          </p:val>
                                        </p:tav>
                                        <p:tav tm="100000">
                                          <p:val>
                                            <p:strVal val="ppt_y-.1"/>
                                          </p:val>
                                        </p:tav>
                                      </p:tavLst>
                                    </p:anim>
                                    <p:set>
                                      <p:cBhvr>
                                        <p:cTn id="19" dur="1" fill="hold">
                                          <p:stCondLst>
                                            <p:cond delay="999"/>
                                          </p:stCondLst>
                                        </p:cTn>
                                        <p:tgtEl>
                                          <p:spTgt spid="165"/>
                                        </p:tgtEl>
                                        <p:attrNameLst>
                                          <p:attrName>style.visibility</p:attrName>
                                        </p:attrNameLst>
                                      </p:cBhvr>
                                      <p:to>
                                        <p:strVal val="hidden"/>
                                      </p:to>
                                    </p:set>
                                  </p:childTnLst>
                                </p:cTn>
                              </p:par>
                              <p:par>
                                <p:cTn id="20" presetID="47" presetClass="exit" presetSubtype="0" fill="hold" grpId="0" nodeType="withEffect">
                                  <p:stCondLst>
                                    <p:cond delay="0"/>
                                  </p:stCondLst>
                                  <p:childTnLst>
                                    <p:animEffect transition="out" filter="fade">
                                      <p:cBhvr>
                                        <p:cTn id="21" dur="1000"/>
                                        <p:tgtEl>
                                          <p:spTgt spid="2"/>
                                        </p:tgtEl>
                                      </p:cBhvr>
                                    </p:animEffect>
                                    <p:anim calcmode="lin" valueType="num">
                                      <p:cBhvr>
                                        <p:cTn id="22" dur="1000"/>
                                        <p:tgtEl>
                                          <p:spTgt spid="2"/>
                                        </p:tgtEl>
                                        <p:attrNameLst>
                                          <p:attrName>ppt_x</p:attrName>
                                        </p:attrNameLst>
                                      </p:cBhvr>
                                      <p:tavLst>
                                        <p:tav tm="0">
                                          <p:val>
                                            <p:strVal val="ppt_x"/>
                                          </p:val>
                                        </p:tav>
                                        <p:tav tm="100000">
                                          <p:val>
                                            <p:strVal val="ppt_x"/>
                                          </p:val>
                                        </p:tav>
                                      </p:tavLst>
                                    </p:anim>
                                    <p:anim calcmode="lin" valueType="num">
                                      <p:cBhvr>
                                        <p:cTn id="23" dur="1000"/>
                                        <p:tgtEl>
                                          <p:spTgt spid="2"/>
                                        </p:tgtEl>
                                        <p:attrNameLst>
                                          <p:attrName>ppt_y</p:attrName>
                                        </p:attrNameLst>
                                      </p:cBhvr>
                                      <p:tavLst>
                                        <p:tav tm="0">
                                          <p:val>
                                            <p:strVal val="ppt_y"/>
                                          </p:val>
                                        </p:tav>
                                        <p:tav tm="100000">
                                          <p:val>
                                            <p:strVal val="ppt_y-.1"/>
                                          </p:val>
                                        </p:tav>
                                      </p:tavLst>
                                    </p:anim>
                                    <p:set>
                                      <p:cBhvr>
                                        <p:cTn id="24" dur="1" fill="hold">
                                          <p:stCondLst>
                                            <p:cond delay="999"/>
                                          </p:stCondLst>
                                        </p:cTn>
                                        <p:tgtEl>
                                          <p:spTgt spid="2"/>
                                        </p:tgtEl>
                                        <p:attrNameLst>
                                          <p:attrName>style.visibility</p:attrName>
                                        </p:attrNameLst>
                                      </p:cBhvr>
                                      <p:to>
                                        <p:strVal val="hidden"/>
                                      </p:to>
                                    </p:set>
                                  </p:childTnLst>
                                </p:cTn>
                              </p:par>
                              <p:par>
                                <p:cTn id="25" presetID="47" presetClass="exit" presetSubtype="0" fill="hold" grpId="0" nodeType="withEffect">
                                  <p:stCondLst>
                                    <p:cond delay="0"/>
                                  </p:stCondLst>
                                  <p:childTnLst>
                                    <p:animEffect transition="out" filter="fade">
                                      <p:cBhvr>
                                        <p:cTn id="26" dur="1000"/>
                                        <p:tgtEl>
                                          <p:spTgt spid="207"/>
                                        </p:tgtEl>
                                      </p:cBhvr>
                                    </p:animEffect>
                                    <p:anim calcmode="lin" valueType="num">
                                      <p:cBhvr>
                                        <p:cTn id="27" dur="1000"/>
                                        <p:tgtEl>
                                          <p:spTgt spid="207"/>
                                        </p:tgtEl>
                                        <p:attrNameLst>
                                          <p:attrName>ppt_x</p:attrName>
                                        </p:attrNameLst>
                                      </p:cBhvr>
                                      <p:tavLst>
                                        <p:tav tm="0">
                                          <p:val>
                                            <p:strVal val="ppt_x"/>
                                          </p:val>
                                        </p:tav>
                                        <p:tav tm="100000">
                                          <p:val>
                                            <p:strVal val="ppt_x"/>
                                          </p:val>
                                        </p:tav>
                                      </p:tavLst>
                                    </p:anim>
                                    <p:anim calcmode="lin" valueType="num">
                                      <p:cBhvr>
                                        <p:cTn id="28" dur="1000"/>
                                        <p:tgtEl>
                                          <p:spTgt spid="207"/>
                                        </p:tgtEl>
                                        <p:attrNameLst>
                                          <p:attrName>ppt_y</p:attrName>
                                        </p:attrNameLst>
                                      </p:cBhvr>
                                      <p:tavLst>
                                        <p:tav tm="0">
                                          <p:val>
                                            <p:strVal val="ppt_y"/>
                                          </p:val>
                                        </p:tav>
                                        <p:tav tm="100000">
                                          <p:val>
                                            <p:strVal val="ppt_y-.1"/>
                                          </p:val>
                                        </p:tav>
                                      </p:tavLst>
                                    </p:anim>
                                    <p:set>
                                      <p:cBhvr>
                                        <p:cTn id="29" dur="1" fill="hold">
                                          <p:stCondLst>
                                            <p:cond delay="999"/>
                                          </p:stCondLst>
                                        </p:cTn>
                                        <p:tgtEl>
                                          <p:spTgt spid="207"/>
                                        </p:tgtEl>
                                        <p:attrNameLst>
                                          <p:attrName>style.visibility</p:attrName>
                                        </p:attrNameLst>
                                      </p:cBhvr>
                                      <p:to>
                                        <p:strVal val="hidden"/>
                                      </p:to>
                                    </p:set>
                                  </p:childTnLst>
                                </p:cTn>
                              </p:par>
                              <p:par>
                                <p:cTn id="30" presetID="47" presetClass="exit" presetSubtype="0" fill="hold" grpId="0" nodeType="withEffect">
                                  <p:stCondLst>
                                    <p:cond delay="0"/>
                                  </p:stCondLst>
                                  <p:childTnLst>
                                    <p:animEffect transition="out" filter="fade">
                                      <p:cBhvr>
                                        <p:cTn id="31" dur="1000"/>
                                        <p:tgtEl>
                                          <p:spTgt spid="210"/>
                                        </p:tgtEl>
                                      </p:cBhvr>
                                    </p:animEffect>
                                    <p:anim calcmode="lin" valueType="num">
                                      <p:cBhvr>
                                        <p:cTn id="32" dur="1000"/>
                                        <p:tgtEl>
                                          <p:spTgt spid="210"/>
                                        </p:tgtEl>
                                        <p:attrNameLst>
                                          <p:attrName>ppt_x</p:attrName>
                                        </p:attrNameLst>
                                      </p:cBhvr>
                                      <p:tavLst>
                                        <p:tav tm="0">
                                          <p:val>
                                            <p:strVal val="ppt_x"/>
                                          </p:val>
                                        </p:tav>
                                        <p:tav tm="100000">
                                          <p:val>
                                            <p:strVal val="ppt_x"/>
                                          </p:val>
                                        </p:tav>
                                      </p:tavLst>
                                    </p:anim>
                                    <p:anim calcmode="lin" valueType="num">
                                      <p:cBhvr>
                                        <p:cTn id="33" dur="1000"/>
                                        <p:tgtEl>
                                          <p:spTgt spid="210"/>
                                        </p:tgtEl>
                                        <p:attrNameLst>
                                          <p:attrName>ppt_y</p:attrName>
                                        </p:attrNameLst>
                                      </p:cBhvr>
                                      <p:tavLst>
                                        <p:tav tm="0">
                                          <p:val>
                                            <p:strVal val="ppt_y"/>
                                          </p:val>
                                        </p:tav>
                                        <p:tav tm="100000">
                                          <p:val>
                                            <p:strVal val="ppt_y-.1"/>
                                          </p:val>
                                        </p:tav>
                                      </p:tavLst>
                                    </p:anim>
                                    <p:set>
                                      <p:cBhvr>
                                        <p:cTn id="34" dur="1" fill="hold">
                                          <p:stCondLst>
                                            <p:cond delay="999"/>
                                          </p:stCondLst>
                                        </p:cTn>
                                        <p:tgtEl>
                                          <p:spTgt spid="2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P spid="165" grpId="0"/>
      <p:bldP spid="2" grpId="0"/>
      <p:bldP spid="207" grpId="0" animBg="1"/>
      <p:bldP spid="2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15"/>
          <p:cNvGrpSpPr/>
          <p:nvPr/>
        </p:nvGrpSpPr>
        <p:grpSpPr>
          <a:xfrm>
            <a:off x="4362794" y="1282018"/>
            <a:ext cx="4112590" cy="3553375"/>
            <a:chOff x="3887175" y="1508875"/>
            <a:chExt cx="3163775" cy="2733575"/>
          </a:xfrm>
        </p:grpSpPr>
        <p:sp>
          <p:nvSpPr>
            <p:cNvPr id="318" name="Google Shape;318;p15"/>
            <p:cNvSpPr/>
            <p:nvPr/>
          </p:nvSpPr>
          <p:spPr>
            <a:xfrm>
              <a:off x="4369350" y="2513175"/>
              <a:ext cx="2681600" cy="724925"/>
            </a:xfrm>
            <a:custGeom>
              <a:avLst/>
              <a:gdLst/>
              <a:ahLst/>
              <a:cxnLst/>
              <a:rect l="l" t="t" r="r" b="b"/>
              <a:pathLst>
                <a:path w="107264" h="28997" extrusionOk="0">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chemeClr val="bg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15"/>
            <p:cNvSpPr/>
            <p:nvPr/>
          </p:nvSpPr>
          <p:spPr>
            <a:xfrm>
              <a:off x="4177750" y="1508875"/>
              <a:ext cx="2681600" cy="724925"/>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chemeClr val="bg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4245825" y="3517575"/>
              <a:ext cx="2681600" cy="72487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chemeClr val="bg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15"/>
            <p:cNvSpPr/>
            <p:nvPr/>
          </p:nvSpPr>
          <p:spPr>
            <a:xfrm>
              <a:off x="3887175" y="1628325"/>
              <a:ext cx="486150" cy="486150"/>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chemeClr val="bg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5"/>
            <p:cNvSpPr/>
            <p:nvPr/>
          </p:nvSpPr>
          <p:spPr>
            <a:xfrm>
              <a:off x="3953675" y="3636925"/>
              <a:ext cx="485375" cy="486150"/>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chemeClr val="bg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4185650" y="2633025"/>
              <a:ext cx="485375" cy="485350"/>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chemeClr val="bg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15"/>
            <p:cNvSpPr/>
            <p:nvPr/>
          </p:nvSpPr>
          <p:spPr>
            <a:xfrm>
              <a:off x="4488900" y="2804825"/>
              <a:ext cx="38025" cy="38025"/>
            </a:xfrm>
            <a:custGeom>
              <a:avLst/>
              <a:gdLst/>
              <a:ahLst/>
              <a:cxnLst/>
              <a:rect l="l" t="t" r="r" b="b"/>
              <a:pathLst>
                <a:path w="1521" h="1521" extrusionOk="0">
                  <a:moveTo>
                    <a:pt x="760" y="1"/>
                  </a:moveTo>
                  <a:cubicBezTo>
                    <a:pt x="317" y="1"/>
                    <a:pt x="0" y="349"/>
                    <a:pt x="0" y="761"/>
                  </a:cubicBezTo>
                  <a:cubicBezTo>
                    <a:pt x="0" y="1204"/>
                    <a:pt x="317" y="1521"/>
                    <a:pt x="760" y="1521"/>
                  </a:cubicBezTo>
                  <a:cubicBezTo>
                    <a:pt x="1172" y="1521"/>
                    <a:pt x="1520" y="1172"/>
                    <a:pt x="1520" y="761"/>
                  </a:cubicBezTo>
                  <a:cubicBezTo>
                    <a:pt x="1520" y="349"/>
                    <a:pt x="1172"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15"/>
          <p:cNvSpPr txBox="1"/>
          <p:nvPr/>
        </p:nvSpPr>
        <p:spPr>
          <a:xfrm>
            <a:off x="775343" y="461454"/>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tx1"/>
                </a:solidFill>
                <a:latin typeface="Fira Sans Medium"/>
                <a:ea typeface="Fira Sans Medium"/>
                <a:cs typeface="Fira Sans Medium"/>
                <a:sym typeface="Fira Sans Medium"/>
              </a:rPr>
              <a:t>HIỆN THỰC HÓA NGHIÊN CỨU</a:t>
            </a:r>
            <a:endParaRPr sz="2400" dirty="0">
              <a:solidFill>
                <a:schemeClr val="tx1"/>
              </a:solidFill>
              <a:latin typeface="Fira Sans Medium"/>
              <a:ea typeface="Fira Sans Medium"/>
              <a:cs typeface="Fira Sans Medium"/>
              <a:sym typeface="Fira Sans Medium"/>
            </a:endParaRPr>
          </a:p>
        </p:txBody>
      </p:sp>
      <p:sp>
        <p:nvSpPr>
          <p:cNvPr id="419" name="Google Shape;419;p15"/>
          <p:cNvSpPr txBox="1"/>
          <p:nvPr/>
        </p:nvSpPr>
        <p:spPr>
          <a:xfrm>
            <a:off x="5135162" y="1538383"/>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latin typeface="Fira Sans Medium"/>
                <a:ea typeface="Fira Sans Medium"/>
                <a:cs typeface="Fira Sans Medium"/>
                <a:sym typeface="Fira Sans Medium"/>
              </a:rPr>
              <a:t>Cài đặt cấu hình chung</a:t>
            </a:r>
            <a:endParaRPr sz="1700" dirty="0">
              <a:latin typeface="Fira Sans Medium"/>
              <a:ea typeface="Fira Sans Medium"/>
              <a:cs typeface="Fira Sans Medium"/>
              <a:sym typeface="Fira Sans Medium"/>
            </a:endParaRPr>
          </a:p>
        </p:txBody>
      </p:sp>
      <p:sp>
        <p:nvSpPr>
          <p:cNvPr id="421" name="Google Shape;421;p15"/>
          <p:cNvSpPr txBox="1"/>
          <p:nvPr/>
        </p:nvSpPr>
        <p:spPr>
          <a:xfrm>
            <a:off x="5375943" y="2845472"/>
            <a:ext cx="3054737"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5">
                    <a:lumMod val="50000"/>
                  </a:schemeClr>
                </a:solidFill>
                <a:latin typeface="Fira Sans Medium"/>
                <a:ea typeface="Fira Sans Medium"/>
                <a:cs typeface="Fira Sans Medium"/>
                <a:sym typeface="Fira Sans Medium"/>
              </a:rPr>
              <a:t>Phân tích thiết kế hệ thống</a:t>
            </a:r>
            <a:endParaRPr sz="1700" dirty="0">
              <a:solidFill>
                <a:schemeClr val="accent5">
                  <a:lumMod val="50000"/>
                </a:schemeClr>
              </a:solidFill>
              <a:latin typeface="Fira Sans Medium"/>
              <a:ea typeface="Fira Sans Medium"/>
              <a:cs typeface="Fira Sans Medium"/>
              <a:sym typeface="Fira Sans Medium"/>
            </a:endParaRPr>
          </a:p>
        </p:txBody>
      </p:sp>
      <p:sp>
        <p:nvSpPr>
          <p:cNvPr id="423" name="Google Shape;423;p15"/>
          <p:cNvSpPr txBox="1"/>
          <p:nvPr/>
        </p:nvSpPr>
        <p:spPr>
          <a:xfrm>
            <a:off x="5135162" y="4149444"/>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1"/>
                </a:solidFill>
                <a:latin typeface="Fira Sans Medium"/>
                <a:ea typeface="Fira Sans Medium"/>
                <a:cs typeface="Fira Sans Medium"/>
                <a:sym typeface="Fira Sans Medium"/>
              </a:rPr>
              <a:t>Thiết kế dữ liệu</a:t>
            </a:r>
            <a:endParaRPr sz="1700" dirty="0">
              <a:solidFill>
                <a:schemeClr val="accent1"/>
              </a:solidFill>
              <a:latin typeface="Fira Sans Medium"/>
              <a:ea typeface="Fira Sans Medium"/>
              <a:cs typeface="Fira Sans Medium"/>
              <a:sym typeface="Fira Sans Medium"/>
            </a:endParaRPr>
          </a:p>
        </p:txBody>
      </p:sp>
      <p:pic>
        <p:nvPicPr>
          <p:cNvPr id="5" name="Picture 4">
            <a:extLst>
              <a:ext uri="{FF2B5EF4-FFF2-40B4-BE49-F238E27FC236}">
                <a16:creationId xmlns:a16="http://schemas.microsoft.com/office/drawing/2014/main" id="{C8A9D9F3-548F-1236-11C7-819E4201C9F4}"/>
              </a:ext>
            </a:extLst>
          </p:cNvPr>
          <p:cNvPicPr>
            <a:picLocks noChangeAspect="1"/>
          </p:cNvPicPr>
          <p:nvPr/>
        </p:nvPicPr>
        <p:blipFill>
          <a:blip r:embed="rId3"/>
          <a:stretch>
            <a:fillRect/>
          </a:stretch>
        </p:blipFill>
        <p:spPr>
          <a:xfrm>
            <a:off x="4634507" y="4216234"/>
            <a:ext cx="304259" cy="304259"/>
          </a:xfrm>
          <a:prstGeom prst="rect">
            <a:avLst/>
          </a:prstGeom>
        </p:spPr>
      </p:pic>
      <p:pic>
        <p:nvPicPr>
          <p:cNvPr id="11" name="Picture 10">
            <a:extLst>
              <a:ext uri="{FF2B5EF4-FFF2-40B4-BE49-F238E27FC236}">
                <a16:creationId xmlns:a16="http://schemas.microsoft.com/office/drawing/2014/main" id="{C3C764FB-2E25-B2B0-DDCA-ED9E446B88B8}"/>
              </a:ext>
            </a:extLst>
          </p:cNvPr>
          <p:cNvPicPr>
            <a:picLocks noChangeAspect="1"/>
          </p:cNvPicPr>
          <p:nvPr/>
        </p:nvPicPr>
        <p:blipFill>
          <a:blip r:embed="rId4"/>
          <a:stretch>
            <a:fillRect/>
          </a:stretch>
        </p:blipFill>
        <p:spPr>
          <a:xfrm>
            <a:off x="4526917" y="1626812"/>
            <a:ext cx="291143" cy="291143"/>
          </a:xfrm>
          <a:prstGeom prst="rect">
            <a:avLst/>
          </a:prstGeom>
        </p:spPr>
      </p:pic>
      <p:pic>
        <p:nvPicPr>
          <p:cNvPr id="13" name="Picture 12">
            <a:extLst>
              <a:ext uri="{FF2B5EF4-FFF2-40B4-BE49-F238E27FC236}">
                <a16:creationId xmlns:a16="http://schemas.microsoft.com/office/drawing/2014/main" id="{3FB37DFD-1CDE-8FBD-66A9-E29520EC4B3C}"/>
              </a:ext>
            </a:extLst>
          </p:cNvPr>
          <p:cNvPicPr>
            <a:picLocks noChangeAspect="1"/>
          </p:cNvPicPr>
          <p:nvPr/>
        </p:nvPicPr>
        <p:blipFill>
          <a:blip r:embed="rId5"/>
          <a:stretch>
            <a:fillRect/>
          </a:stretch>
        </p:blipFill>
        <p:spPr>
          <a:xfrm>
            <a:off x="4918465" y="2914058"/>
            <a:ext cx="289390" cy="289390"/>
          </a:xfrm>
          <a:prstGeom prst="rect">
            <a:avLst/>
          </a:prstGeom>
        </p:spPr>
      </p:pic>
      <p:sp>
        <p:nvSpPr>
          <p:cNvPr id="23" name="Google Shape;5155;p43">
            <a:extLst>
              <a:ext uri="{FF2B5EF4-FFF2-40B4-BE49-F238E27FC236}">
                <a16:creationId xmlns:a16="http://schemas.microsoft.com/office/drawing/2014/main" id="{3DAF0856-090D-2464-144B-84977E584224}"/>
              </a:ext>
            </a:extLst>
          </p:cNvPr>
          <p:cNvSpPr/>
          <p:nvPr/>
        </p:nvSpPr>
        <p:spPr>
          <a:xfrm>
            <a:off x="1164082" y="1805299"/>
            <a:ext cx="2273374" cy="2071100"/>
          </a:xfrm>
          <a:custGeom>
            <a:avLst/>
            <a:gdLst/>
            <a:ahLst/>
            <a:cxnLst/>
            <a:rect l="l" t="t" r="r" b="b"/>
            <a:pathLst>
              <a:path w="70750" h="64455" extrusionOk="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56;p43">
            <a:extLst>
              <a:ext uri="{FF2B5EF4-FFF2-40B4-BE49-F238E27FC236}">
                <a16:creationId xmlns:a16="http://schemas.microsoft.com/office/drawing/2014/main" id="{DD27FD2E-88FB-0C14-0D37-3A700F07FD85}"/>
              </a:ext>
            </a:extLst>
          </p:cNvPr>
          <p:cNvSpPr/>
          <p:nvPr/>
        </p:nvSpPr>
        <p:spPr>
          <a:xfrm>
            <a:off x="1133556" y="1673781"/>
            <a:ext cx="2334426" cy="2334394"/>
          </a:xfrm>
          <a:custGeom>
            <a:avLst/>
            <a:gdLst/>
            <a:ahLst/>
            <a:cxnLst/>
            <a:rect l="l" t="t" r="r" b="b"/>
            <a:pathLst>
              <a:path w="72650" h="72649" extrusionOk="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57;p43">
            <a:extLst>
              <a:ext uri="{FF2B5EF4-FFF2-40B4-BE49-F238E27FC236}">
                <a16:creationId xmlns:a16="http://schemas.microsoft.com/office/drawing/2014/main" id="{425FF965-2143-ACDD-29E4-35786C7036B0}"/>
              </a:ext>
            </a:extLst>
          </p:cNvPr>
          <p:cNvSpPr/>
          <p:nvPr/>
        </p:nvSpPr>
        <p:spPr>
          <a:xfrm>
            <a:off x="775343" y="3246924"/>
            <a:ext cx="3080350" cy="895758"/>
          </a:xfrm>
          <a:custGeom>
            <a:avLst/>
            <a:gdLst/>
            <a:ahLst/>
            <a:cxnLst/>
            <a:rect l="l" t="t" r="r" b="b"/>
            <a:pathLst>
              <a:path w="95864" h="27877" extrusionOk="0">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58;p43">
            <a:extLst>
              <a:ext uri="{FF2B5EF4-FFF2-40B4-BE49-F238E27FC236}">
                <a16:creationId xmlns:a16="http://schemas.microsoft.com/office/drawing/2014/main" id="{87972354-C0A8-2826-B390-6383BD7130B5}"/>
              </a:ext>
            </a:extLst>
          </p:cNvPr>
          <p:cNvSpPr/>
          <p:nvPr/>
        </p:nvSpPr>
        <p:spPr>
          <a:xfrm>
            <a:off x="1388977" y="3364015"/>
            <a:ext cx="2056" cy="14267"/>
          </a:xfrm>
          <a:custGeom>
            <a:avLst/>
            <a:gdLst/>
            <a:ahLst/>
            <a:cxnLst/>
            <a:rect l="l" t="t" r="r" b="b"/>
            <a:pathLst>
              <a:path w="64" h="444" extrusionOk="0">
                <a:moveTo>
                  <a:pt x="32" y="0"/>
                </a:moveTo>
                <a:lnTo>
                  <a:pt x="32" y="0"/>
                </a:lnTo>
                <a:cubicBezTo>
                  <a:pt x="0" y="159"/>
                  <a:pt x="32" y="317"/>
                  <a:pt x="64" y="444"/>
                </a:cubicBezTo>
                <a:cubicBezTo>
                  <a:pt x="64" y="285"/>
                  <a:pt x="32" y="159"/>
                  <a:pt x="32" y="0"/>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59;p43">
            <a:extLst>
              <a:ext uri="{FF2B5EF4-FFF2-40B4-BE49-F238E27FC236}">
                <a16:creationId xmlns:a16="http://schemas.microsoft.com/office/drawing/2014/main" id="{2DE106E7-F2AD-6EFE-FAEB-2A3FAD9AAF91}"/>
              </a:ext>
            </a:extLst>
          </p:cNvPr>
          <p:cNvSpPr/>
          <p:nvPr/>
        </p:nvSpPr>
        <p:spPr>
          <a:xfrm>
            <a:off x="1378791" y="3366039"/>
            <a:ext cx="16323" cy="79399"/>
          </a:xfrm>
          <a:custGeom>
            <a:avLst/>
            <a:gdLst/>
            <a:ahLst/>
            <a:cxnLst/>
            <a:rect l="l" t="t" r="r" b="b"/>
            <a:pathLst>
              <a:path w="508" h="2471" extrusionOk="0">
                <a:moveTo>
                  <a:pt x="1" y="1"/>
                </a:moveTo>
                <a:lnTo>
                  <a:pt x="1" y="1"/>
                </a:lnTo>
                <a:cubicBezTo>
                  <a:pt x="32" y="824"/>
                  <a:pt x="96" y="1647"/>
                  <a:pt x="159" y="2471"/>
                </a:cubicBezTo>
                <a:lnTo>
                  <a:pt x="507" y="2439"/>
                </a:lnTo>
                <a:cubicBezTo>
                  <a:pt x="444" y="1806"/>
                  <a:pt x="412" y="1141"/>
                  <a:pt x="381" y="476"/>
                </a:cubicBezTo>
                <a:cubicBezTo>
                  <a:pt x="254" y="317"/>
                  <a:pt x="127" y="159"/>
                  <a:pt x="1" y="1"/>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60;p43">
            <a:extLst>
              <a:ext uri="{FF2B5EF4-FFF2-40B4-BE49-F238E27FC236}">
                <a16:creationId xmlns:a16="http://schemas.microsoft.com/office/drawing/2014/main" id="{79ABDF62-C39C-9B16-514D-E58BBF29311C}"/>
              </a:ext>
            </a:extLst>
          </p:cNvPr>
          <p:cNvSpPr/>
          <p:nvPr/>
        </p:nvSpPr>
        <p:spPr>
          <a:xfrm>
            <a:off x="1744106" y="2660859"/>
            <a:ext cx="4113" cy="9190"/>
          </a:xfrm>
          <a:custGeom>
            <a:avLst/>
            <a:gdLst/>
            <a:ahLst/>
            <a:cxnLst/>
            <a:rect l="l" t="t" r="r" b="b"/>
            <a:pathLst>
              <a:path w="128" h="286" extrusionOk="0">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61;p43">
            <a:extLst>
              <a:ext uri="{FF2B5EF4-FFF2-40B4-BE49-F238E27FC236}">
                <a16:creationId xmlns:a16="http://schemas.microsoft.com/office/drawing/2014/main" id="{F20C6DB3-41D8-3A96-B1CF-04EC613A96DB}"/>
              </a:ext>
            </a:extLst>
          </p:cNvPr>
          <p:cNvSpPr/>
          <p:nvPr/>
        </p:nvSpPr>
        <p:spPr>
          <a:xfrm>
            <a:off x="1391002" y="3378249"/>
            <a:ext cx="4113" cy="8194"/>
          </a:xfrm>
          <a:custGeom>
            <a:avLst/>
            <a:gdLst/>
            <a:ahLst/>
            <a:cxnLst/>
            <a:rect l="l" t="t" r="r" b="b"/>
            <a:pathLst>
              <a:path w="128" h="255" extrusionOk="0">
                <a:moveTo>
                  <a:pt x="1" y="1"/>
                </a:moveTo>
                <a:cubicBezTo>
                  <a:pt x="1" y="32"/>
                  <a:pt x="1" y="64"/>
                  <a:pt x="1" y="96"/>
                </a:cubicBezTo>
                <a:cubicBezTo>
                  <a:pt x="32" y="127"/>
                  <a:pt x="64" y="191"/>
                  <a:pt x="127" y="254"/>
                </a:cubicBezTo>
                <a:cubicBezTo>
                  <a:pt x="64" y="159"/>
                  <a:pt x="32" y="64"/>
                  <a:pt x="1"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62;p43">
            <a:extLst>
              <a:ext uri="{FF2B5EF4-FFF2-40B4-BE49-F238E27FC236}">
                <a16:creationId xmlns:a16="http://schemas.microsoft.com/office/drawing/2014/main" id="{AFB2A410-D741-069E-8B6E-467C8CF472C3}"/>
              </a:ext>
            </a:extLst>
          </p:cNvPr>
          <p:cNvSpPr/>
          <p:nvPr/>
        </p:nvSpPr>
        <p:spPr>
          <a:xfrm>
            <a:off x="1498870" y="2169360"/>
            <a:ext cx="271745" cy="379581"/>
          </a:xfrm>
          <a:custGeom>
            <a:avLst/>
            <a:gdLst/>
            <a:ahLst/>
            <a:cxnLst/>
            <a:rect l="l" t="t" r="r" b="b"/>
            <a:pathLst>
              <a:path w="8457" h="11813" extrusionOk="0">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63;p43">
            <a:extLst>
              <a:ext uri="{FF2B5EF4-FFF2-40B4-BE49-F238E27FC236}">
                <a16:creationId xmlns:a16="http://schemas.microsoft.com/office/drawing/2014/main" id="{3C749818-9936-4CEB-D9DB-07074864CD74}"/>
              </a:ext>
            </a:extLst>
          </p:cNvPr>
          <p:cNvSpPr/>
          <p:nvPr/>
        </p:nvSpPr>
        <p:spPr>
          <a:xfrm>
            <a:off x="1261765" y="2162452"/>
            <a:ext cx="365347" cy="599175"/>
          </a:xfrm>
          <a:custGeom>
            <a:avLst/>
            <a:gdLst/>
            <a:ahLst/>
            <a:cxnLst/>
            <a:rect l="l" t="t" r="r" b="b"/>
            <a:pathLst>
              <a:path w="11370" h="18647" extrusionOk="0">
                <a:moveTo>
                  <a:pt x="10786" y="1"/>
                </a:moveTo>
                <a:cubicBezTo>
                  <a:pt x="9666" y="1"/>
                  <a:pt x="8685" y="956"/>
                  <a:pt x="7981" y="1957"/>
                </a:cubicBezTo>
                <a:cubicBezTo>
                  <a:pt x="7443" y="2717"/>
                  <a:pt x="6715" y="2812"/>
                  <a:pt x="5923" y="2844"/>
                </a:cubicBezTo>
                <a:cubicBezTo>
                  <a:pt x="5670" y="2844"/>
                  <a:pt x="5415" y="2833"/>
                  <a:pt x="5164" y="2833"/>
                </a:cubicBezTo>
                <a:cubicBezTo>
                  <a:pt x="4250" y="2833"/>
                  <a:pt x="3393" y="2970"/>
                  <a:pt x="2946" y="4237"/>
                </a:cubicBezTo>
                <a:cubicBezTo>
                  <a:pt x="2281" y="6042"/>
                  <a:pt x="3073" y="7879"/>
                  <a:pt x="1616" y="9431"/>
                </a:cubicBezTo>
                <a:cubicBezTo>
                  <a:pt x="1014" y="10032"/>
                  <a:pt x="254" y="10539"/>
                  <a:pt x="1" y="11363"/>
                </a:cubicBezTo>
                <a:cubicBezTo>
                  <a:pt x="2218" y="13421"/>
                  <a:pt x="4118" y="15923"/>
                  <a:pt x="5448" y="18646"/>
                </a:cubicBezTo>
                <a:cubicBezTo>
                  <a:pt x="5891" y="16525"/>
                  <a:pt x="6335" y="14561"/>
                  <a:pt x="6841" y="12661"/>
                </a:cubicBezTo>
                <a:lnTo>
                  <a:pt x="6746" y="12566"/>
                </a:lnTo>
                <a:lnTo>
                  <a:pt x="6841" y="12471"/>
                </a:lnTo>
                <a:cubicBezTo>
                  <a:pt x="6620" y="9209"/>
                  <a:pt x="5828" y="6042"/>
                  <a:pt x="4466" y="3065"/>
                </a:cubicBezTo>
                <a:lnTo>
                  <a:pt x="4783" y="2907"/>
                </a:lnTo>
                <a:cubicBezTo>
                  <a:pt x="6049" y="5694"/>
                  <a:pt x="6841" y="8607"/>
                  <a:pt x="7126" y="11648"/>
                </a:cubicBezTo>
                <a:cubicBezTo>
                  <a:pt x="7886" y="8924"/>
                  <a:pt x="8710" y="6454"/>
                  <a:pt x="9628" y="4079"/>
                </a:cubicBezTo>
                <a:cubicBezTo>
                  <a:pt x="10166" y="2685"/>
                  <a:pt x="10768" y="1355"/>
                  <a:pt x="11370" y="88"/>
                </a:cubicBezTo>
                <a:cubicBezTo>
                  <a:pt x="11172" y="28"/>
                  <a:pt x="10977" y="1"/>
                  <a:pt x="1078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5164;p43">
            <a:extLst>
              <a:ext uri="{FF2B5EF4-FFF2-40B4-BE49-F238E27FC236}">
                <a16:creationId xmlns:a16="http://schemas.microsoft.com/office/drawing/2014/main" id="{C93B66D2-0197-AF38-3E65-18399DFC9DC9}"/>
              </a:ext>
            </a:extLst>
          </p:cNvPr>
          <p:cNvSpPr/>
          <p:nvPr/>
        </p:nvSpPr>
        <p:spPr>
          <a:xfrm>
            <a:off x="1385925" y="2899989"/>
            <a:ext cx="292084" cy="464058"/>
          </a:xfrm>
          <a:custGeom>
            <a:avLst/>
            <a:gdLst/>
            <a:ahLst/>
            <a:cxnLst/>
            <a:rect l="l" t="t" r="r" b="b"/>
            <a:pathLst>
              <a:path w="9090" h="14442" extrusionOk="0">
                <a:moveTo>
                  <a:pt x="9089" y="0"/>
                </a:moveTo>
                <a:cubicBezTo>
                  <a:pt x="5922" y="855"/>
                  <a:pt x="2977" y="2407"/>
                  <a:pt x="507" y="4529"/>
                </a:cubicBezTo>
                <a:cubicBezTo>
                  <a:pt x="127" y="7949"/>
                  <a:pt x="0" y="11274"/>
                  <a:pt x="127" y="14441"/>
                </a:cubicBezTo>
                <a:cubicBezTo>
                  <a:pt x="285" y="13618"/>
                  <a:pt x="1394" y="12605"/>
                  <a:pt x="1742" y="12066"/>
                </a:cubicBezTo>
                <a:cubicBezTo>
                  <a:pt x="2756" y="10546"/>
                  <a:pt x="3927" y="9374"/>
                  <a:pt x="5257" y="8171"/>
                </a:cubicBezTo>
                <a:cubicBezTo>
                  <a:pt x="5859" y="7633"/>
                  <a:pt x="6366" y="6872"/>
                  <a:pt x="6207" y="6081"/>
                </a:cubicBezTo>
                <a:cubicBezTo>
                  <a:pt x="6112" y="5574"/>
                  <a:pt x="5764" y="5162"/>
                  <a:pt x="5732" y="4656"/>
                </a:cubicBezTo>
                <a:cubicBezTo>
                  <a:pt x="5606" y="3231"/>
                  <a:pt x="7253" y="2534"/>
                  <a:pt x="8139" y="1774"/>
                </a:cubicBezTo>
                <a:cubicBezTo>
                  <a:pt x="8773" y="1235"/>
                  <a:pt x="9026" y="634"/>
                  <a:pt x="90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165;p43">
            <a:extLst>
              <a:ext uri="{FF2B5EF4-FFF2-40B4-BE49-F238E27FC236}">
                <a16:creationId xmlns:a16="http://schemas.microsoft.com/office/drawing/2014/main" id="{352BCCB0-03FA-3DBB-7379-F237ED4CA358}"/>
              </a:ext>
            </a:extLst>
          </p:cNvPr>
          <p:cNvSpPr/>
          <p:nvPr/>
        </p:nvSpPr>
        <p:spPr>
          <a:xfrm>
            <a:off x="1403212" y="2670017"/>
            <a:ext cx="340926" cy="360237"/>
          </a:xfrm>
          <a:custGeom>
            <a:avLst/>
            <a:gdLst/>
            <a:ahLst/>
            <a:cxnLst/>
            <a:rect l="l" t="t" r="r" b="b"/>
            <a:pathLst>
              <a:path w="10610" h="11211" extrusionOk="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5166;p43">
            <a:extLst>
              <a:ext uri="{FF2B5EF4-FFF2-40B4-BE49-F238E27FC236}">
                <a16:creationId xmlns:a16="http://schemas.microsoft.com/office/drawing/2014/main" id="{C0AD3546-93EA-E1C1-1B08-61A24FF6EB9C}"/>
              </a:ext>
            </a:extLst>
          </p:cNvPr>
          <p:cNvSpPr/>
          <p:nvPr/>
        </p:nvSpPr>
        <p:spPr>
          <a:xfrm>
            <a:off x="1445948" y="2416620"/>
            <a:ext cx="316505" cy="355193"/>
          </a:xfrm>
          <a:custGeom>
            <a:avLst/>
            <a:gdLst/>
            <a:ahLst/>
            <a:cxnLst/>
            <a:rect l="l" t="t" r="r" b="b"/>
            <a:pathLst>
              <a:path w="9850" h="11054" extrusionOk="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5167;p43">
            <a:extLst>
              <a:ext uri="{FF2B5EF4-FFF2-40B4-BE49-F238E27FC236}">
                <a16:creationId xmlns:a16="http://schemas.microsoft.com/office/drawing/2014/main" id="{C5A96B97-EF39-13AD-E71B-9553EAE46A7D}"/>
              </a:ext>
            </a:extLst>
          </p:cNvPr>
          <p:cNvSpPr/>
          <p:nvPr/>
        </p:nvSpPr>
        <p:spPr>
          <a:xfrm>
            <a:off x="1199685" y="2540780"/>
            <a:ext cx="234085" cy="825291"/>
          </a:xfrm>
          <a:custGeom>
            <a:avLst/>
            <a:gdLst/>
            <a:ahLst/>
            <a:cxnLst/>
            <a:rect l="l" t="t" r="r" b="b"/>
            <a:pathLst>
              <a:path w="7285" h="25684" extrusionOk="0">
                <a:moveTo>
                  <a:pt x="1838" y="0"/>
                </a:moveTo>
                <a:cubicBezTo>
                  <a:pt x="1774" y="380"/>
                  <a:pt x="1774" y="792"/>
                  <a:pt x="1838" y="1204"/>
                </a:cubicBezTo>
                <a:cubicBezTo>
                  <a:pt x="1901" y="1900"/>
                  <a:pt x="2028" y="2629"/>
                  <a:pt x="2249" y="3294"/>
                </a:cubicBezTo>
                <a:cubicBezTo>
                  <a:pt x="2471" y="4022"/>
                  <a:pt x="2978" y="4782"/>
                  <a:pt x="2883" y="5574"/>
                </a:cubicBezTo>
                <a:cubicBezTo>
                  <a:pt x="2819" y="6302"/>
                  <a:pt x="2249" y="6841"/>
                  <a:pt x="1711" y="7379"/>
                </a:cubicBezTo>
                <a:cubicBezTo>
                  <a:pt x="634" y="8456"/>
                  <a:pt x="191" y="10134"/>
                  <a:pt x="793" y="11591"/>
                </a:cubicBezTo>
                <a:cubicBezTo>
                  <a:pt x="1204" y="12509"/>
                  <a:pt x="2249" y="13491"/>
                  <a:pt x="1964" y="14600"/>
                </a:cubicBezTo>
                <a:cubicBezTo>
                  <a:pt x="1838" y="15201"/>
                  <a:pt x="1268" y="15581"/>
                  <a:pt x="983" y="16120"/>
                </a:cubicBezTo>
                <a:cubicBezTo>
                  <a:pt x="1" y="17861"/>
                  <a:pt x="1426" y="19952"/>
                  <a:pt x="2344" y="21345"/>
                </a:cubicBezTo>
                <a:cubicBezTo>
                  <a:pt x="3358" y="22865"/>
                  <a:pt x="4466" y="24259"/>
                  <a:pt x="5575" y="25684"/>
                </a:cubicBezTo>
                <a:cubicBezTo>
                  <a:pt x="5448" y="22517"/>
                  <a:pt x="5575" y="19223"/>
                  <a:pt x="5923" y="15835"/>
                </a:cubicBezTo>
                <a:lnTo>
                  <a:pt x="5828" y="15835"/>
                </a:lnTo>
                <a:cubicBezTo>
                  <a:pt x="5638" y="14948"/>
                  <a:pt x="5321" y="14061"/>
                  <a:pt x="4846" y="13269"/>
                </a:cubicBezTo>
                <a:cubicBezTo>
                  <a:pt x="4308" y="12319"/>
                  <a:pt x="3611" y="11496"/>
                  <a:pt x="2914" y="10704"/>
                </a:cubicBezTo>
                <a:cubicBezTo>
                  <a:pt x="2408" y="10103"/>
                  <a:pt x="1869" y="9533"/>
                  <a:pt x="1331" y="8962"/>
                </a:cubicBezTo>
                <a:lnTo>
                  <a:pt x="1584" y="8741"/>
                </a:lnTo>
                <a:cubicBezTo>
                  <a:pt x="2123" y="9311"/>
                  <a:pt x="2661" y="9881"/>
                  <a:pt x="3168" y="10483"/>
                </a:cubicBezTo>
                <a:cubicBezTo>
                  <a:pt x="3865" y="11274"/>
                  <a:pt x="4593" y="12129"/>
                  <a:pt x="5163" y="13111"/>
                </a:cubicBezTo>
                <a:cubicBezTo>
                  <a:pt x="5511" y="13713"/>
                  <a:pt x="5796" y="14378"/>
                  <a:pt x="6018" y="15075"/>
                </a:cubicBezTo>
                <a:cubicBezTo>
                  <a:pt x="6208" y="13269"/>
                  <a:pt x="6493" y="11433"/>
                  <a:pt x="6841" y="9533"/>
                </a:cubicBezTo>
                <a:cubicBezTo>
                  <a:pt x="6968" y="8836"/>
                  <a:pt x="7126" y="8107"/>
                  <a:pt x="7253" y="7442"/>
                </a:cubicBezTo>
                <a:lnTo>
                  <a:pt x="7253" y="7411"/>
                </a:lnTo>
                <a:cubicBezTo>
                  <a:pt x="7253" y="7411"/>
                  <a:pt x="7253" y="7379"/>
                  <a:pt x="7285" y="7347"/>
                </a:cubicBezTo>
                <a:lnTo>
                  <a:pt x="7285" y="7347"/>
                </a:lnTo>
                <a:lnTo>
                  <a:pt x="7221" y="7379"/>
                </a:lnTo>
                <a:cubicBezTo>
                  <a:pt x="5923" y="4592"/>
                  <a:pt x="4055" y="2059"/>
                  <a:pt x="18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5168;p43">
            <a:extLst>
              <a:ext uri="{FF2B5EF4-FFF2-40B4-BE49-F238E27FC236}">
                <a16:creationId xmlns:a16="http://schemas.microsoft.com/office/drawing/2014/main" id="{70DE2047-05A6-D410-C6D0-0AE1E8459C75}"/>
              </a:ext>
            </a:extLst>
          </p:cNvPr>
          <p:cNvSpPr/>
          <p:nvPr/>
        </p:nvSpPr>
        <p:spPr>
          <a:xfrm>
            <a:off x="1374710" y="3038384"/>
            <a:ext cx="27538" cy="342950"/>
          </a:xfrm>
          <a:custGeom>
            <a:avLst/>
            <a:gdLst/>
            <a:ahLst/>
            <a:cxnLst/>
            <a:rect l="l" t="t" r="r" b="b"/>
            <a:pathLst>
              <a:path w="857" h="10673" extrusionOk="0">
                <a:moveTo>
                  <a:pt x="666" y="0"/>
                </a:moveTo>
                <a:cubicBezTo>
                  <a:pt x="698" y="95"/>
                  <a:pt x="729" y="190"/>
                  <a:pt x="729" y="285"/>
                </a:cubicBezTo>
                <a:lnTo>
                  <a:pt x="476" y="349"/>
                </a:lnTo>
                <a:cubicBezTo>
                  <a:pt x="128" y="3737"/>
                  <a:pt x="1" y="7031"/>
                  <a:pt x="128" y="10198"/>
                </a:cubicBezTo>
                <a:cubicBezTo>
                  <a:pt x="254" y="10356"/>
                  <a:pt x="381" y="10514"/>
                  <a:pt x="508" y="10673"/>
                </a:cubicBezTo>
                <a:cubicBezTo>
                  <a:pt x="508" y="10641"/>
                  <a:pt x="508" y="10609"/>
                  <a:pt x="508" y="10578"/>
                </a:cubicBezTo>
                <a:cubicBezTo>
                  <a:pt x="444" y="10419"/>
                  <a:pt x="444" y="10293"/>
                  <a:pt x="476" y="10134"/>
                </a:cubicBezTo>
                <a:cubicBezTo>
                  <a:pt x="349" y="6967"/>
                  <a:pt x="476" y="3642"/>
                  <a:pt x="856" y="222"/>
                </a:cubicBezTo>
                <a:lnTo>
                  <a:pt x="666"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5169;p43">
            <a:extLst>
              <a:ext uri="{FF2B5EF4-FFF2-40B4-BE49-F238E27FC236}">
                <a16:creationId xmlns:a16="http://schemas.microsoft.com/office/drawing/2014/main" id="{FE48E0F8-AD14-4241-EDA4-97871F523C8D}"/>
              </a:ext>
            </a:extLst>
          </p:cNvPr>
          <p:cNvSpPr/>
          <p:nvPr/>
        </p:nvSpPr>
        <p:spPr>
          <a:xfrm>
            <a:off x="1478530" y="2563144"/>
            <a:ext cx="4081" cy="6137"/>
          </a:xfrm>
          <a:custGeom>
            <a:avLst/>
            <a:gdLst/>
            <a:ahLst/>
            <a:cxnLst/>
            <a:rect l="l" t="t" r="r" b="b"/>
            <a:pathLst>
              <a:path w="127" h="191" extrusionOk="0">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5170;p43">
            <a:extLst>
              <a:ext uri="{FF2B5EF4-FFF2-40B4-BE49-F238E27FC236}">
                <a16:creationId xmlns:a16="http://schemas.microsoft.com/office/drawing/2014/main" id="{7AFCFAC9-0536-56D0-EBF5-9A1282EBA7D4}"/>
              </a:ext>
            </a:extLst>
          </p:cNvPr>
          <p:cNvSpPr/>
          <p:nvPr/>
        </p:nvSpPr>
        <p:spPr>
          <a:xfrm>
            <a:off x="1432742" y="2778882"/>
            <a:ext cx="32" cy="1060"/>
          </a:xfrm>
          <a:custGeom>
            <a:avLst/>
            <a:gdLst/>
            <a:ahLst/>
            <a:cxnLst/>
            <a:rect l="l" t="t" r="r" b="b"/>
            <a:pathLst>
              <a:path w="1" h="33" extrusionOk="0">
                <a:moveTo>
                  <a:pt x="0" y="32"/>
                </a:moveTo>
                <a:lnTo>
                  <a:pt x="0" y="32"/>
                </a:lnTo>
                <a:lnTo>
                  <a:pt x="0"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5171;p43">
            <a:extLst>
              <a:ext uri="{FF2B5EF4-FFF2-40B4-BE49-F238E27FC236}">
                <a16:creationId xmlns:a16="http://schemas.microsoft.com/office/drawing/2014/main" id="{A02A6504-F129-FCFA-46A4-44B684ECB340}"/>
              </a:ext>
            </a:extLst>
          </p:cNvPr>
          <p:cNvSpPr/>
          <p:nvPr/>
        </p:nvSpPr>
        <p:spPr>
          <a:xfrm>
            <a:off x="1395082" y="3030222"/>
            <a:ext cx="8162" cy="15295"/>
          </a:xfrm>
          <a:custGeom>
            <a:avLst/>
            <a:gdLst/>
            <a:ahLst/>
            <a:cxnLst/>
            <a:rect l="l" t="t" r="r" b="b"/>
            <a:pathLst>
              <a:path w="254" h="476" extrusionOk="0">
                <a:moveTo>
                  <a:pt x="254" y="1"/>
                </a:moveTo>
                <a:lnTo>
                  <a:pt x="254" y="1"/>
                </a:lnTo>
                <a:cubicBezTo>
                  <a:pt x="190" y="64"/>
                  <a:pt x="95" y="128"/>
                  <a:pt x="0" y="191"/>
                </a:cubicBezTo>
                <a:cubicBezTo>
                  <a:pt x="0" y="223"/>
                  <a:pt x="32" y="223"/>
                  <a:pt x="32" y="254"/>
                </a:cubicBezTo>
                <a:lnTo>
                  <a:pt x="222" y="476"/>
                </a:lnTo>
                <a:cubicBezTo>
                  <a:pt x="222" y="318"/>
                  <a:pt x="222" y="159"/>
                  <a:pt x="254"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5172;p43">
            <a:extLst>
              <a:ext uri="{FF2B5EF4-FFF2-40B4-BE49-F238E27FC236}">
                <a16:creationId xmlns:a16="http://schemas.microsoft.com/office/drawing/2014/main" id="{FC2D5091-1081-A091-D16C-42AD0EC71840}"/>
              </a:ext>
            </a:extLst>
          </p:cNvPr>
          <p:cNvSpPr/>
          <p:nvPr/>
        </p:nvSpPr>
        <p:spPr>
          <a:xfrm>
            <a:off x="1481583" y="2561120"/>
            <a:ext cx="2056" cy="3085"/>
          </a:xfrm>
          <a:custGeom>
            <a:avLst/>
            <a:gdLst/>
            <a:ahLst/>
            <a:cxnLst/>
            <a:rect l="l" t="t" r="r" b="b"/>
            <a:pathLst>
              <a:path w="64" h="96" extrusionOk="0">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5173;p43">
            <a:extLst>
              <a:ext uri="{FF2B5EF4-FFF2-40B4-BE49-F238E27FC236}">
                <a16:creationId xmlns:a16="http://schemas.microsoft.com/office/drawing/2014/main" id="{9149957E-3283-C29D-6061-BAC4BEF6ABD9}"/>
              </a:ext>
            </a:extLst>
          </p:cNvPr>
          <p:cNvSpPr/>
          <p:nvPr/>
        </p:nvSpPr>
        <p:spPr>
          <a:xfrm>
            <a:off x="1258712" y="2165280"/>
            <a:ext cx="507822" cy="871080"/>
          </a:xfrm>
          <a:custGeom>
            <a:avLst/>
            <a:gdLst/>
            <a:ahLst/>
            <a:cxnLst/>
            <a:rect l="l" t="t" r="r" b="b"/>
            <a:pathLst>
              <a:path w="15804" h="27109" extrusionOk="0">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5174;p43">
            <a:extLst>
              <a:ext uri="{FF2B5EF4-FFF2-40B4-BE49-F238E27FC236}">
                <a16:creationId xmlns:a16="http://schemas.microsoft.com/office/drawing/2014/main" id="{E4C79353-B92F-1E16-D3E5-2DD8D187A011}"/>
              </a:ext>
            </a:extLst>
          </p:cNvPr>
          <p:cNvSpPr/>
          <p:nvPr/>
        </p:nvSpPr>
        <p:spPr>
          <a:xfrm>
            <a:off x="1402216" y="2887779"/>
            <a:ext cx="276789" cy="157738"/>
          </a:xfrm>
          <a:custGeom>
            <a:avLst/>
            <a:gdLst/>
            <a:ahLst/>
            <a:cxnLst/>
            <a:rect l="l" t="t" r="r" b="b"/>
            <a:pathLst>
              <a:path w="8614" h="4909" extrusionOk="0">
                <a:moveTo>
                  <a:pt x="8614" y="0"/>
                </a:moveTo>
                <a:lnTo>
                  <a:pt x="8614" y="0"/>
                </a:lnTo>
                <a:cubicBezTo>
                  <a:pt x="5479" y="824"/>
                  <a:pt x="2534" y="2344"/>
                  <a:pt x="32" y="4434"/>
                </a:cubicBezTo>
                <a:cubicBezTo>
                  <a:pt x="32" y="4592"/>
                  <a:pt x="0" y="4751"/>
                  <a:pt x="0" y="4909"/>
                </a:cubicBezTo>
                <a:cubicBezTo>
                  <a:pt x="2470" y="2755"/>
                  <a:pt x="5415" y="1204"/>
                  <a:pt x="8582" y="380"/>
                </a:cubicBezTo>
                <a:cubicBezTo>
                  <a:pt x="8582" y="254"/>
                  <a:pt x="8614" y="127"/>
                  <a:pt x="8614"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5175;p43">
            <a:extLst>
              <a:ext uri="{FF2B5EF4-FFF2-40B4-BE49-F238E27FC236}">
                <a16:creationId xmlns:a16="http://schemas.microsoft.com/office/drawing/2014/main" id="{75C1DE6A-D209-A83B-DCB7-99B89ED205B1}"/>
              </a:ext>
            </a:extLst>
          </p:cNvPr>
          <p:cNvSpPr/>
          <p:nvPr/>
        </p:nvSpPr>
        <p:spPr>
          <a:xfrm>
            <a:off x="1242421" y="2821618"/>
            <a:ext cx="150637" cy="227980"/>
          </a:xfrm>
          <a:custGeom>
            <a:avLst/>
            <a:gdLst/>
            <a:ahLst/>
            <a:cxnLst/>
            <a:rect l="l" t="t" r="r" b="b"/>
            <a:pathLst>
              <a:path w="4688" h="7095" extrusionOk="0">
                <a:moveTo>
                  <a:pt x="286" y="1"/>
                </a:moveTo>
                <a:lnTo>
                  <a:pt x="1" y="222"/>
                </a:lnTo>
                <a:cubicBezTo>
                  <a:pt x="539" y="793"/>
                  <a:pt x="1078" y="1363"/>
                  <a:pt x="1584" y="1964"/>
                </a:cubicBezTo>
                <a:cubicBezTo>
                  <a:pt x="2281" y="2756"/>
                  <a:pt x="2978" y="3579"/>
                  <a:pt x="3548" y="4529"/>
                </a:cubicBezTo>
                <a:cubicBezTo>
                  <a:pt x="3991" y="5321"/>
                  <a:pt x="4308" y="6208"/>
                  <a:pt x="4498" y="7095"/>
                </a:cubicBezTo>
                <a:lnTo>
                  <a:pt x="4593" y="7063"/>
                </a:lnTo>
                <a:cubicBezTo>
                  <a:pt x="4625" y="6841"/>
                  <a:pt x="4656" y="6588"/>
                  <a:pt x="4688" y="6335"/>
                </a:cubicBezTo>
                <a:cubicBezTo>
                  <a:pt x="4466" y="5638"/>
                  <a:pt x="4181" y="4973"/>
                  <a:pt x="3833" y="4371"/>
                </a:cubicBezTo>
                <a:cubicBezTo>
                  <a:pt x="3295" y="3389"/>
                  <a:pt x="2566" y="2534"/>
                  <a:pt x="1869" y="1743"/>
                </a:cubicBezTo>
                <a:cubicBezTo>
                  <a:pt x="1331" y="1141"/>
                  <a:pt x="793" y="571"/>
                  <a:pt x="286"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5176;p43">
            <a:extLst>
              <a:ext uri="{FF2B5EF4-FFF2-40B4-BE49-F238E27FC236}">
                <a16:creationId xmlns:a16="http://schemas.microsoft.com/office/drawing/2014/main" id="{1D7121E1-FFE4-FEFA-848F-A6BCA5BC7F9F}"/>
              </a:ext>
            </a:extLst>
          </p:cNvPr>
          <p:cNvSpPr/>
          <p:nvPr/>
        </p:nvSpPr>
        <p:spPr>
          <a:xfrm>
            <a:off x="1389973" y="3025145"/>
            <a:ext cx="8194" cy="24453"/>
          </a:xfrm>
          <a:custGeom>
            <a:avLst/>
            <a:gdLst/>
            <a:ahLst/>
            <a:cxnLst/>
            <a:rect l="l" t="t" r="r" b="b"/>
            <a:pathLst>
              <a:path w="255" h="761" extrusionOk="0">
                <a:moveTo>
                  <a:pt x="96" y="1"/>
                </a:moveTo>
                <a:cubicBezTo>
                  <a:pt x="64" y="254"/>
                  <a:pt x="33" y="507"/>
                  <a:pt x="1" y="761"/>
                </a:cubicBezTo>
                <a:lnTo>
                  <a:pt x="254" y="697"/>
                </a:lnTo>
                <a:cubicBezTo>
                  <a:pt x="223" y="602"/>
                  <a:pt x="191" y="507"/>
                  <a:pt x="191" y="412"/>
                </a:cubicBezTo>
                <a:lnTo>
                  <a:pt x="159" y="381"/>
                </a:lnTo>
                <a:cubicBezTo>
                  <a:pt x="159" y="381"/>
                  <a:pt x="159" y="349"/>
                  <a:pt x="159" y="349"/>
                </a:cubicBezTo>
                <a:cubicBezTo>
                  <a:pt x="159" y="222"/>
                  <a:pt x="128" y="127"/>
                  <a:pt x="96"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5177;p43">
            <a:extLst>
              <a:ext uri="{FF2B5EF4-FFF2-40B4-BE49-F238E27FC236}">
                <a16:creationId xmlns:a16="http://schemas.microsoft.com/office/drawing/2014/main" id="{F9482784-EB8D-C1C8-BA77-05C04DA1E921}"/>
              </a:ext>
            </a:extLst>
          </p:cNvPr>
          <p:cNvSpPr/>
          <p:nvPr/>
        </p:nvSpPr>
        <p:spPr>
          <a:xfrm>
            <a:off x="1395082" y="3036327"/>
            <a:ext cx="1060" cy="2089"/>
          </a:xfrm>
          <a:custGeom>
            <a:avLst/>
            <a:gdLst/>
            <a:ahLst/>
            <a:cxnLst/>
            <a:rect l="l" t="t" r="r" b="b"/>
            <a:pathLst>
              <a:path w="33" h="65" extrusionOk="0">
                <a:moveTo>
                  <a:pt x="0" y="1"/>
                </a:moveTo>
                <a:cubicBezTo>
                  <a:pt x="0" y="1"/>
                  <a:pt x="0" y="33"/>
                  <a:pt x="0" y="33"/>
                </a:cubicBezTo>
                <a:lnTo>
                  <a:pt x="32" y="64"/>
                </a:lnTo>
                <a:cubicBezTo>
                  <a:pt x="32" y="33"/>
                  <a:pt x="0" y="33"/>
                  <a:pt x="0"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5178;p43">
            <a:extLst>
              <a:ext uri="{FF2B5EF4-FFF2-40B4-BE49-F238E27FC236}">
                <a16:creationId xmlns:a16="http://schemas.microsoft.com/office/drawing/2014/main" id="{469D425D-6CE2-9FF0-CFFF-BFFE8E9C6031}"/>
              </a:ext>
            </a:extLst>
          </p:cNvPr>
          <p:cNvSpPr/>
          <p:nvPr/>
        </p:nvSpPr>
        <p:spPr>
          <a:xfrm>
            <a:off x="930029" y="2571659"/>
            <a:ext cx="520032" cy="858516"/>
          </a:xfrm>
          <a:custGeom>
            <a:avLst/>
            <a:gdLst/>
            <a:ahLst/>
            <a:cxnLst/>
            <a:rect l="l" t="t" r="r" b="b"/>
            <a:pathLst>
              <a:path w="16184" h="26718" extrusionOk="0">
                <a:moveTo>
                  <a:pt x="3151" y="1"/>
                </a:moveTo>
                <a:cubicBezTo>
                  <a:pt x="2694" y="1"/>
                  <a:pt x="2235" y="202"/>
                  <a:pt x="1806" y="718"/>
                </a:cubicBezTo>
                <a:cubicBezTo>
                  <a:pt x="1204" y="1509"/>
                  <a:pt x="1996" y="2681"/>
                  <a:pt x="1489" y="3441"/>
                </a:cubicBezTo>
                <a:cubicBezTo>
                  <a:pt x="1014" y="4106"/>
                  <a:pt x="286" y="4138"/>
                  <a:pt x="159" y="5120"/>
                </a:cubicBezTo>
                <a:cubicBezTo>
                  <a:pt x="1" y="6545"/>
                  <a:pt x="1584" y="7463"/>
                  <a:pt x="2217" y="8572"/>
                </a:cubicBezTo>
                <a:cubicBezTo>
                  <a:pt x="2756" y="9458"/>
                  <a:pt x="2027" y="9997"/>
                  <a:pt x="1806" y="10820"/>
                </a:cubicBezTo>
                <a:cubicBezTo>
                  <a:pt x="1647" y="11485"/>
                  <a:pt x="1901" y="12087"/>
                  <a:pt x="2312" y="12593"/>
                </a:cubicBezTo>
                <a:cubicBezTo>
                  <a:pt x="3041" y="13480"/>
                  <a:pt x="4403" y="14050"/>
                  <a:pt x="4371" y="15380"/>
                </a:cubicBezTo>
                <a:cubicBezTo>
                  <a:pt x="4339" y="16489"/>
                  <a:pt x="4308" y="17502"/>
                  <a:pt x="5416" y="18104"/>
                </a:cubicBezTo>
                <a:cubicBezTo>
                  <a:pt x="6176" y="18547"/>
                  <a:pt x="7474" y="18832"/>
                  <a:pt x="7569" y="19877"/>
                </a:cubicBezTo>
                <a:cubicBezTo>
                  <a:pt x="7601" y="20257"/>
                  <a:pt x="7411" y="20606"/>
                  <a:pt x="7411" y="20986"/>
                </a:cubicBezTo>
                <a:cubicBezTo>
                  <a:pt x="7411" y="21556"/>
                  <a:pt x="7886" y="22062"/>
                  <a:pt x="8393" y="22348"/>
                </a:cubicBezTo>
                <a:cubicBezTo>
                  <a:pt x="9533" y="23044"/>
                  <a:pt x="10546" y="23741"/>
                  <a:pt x="11465" y="24723"/>
                </a:cubicBezTo>
                <a:cubicBezTo>
                  <a:pt x="11875" y="25133"/>
                  <a:pt x="13322" y="25983"/>
                  <a:pt x="12957" y="26709"/>
                </a:cubicBezTo>
                <a:lnTo>
                  <a:pt x="12957" y="26709"/>
                </a:lnTo>
                <a:cubicBezTo>
                  <a:pt x="13653" y="25351"/>
                  <a:pt x="14379" y="24023"/>
                  <a:pt x="14948" y="22633"/>
                </a:cubicBezTo>
                <a:cubicBezTo>
                  <a:pt x="15455" y="21461"/>
                  <a:pt x="16183" y="19782"/>
                  <a:pt x="15233" y="18642"/>
                </a:cubicBezTo>
                <a:cubicBezTo>
                  <a:pt x="14948" y="18294"/>
                  <a:pt x="14505" y="18072"/>
                  <a:pt x="14315" y="17661"/>
                </a:cubicBezTo>
                <a:cubicBezTo>
                  <a:pt x="13967" y="16900"/>
                  <a:pt x="14600" y="16045"/>
                  <a:pt x="14758" y="15317"/>
                </a:cubicBezTo>
                <a:cubicBezTo>
                  <a:pt x="14980" y="14177"/>
                  <a:pt x="14442" y="13005"/>
                  <a:pt x="13492" y="12372"/>
                </a:cubicBezTo>
                <a:cubicBezTo>
                  <a:pt x="13048" y="12087"/>
                  <a:pt x="12573" y="11738"/>
                  <a:pt x="12415" y="11232"/>
                </a:cubicBezTo>
                <a:cubicBezTo>
                  <a:pt x="12225" y="10662"/>
                  <a:pt x="12478" y="10060"/>
                  <a:pt x="12542" y="9522"/>
                </a:cubicBezTo>
                <a:cubicBezTo>
                  <a:pt x="12605" y="8983"/>
                  <a:pt x="12605" y="8445"/>
                  <a:pt x="12573" y="7938"/>
                </a:cubicBezTo>
                <a:cubicBezTo>
                  <a:pt x="12542" y="7558"/>
                  <a:pt x="12478" y="7210"/>
                  <a:pt x="12320" y="6861"/>
                </a:cubicBezTo>
                <a:cubicBezTo>
                  <a:pt x="12035" y="6228"/>
                  <a:pt x="11370" y="5975"/>
                  <a:pt x="10831" y="5595"/>
                </a:cubicBezTo>
                <a:cubicBezTo>
                  <a:pt x="9565" y="4676"/>
                  <a:pt x="9850" y="3251"/>
                  <a:pt x="9153" y="2016"/>
                </a:cubicBezTo>
                <a:cubicBezTo>
                  <a:pt x="8802" y="1402"/>
                  <a:pt x="8383" y="1235"/>
                  <a:pt x="7929" y="1235"/>
                </a:cubicBezTo>
                <a:cubicBezTo>
                  <a:pt x="7563" y="1235"/>
                  <a:pt x="7173" y="1344"/>
                  <a:pt x="6778" y="1414"/>
                </a:cubicBezTo>
                <a:cubicBezTo>
                  <a:pt x="6594" y="1447"/>
                  <a:pt x="6406" y="1472"/>
                  <a:pt x="6220" y="1472"/>
                </a:cubicBezTo>
                <a:cubicBezTo>
                  <a:pt x="5861" y="1472"/>
                  <a:pt x="5507" y="1379"/>
                  <a:pt x="5194" y="1066"/>
                </a:cubicBezTo>
                <a:cubicBezTo>
                  <a:pt x="4593" y="504"/>
                  <a:pt x="3873" y="1"/>
                  <a:pt x="3151" y="1"/>
                </a:cubicBezTo>
                <a:close/>
                <a:moveTo>
                  <a:pt x="12957" y="26709"/>
                </a:moveTo>
                <a:lnTo>
                  <a:pt x="12957" y="26709"/>
                </a:lnTo>
                <a:cubicBezTo>
                  <a:pt x="12956" y="26712"/>
                  <a:pt x="12955" y="26715"/>
                  <a:pt x="12953" y="26718"/>
                </a:cubicBezTo>
                <a:cubicBezTo>
                  <a:pt x="12955" y="26715"/>
                  <a:pt x="12956" y="26712"/>
                  <a:pt x="12957" y="26709"/>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5179;p43">
            <a:extLst>
              <a:ext uri="{FF2B5EF4-FFF2-40B4-BE49-F238E27FC236}">
                <a16:creationId xmlns:a16="http://schemas.microsoft.com/office/drawing/2014/main" id="{63AC934B-3963-67F5-DF0D-4AB9A1F55104}"/>
              </a:ext>
            </a:extLst>
          </p:cNvPr>
          <p:cNvSpPr/>
          <p:nvPr/>
        </p:nvSpPr>
        <p:spPr>
          <a:xfrm>
            <a:off x="978870" y="2546885"/>
            <a:ext cx="385719" cy="926027"/>
          </a:xfrm>
          <a:custGeom>
            <a:avLst/>
            <a:gdLst/>
            <a:ahLst/>
            <a:cxnLst/>
            <a:rect l="l" t="t" r="r" b="b"/>
            <a:pathLst>
              <a:path w="12004" h="28819" extrusionOk="0">
                <a:moveTo>
                  <a:pt x="286" y="0"/>
                </a:moveTo>
                <a:lnTo>
                  <a:pt x="1" y="222"/>
                </a:lnTo>
                <a:cubicBezTo>
                  <a:pt x="856" y="1299"/>
                  <a:pt x="1711" y="2502"/>
                  <a:pt x="2503" y="3769"/>
                </a:cubicBezTo>
                <a:cubicBezTo>
                  <a:pt x="4561" y="7031"/>
                  <a:pt x="6398" y="10768"/>
                  <a:pt x="8298" y="15550"/>
                </a:cubicBezTo>
                <a:cubicBezTo>
                  <a:pt x="10071" y="20142"/>
                  <a:pt x="11212" y="24607"/>
                  <a:pt x="11655" y="28819"/>
                </a:cubicBezTo>
                <a:lnTo>
                  <a:pt x="12003" y="28787"/>
                </a:lnTo>
                <a:cubicBezTo>
                  <a:pt x="11560" y="24544"/>
                  <a:pt x="10420" y="20047"/>
                  <a:pt x="8615" y="15423"/>
                </a:cubicBezTo>
                <a:cubicBezTo>
                  <a:pt x="6715" y="10641"/>
                  <a:pt x="4878" y="6872"/>
                  <a:pt x="2788" y="3579"/>
                </a:cubicBezTo>
                <a:cubicBezTo>
                  <a:pt x="1996" y="2280"/>
                  <a:pt x="1141" y="1109"/>
                  <a:pt x="286"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5180;p43">
            <a:extLst>
              <a:ext uri="{FF2B5EF4-FFF2-40B4-BE49-F238E27FC236}">
                <a16:creationId xmlns:a16="http://schemas.microsoft.com/office/drawing/2014/main" id="{887E1770-BF07-8DF0-8F98-E9E5D5A2B250}"/>
              </a:ext>
            </a:extLst>
          </p:cNvPr>
          <p:cNvSpPr/>
          <p:nvPr/>
        </p:nvSpPr>
        <p:spPr>
          <a:xfrm>
            <a:off x="905608" y="2761595"/>
            <a:ext cx="267664" cy="93634"/>
          </a:xfrm>
          <a:custGeom>
            <a:avLst/>
            <a:gdLst/>
            <a:ahLst/>
            <a:cxnLst/>
            <a:rect l="l" t="t" r="r" b="b"/>
            <a:pathLst>
              <a:path w="8330" h="2914" extrusionOk="0">
                <a:moveTo>
                  <a:pt x="64" y="0"/>
                </a:moveTo>
                <a:lnTo>
                  <a:pt x="1" y="317"/>
                </a:lnTo>
                <a:cubicBezTo>
                  <a:pt x="2344" y="697"/>
                  <a:pt x="4656" y="1362"/>
                  <a:pt x="6841" y="2312"/>
                </a:cubicBezTo>
                <a:cubicBezTo>
                  <a:pt x="6999" y="2376"/>
                  <a:pt x="7126" y="2439"/>
                  <a:pt x="7253" y="2471"/>
                </a:cubicBezTo>
                <a:cubicBezTo>
                  <a:pt x="7569" y="2597"/>
                  <a:pt x="7791" y="2692"/>
                  <a:pt x="8139" y="2914"/>
                </a:cubicBezTo>
                <a:lnTo>
                  <a:pt x="8329" y="2661"/>
                </a:lnTo>
                <a:cubicBezTo>
                  <a:pt x="7981" y="2376"/>
                  <a:pt x="7696" y="2281"/>
                  <a:pt x="7379" y="2154"/>
                </a:cubicBezTo>
                <a:cubicBezTo>
                  <a:pt x="7253" y="2090"/>
                  <a:pt x="7126" y="2059"/>
                  <a:pt x="6968" y="1964"/>
                </a:cubicBezTo>
                <a:cubicBezTo>
                  <a:pt x="4751" y="1014"/>
                  <a:pt x="2439" y="349"/>
                  <a:pt x="64"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5181;p43">
            <a:extLst>
              <a:ext uri="{FF2B5EF4-FFF2-40B4-BE49-F238E27FC236}">
                <a16:creationId xmlns:a16="http://schemas.microsoft.com/office/drawing/2014/main" id="{B2D6B9DC-6CFC-A7B5-0253-6601A71A89C2}"/>
              </a:ext>
            </a:extLst>
          </p:cNvPr>
          <p:cNvSpPr/>
          <p:nvPr/>
        </p:nvSpPr>
        <p:spPr>
          <a:xfrm>
            <a:off x="991080" y="2949666"/>
            <a:ext cx="245267" cy="55172"/>
          </a:xfrm>
          <a:custGeom>
            <a:avLst/>
            <a:gdLst/>
            <a:ahLst/>
            <a:cxnLst/>
            <a:rect l="l" t="t" r="r" b="b"/>
            <a:pathLst>
              <a:path w="7633" h="1717" extrusionOk="0">
                <a:moveTo>
                  <a:pt x="460" y="0"/>
                </a:moveTo>
                <a:cubicBezTo>
                  <a:pt x="307" y="0"/>
                  <a:pt x="154" y="2"/>
                  <a:pt x="1" y="6"/>
                </a:cubicBezTo>
                <a:lnTo>
                  <a:pt x="1" y="354"/>
                </a:lnTo>
                <a:cubicBezTo>
                  <a:pt x="150" y="351"/>
                  <a:pt x="300" y="349"/>
                  <a:pt x="450" y="349"/>
                </a:cubicBezTo>
                <a:cubicBezTo>
                  <a:pt x="2840" y="349"/>
                  <a:pt x="5269" y="822"/>
                  <a:pt x="7475" y="1716"/>
                </a:cubicBezTo>
                <a:lnTo>
                  <a:pt x="7633" y="1400"/>
                </a:lnTo>
                <a:cubicBezTo>
                  <a:pt x="5368" y="476"/>
                  <a:pt x="2907" y="0"/>
                  <a:pt x="460"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5182;p43">
            <a:extLst>
              <a:ext uri="{FF2B5EF4-FFF2-40B4-BE49-F238E27FC236}">
                <a16:creationId xmlns:a16="http://schemas.microsoft.com/office/drawing/2014/main" id="{12ABA80F-B7B2-D717-4B82-6A09AA0597F6}"/>
              </a:ext>
            </a:extLst>
          </p:cNvPr>
          <p:cNvSpPr/>
          <p:nvPr/>
        </p:nvSpPr>
        <p:spPr>
          <a:xfrm>
            <a:off x="1051136" y="3105541"/>
            <a:ext cx="248320" cy="80428"/>
          </a:xfrm>
          <a:custGeom>
            <a:avLst/>
            <a:gdLst/>
            <a:ahLst/>
            <a:cxnLst/>
            <a:rect l="l" t="t" r="r" b="b"/>
            <a:pathLst>
              <a:path w="7728" h="2503" extrusionOk="0">
                <a:moveTo>
                  <a:pt x="32" y="0"/>
                </a:moveTo>
                <a:lnTo>
                  <a:pt x="0" y="349"/>
                </a:lnTo>
                <a:cubicBezTo>
                  <a:pt x="2660" y="444"/>
                  <a:pt x="5257" y="1172"/>
                  <a:pt x="7537" y="2502"/>
                </a:cubicBezTo>
                <a:lnTo>
                  <a:pt x="7727" y="2186"/>
                </a:lnTo>
                <a:cubicBezTo>
                  <a:pt x="5384" y="855"/>
                  <a:pt x="2724" y="95"/>
                  <a:pt x="32"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5183;p43">
            <a:extLst>
              <a:ext uri="{FF2B5EF4-FFF2-40B4-BE49-F238E27FC236}">
                <a16:creationId xmlns:a16="http://schemas.microsoft.com/office/drawing/2014/main" id="{E6304FEF-FC71-68CD-F68E-19CEE7EA25E6}"/>
              </a:ext>
            </a:extLst>
          </p:cNvPr>
          <p:cNvSpPr/>
          <p:nvPr/>
        </p:nvSpPr>
        <p:spPr>
          <a:xfrm>
            <a:off x="1150843" y="2613014"/>
            <a:ext cx="33611" cy="235114"/>
          </a:xfrm>
          <a:custGeom>
            <a:avLst/>
            <a:gdLst/>
            <a:ahLst/>
            <a:cxnLst/>
            <a:rect l="l" t="t" r="r" b="b"/>
            <a:pathLst>
              <a:path w="1046" h="7317" extrusionOk="0">
                <a:moveTo>
                  <a:pt x="729" y="1"/>
                </a:moveTo>
                <a:cubicBezTo>
                  <a:pt x="127" y="2408"/>
                  <a:pt x="1" y="4846"/>
                  <a:pt x="286" y="7316"/>
                </a:cubicBezTo>
                <a:lnTo>
                  <a:pt x="634" y="7253"/>
                </a:lnTo>
                <a:cubicBezTo>
                  <a:pt x="349" y="4846"/>
                  <a:pt x="476" y="2439"/>
                  <a:pt x="1046" y="96"/>
                </a:cubicBezTo>
                <a:lnTo>
                  <a:pt x="72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5184;p43">
            <a:extLst>
              <a:ext uri="{FF2B5EF4-FFF2-40B4-BE49-F238E27FC236}">
                <a16:creationId xmlns:a16="http://schemas.microsoft.com/office/drawing/2014/main" id="{25EFE6E0-B24B-1E5D-0C97-19E47C9650D7}"/>
              </a:ext>
            </a:extLst>
          </p:cNvPr>
          <p:cNvSpPr/>
          <p:nvPr/>
        </p:nvSpPr>
        <p:spPr>
          <a:xfrm>
            <a:off x="1226162" y="2781934"/>
            <a:ext cx="110954" cy="212717"/>
          </a:xfrm>
          <a:custGeom>
            <a:avLst/>
            <a:gdLst/>
            <a:ahLst/>
            <a:cxnLst/>
            <a:rect l="l" t="t" r="r" b="b"/>
            <a:pathLst>
              <a:path w="3453" h="6620" extrusionOk="0">
                <a:moveTo>
                  <a:pt x="3199" y="1"/>
                </a:moveTo>
                <a:cubicBezTo>
                  <a:pt x="1710" y="1933"/>
                  <a:pt x="602" y="4181"/>
                  <a:pt x="0" y="6525"/>
                </a:cubicBezTo>
                <a:lnTo>
                  <a:pt x="349" y="6620"/>
                </a:lnTo>
                <a:cubicBezTo>
                  <a:pt x="919" y="4308"/>
                  <a:pt x="1995" y="2091"/>
                  <a:pt x="3452" y="222"/>
                </a:cubicBezTo>
                <a:lnTo>
                  <a:pt x="319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5185;p43">
            <a:extLst>
              <a:ext uri="{FF2B5EF4-FFF2-40B4-BE49-F238E27FC236}">
                <a16:creationId xmlns:a16="http://schemas.microsoft.com/office/drawing/2014/main" id="{05015751-A7BC-CE93-86E9-095A740CB9AE}"/>
              </a:ext>
            </a:extLst>
          </p:cNvPr>
          <p:cNvSpPr/>
          <p:nvPr/>
        </p:nvSpPr>
        <p:spPr>
          <a:xfrm>
            <a:off x="1296371" y="2999696"/>
            <a:ext cx="84476" cy="186272"/>
          </a:xfrm>
          <a:custGeom>
            <a:avLst/>
            <a:gdLst/>
            <a:ahLst/>
            <a:cxnLst/>
            <a:rect l="l" t="t" r="r" b="b"/>
            <a:pathLst>
              <a:path w="2629" h="5797" extrusionOk="0">
                <a:moveTo>
                  <a:pt x="2344" y="1"/>
                </a:moveTo>
                <a:cubicBezTo>
                  <a:pt x="2027" y="508"/>
                  <a:pt x="1742" y="1014"/>
                  <a:pt x="1426" y="1489"/>
                </a:cubicBezTo>
                <a:cubicBezTo>
                  <a:pt x="1046" y="2154"/>
                  <a:pt x="634" y="2883"/>
                  <a:pt x="349" y="3674"/>
                </a:cubicBezTo>
                <a:cubicBezTo>
                  <a:pt x="127" y="4371"/>
                  <a:pt x="0" y="5068"/>
                  <a:pt x="0" y="5765"/>
                </a:cubicBezTo>
                <a:lnTo>
                  <a:pt x="349" y="5796"/>
                </a:lnTo>
                <a:cubicBezTo>
                  <a:pt x="349" y="5100"/>
                  <a:pt x="475" y="4435"/>
                  <a:pt x="697" y="3801"/>
                </a:cubicBezTo>
                <a:cubicBezTo>
                  <a:pt x="951" y="3041"/>
                  <a:pt x="1362" y="2313"/>
                  <a:pt x="1742" y="1679"/>
                </a:cubicBezTo>
                <a:cubicBezTo>
                  <a:pt x="2027" y="1173"/>
                  <a:pt x="2344" y="666"/>
                  <a:pt x="2629" y="191"/>
                </a:cubicBezTo>
                <a:lnTo>
                  <a:pt x="2344"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5186;p43">
            <a:extLst>
              <a:ext uri="{FF2B5EF4-FFF2-40B4-BE49-F238E27FC236}">
                <a16:creationId xmlns:a16="http://schemas.microsoft.com/office/drawing/2014/main" id="{3239F6D4-D197-975B-F6E5-3D02B81A5761}"/>
              </a:ext>
            </a:extLst>
          </p:cNvPr>
          <p:cNvSpPr/>
          <p:nvPr/>
        </p:nvSpPr>
        <p:spPr>
          <a:xfrm>
            <a:off x="1166106" y="3422014"/>
            <a:ext cx="367403" cy="367371"/>
          </a:xfrm>
          <a:custGeom>
            <a:avLst/>
            <a:gdLst/>
            <a:ahLst/>
            <a:cxnLst/>
            <a:rect l="l" t="t" r="r" b="b"/>
            <a:pathLst>
              <a:path w="11434" h="11433" extrusionOk="0">
                <a:moveTo>
                  <a:pt x="1" y="0"/>
                </a:moveTo>
                <a:lnTo>
                  <a:pt x="1996" y="11433"/>
                </a:lnTo>
                <a:lnTo>
                  <a:pt x="9438" y="11433"/>
                </a:lnTo>
                <a:lnTo>
                  <a:pt x="1143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5187;p43">
            <a:extLst>
              <a:ext uri="{FF2B5EF4-FFF2-40B4-BE49-F238E27FC236}">
                <a16:creationId xmlns:a16="http://schemas.microsoft.com/office/drawing/2014/main" id="{ECB8AA82-D924-DAE0-D74D-BDB619B0EF91}"/>
              </a:ext>
            </a:extLst>
          </p:cNvPr>
          <p:cNvSpPr/>
          <p:nvPr/>
        </p:nvSpPr>
        <p:spPr>
          <a:xfrm>
            <a:off x="1120317" y="3318226"/>
            <a:ext cx="457952" cy="103820"/>
          </a:xfrm>
          <a:custGeom>
            <a:avLst/>
            <a:gdLst/>
            <a:ahLst/>
            <a:cxnLst/>
            <a:rect l="l" t="t" r="r" b="b"/>
            <a:pathLst>
              <a:path w="14252" h="3231" extrusionOk="0">
                <a:moveTo>
                  <a:pt x="1" y="0"/>
                </a:moveTo>
                <a:lnTo>
                  <a:pt x="1" y="3230"/>
                </a:lnTo>
                <a:lnTo>
                  <a:pt x="14252" y="3230"/>
                </a:lnTo>
                <a:lnTo>
                  <a:pt x="1425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5188;p43">
            <a:extLst>
              <a:ext uri="{FF2B5EF4-FFF2-40B4-BE49-F238E27FC236}">
                <a16:creationId xmlns:a16="http://schemas.microsoft.com/office/drawing/2014/main" id="{BAC605AD-E152-081A-FA7A-F39704021998}"/>
              </a:ext>
            </a:extLst>
          </p:cNvPr>
          <p:cNvSpPr/>
          <p:nvPr/>
        </p:nvSpPr>
        <p:spPr>
          <a:xfrm>
            <a:off x="1166106" y="3422014"/>
            <a:ext cx="367403" cy="48874"/>
          </a:xfrm>
          <a:custGeom>
            <a:avLst/>
            <a:gdLst/>
            <a:ahLst/>
            <a:cxnLst/>
            <a:rect l="l" t="t" r="r" b="b"/>
            <a:pathLst>
              <a:path w="11434" h="1521" extrusionOk="0">
                <a:moveTo>
                  <a:pt x="1" y="0"/>
                </a:moveTo>
                <a:lnTo>
                  <a:pt x="254" y="1521"/>
                </a:lnTo>
                <a:lnTo>
                  <a:pt x="11180" y="1521"/>
                </a:lnTo>
                <a:lnTo>
                  <a:pt x="11433" y="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5189;p43">
            <a:extLst>
              <a:ext uri="{FF2B5EF4-FFF2-40B4-BE49-F238E27FC236}">
                <a16:creationId xmlns:a16="http://schemas.microsoft.com/office/drawing/2014/main" id="{70BB0692-0353-C3E1-E463-26B56FECB9DE}"/>
              </a:ext>
            </a:extLst>
          </p:cNvPr>
          <p:cNvSpPr/>
          <p:nvPr/>
        </p:nvSpPr>
        <p:spPr>
          <a:xfrm>
            <a:off x="1105054" y="3807668"/>
            <a:ext cx="2375138" cy="176086"/>
          </a:xfrm>
          <a:custGeom>
            <a:avLst/>
            <a:gdLst/>
            <a:ahLst/>
            <a:cxnLst/>
            <a:rect l="l" t="t" r="r" b="b"/>
            <a:pathLst>
              <a:path w="73917" h="5480" extrusionOk="0">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5190;p43">
            <a:extLst>
              <a:ext uri="{FF2B5EF4-FFF2-40B4-BE49-F238E27FC236}">
                <a16:creationId xmlns:a16="http://schemas.microsoft.com/office/drawing/2014/main" id="{7D1BF552-B06E-C0F4-5F96-5A85F234F885}"/>
              </a:ext>
            </a:extLst>
          </p:cNvPr>
          <p:cNvSpPr/>
          <p:nvPr/>
        </p:nvSpPr>
        <p:spPr>
          <a:xfrm>
            <a:off x="1911002" y="1789522"/>
            <a:ext cx="960665" cy="1027533"/>
          </a:xfrm>
          <a:custGeom>
            <a:avLst/>
            <a:gdLst/>
            <a:ahLst/>
            <a:cxnLst/>
            <a:rect l="l" t="t" r="r" b="b"/>
            <a:pathLst>
              <a:path w="29897" h="31978" extrusionOk="0">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5191;p43">
            <a:extLst>
              <a:ext uri="{FF2B5EF4-FFF2-40B4-BE49-F238E27FC236}">
                <a16:creationId xmlns:a16="http://schemas.microsoft.com/office/drawing/2014/main" id="{A4B461EB-5790-5973-F2E5-987AD73C2021}"/>
              </a:ext>
            </a:extLst>
          </p:cNvPr>
          <p:cNvSpPr/>
          <p:nvPr/>
        </p:nvSpPr>
        <p:spPr>
          <a:xfrm>
            <a:off x="1913026" y="1771046"/>
            <a:ext cx="899614" cy="820632"/>
          </a:xfrm>
          <a:custGeom>
            <a:avLst/>
            <a:gdLst/>
            <a:ahLst/>
            <a:cxnLst/>
            <a:rect l="l" t="t" r="r" b="b"/>
            <a:pathLst>
              <a:path w="27997" h="25539" extrusionOk="0">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5192;p43">
            <a:extLst>
              <a:ext uri="{FF2B5EF4-FFF2-40B4-BE49-F238E27FC236}">
                <a16:creationId xmlns:a16="http://schemas.microsoft.com/office/drawing/2014/main" id="{37D03E66-C068-A2C3-CB6D-816DEFD59218}"/>
              </a:ext>
            </a:extLst>
          </p:cNvPr>
          <p:cNvSpPr/>
          <p:nvPr/>
        </p:nvSpPr>
        <p:spPr>
          <a:xfrm>
            <a:off x="1399163" y="3334678"/>
            <a:ext cx="1824580" cy="505862"/>
          </a:xfrm>
          <a:custGeom>
            <a:avLst/>
            <a:gdLst/>
            <a:ahLst/>
            <a:cxnLst/>
            <a:rect l="l" t="t" r="r" b="b"/>
            <a:pathLst>
              <a:path w="56783" h="15743" extrusionOk="0">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193;p43">
            <a:extLst>
              <a:ext uri="{FF2B5EF4-FFF2-40B4-BE49-F238E27FC236}">
                <a16:creationId xmlns:a16="http://schemas.microsoft.com/office/drawing/2014/main" id="{25BBEE8B-2C8F-37D8-47D6-43179ACC9B1B}"/>
              </a:ext>
            </a:extLst>
          </p:cNvPr>
          <p:cNvSpPr/>
          <p:nvPr/>
        </p:nvSpPr>
        <p:spPr>
          <a:xfrm>
            <a:off x="1691215" y="3005095"/>
            <a:ext cx="377557" cy="568392"/>
          </a:xfrm>
          <a:custGeom>
            <a:avLst/>
            <a:gdLst/>
            <a:ahLst/>
            <a:cxnLst/>
            <a:rect l="l" t="t" r="r" b="b"/>
            <a:pathLst>
              <a:path w="11750" h="17689" extrusionOk="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194;p43">
            <a:extLst>
              <a:ext uri="{FF2B5EF4-FFF2-40B4-BE49-F238E27FC236}">
                <a16:creationId xmlns:a16="http://schemas.microsoft.com/office/drawing/2014/main" id="{9FFC91A2-5361-3A44-7340-CF7B21E19DA6}"/>
              </a:ext>
            </a:extLst>
          </p:cNvPr>
          <p:cNvSpPr/>
          <p:nvPr/>
        </p:nvSpPr>
        <p:spPr>
          <a:xfrm>
            <a:off x="2056530" y="2175080"/>
            <a:ext cx="520032" cy="459720"/>
          </a:xfrm>
          <a:custGeom>
            <a:avLst/>
            <a:gdLst/>
            <a:ahLst/>
            <a:cxnLst/>
            <a:rect l="l" t="t" r="r" b="b"/>
            <a:pathLst>
              <a:path w="16184" h="14307" extrusionOk="0">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195;p43">
            <a:extLst>
              <a:ext uri="{FF2B5EF4-FFF2-40B4-BE49-F238E27FC236}">
                <a16:creationId xmlns:a16="http://schemas.microsoft.com/office/drawing/2014/main" id="{38908051-4611-5587-FC1F-543F33C2911D}"/>
              </a:ext>
            </a:extLst>
          </p:cNvPr>
          <p:cNvSpPr/>
          <p:nvPr/>
        </p:nvSpPr>
        <p:spPr>
          <a:xfrm>
            <a:off x="1682058" y="2510704"/>
            <a:ext cx="468106" cy="624367"/>
          </a:xfrm>
          <a:custGeom>
            <a:avLst/>
            <a:gdLst/>
            <a:ahLst/>
            <a:cxnLst/>
            <a:rect l="l" t="t" r="r" b="b"/>
            <a:pathLst>
              <a:path w="14568" h="19431" extrusionOk="0">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196;p43">
            <a:extLst>
              <a:ext uri="{FF2B5EF4-FFF2-40B4-BE49-F238E27FC236}">
                <a16:creationId xmlns:a16="http://schemas.microsoft.com/office/drawing/2014/main" id="{B4F994E2-1657-DD0F-3471-8C7AE5BB98E4}"/>
              </a:ext>
            </a:extLst>
          </p:cNvPr>
          <p:cNvSpPr/>
          <p:nvPr/>
        </p:nvSpPr>
        <p:spPr>
          <a:xfrm>
            <a:off x="2494078" y="3005095"/>
            <a:ext cx="376561" cy="568392"/>
          </a:xfrm>
          <a:custGeom>
            <a:avLst/>
            <a:gdLst/>
            <a:ahLst/>
            <a:cxnLst/>
            <a:rect l="l" t="t" r="r" b="b"/>
            <a:pathLst>
              <a:path w="11719" h="17689" extrusionOk="0">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197;p43">
            <a:extLst>
              <a:ext uri="{FF2B5EF4-FFF2-40B4-BE49-F238E27FC236}">
                <a16:creationId xmlns:a16="http://schemas.microsoft.com/office/drawing/2014/main" id="{E9050464-E090-F0F8-9F32-3F2E98199295}"/>
              </a:ext>
            </a:extLst>
          </p:cNvPr>
          <p:cNvSpPr/>
          <p:nvPr/>
        </p:nvSpPr>
        <p:spPr>
          <a:xfrm>
            <a:off x="2412686" y="2510704"/>
            <a:ext cx="468138" cy="624367"/>
          </a:xfrm>
          <a:custGeom>
            <a:avLst/>
            <a:gdLst/>
            <a:ahLst/>
            <a:cxnLst/>
            <a:rect l="l" t="t" r="r" b="b"/>
            <a:pathLst>
              <a:path w="14569" h="19431" extrusionOk="0">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198;p43">
            <a:extLst>
              <a:ext uri="{FF2B5EF4-FFF2-40B4-BE49-F238E27FC236}">
                <a16:creationId xmlns:a16="http://schemas.microsoft.com/office/drawing/2014/main" id="{0D102E12-F918-DC7B-8E52-631E260C7E31}"/>
              </a:ext>
            </a:extLst>
          </p:cNvPr>
          <p:cNvSpPr/>
          <p:nvPr/>
        </p:nvSpPr>
        <p:spPr>
          <a:xfrm>
            <a:off x="1956791" y="2470570"/>
            <a:ext cx="657399" cy="1024738"/>
          </a:xfrm>
          <a:custGeom>
            <a:avLst/>
            <a:gdLst/>
            <a:ahLst/>
            <a:cxnLst/>
            <a:rect l="l" t="t" r="r" b="b"/>
            <a:pathLst>
              <a:path w="20459" h="31891" extrusionOk="0">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199;p43">
            <a:extLst>
              <a:ext uri="{FF2B5EF4-FFF2-40B4-BE49-F238E27FC236}">
                <a16:creationId xmlns:a16="http://schemas.microsoft.com/office/drawing/2014/main" id="{7B635BD8-84B5-B672-A7A5-64204D2D95E4}"/>
              </a:ext>
            </a:extLst>
          </p:cNvPr>
          <p:cNvSpPr/>
          <p:nvPr/>
        </p:nvSpPr>
        <p:spPr>
          <a:xfrm>
            <a:off x="2079922" y="2448849"/>
            <a:ext cx="439637" cy="236656"/>
          </a:xfrm>
          <a:custGeom>
            <a:avLst/>
            <a:gdLst/>
            <a:ahLst/>
            <a:cxnLst/>
            <a:rect l="l" t="t" r="r" b="b"/>
            <a:pathLst>
              <a:path w="13682" h="7365" extrusionOk="0">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200;p43">
            <a:extLst>
              <a:ext uri="{FF2B5EF4-FFF2-40B4-BE49-F238E27FC236}">
                <a16:creationId xmlns:a16="http://schemas.microsoft.com/office/drawing/2014/main" id="{26FB8100-EF71-ACF6-F219-494F0F257F31}"/>
              </a:ext>
            </a:extLst>
          </p:cNvPr>
          <p:cNvSpPr/>
          <p:nvPr/>
        </p:nvSpPr>
        <p:spPr>
          <a:xfrm>
            <a:off x="2157265" y="2275462"/>
            <a:ext cx="266635" cy="371227"/>
          </a:xfrm>
          <a:custGeom>
            <a:avLst/>
            <a:gdLst/>
            <a:ahLst/>
            <a:cxnLst/>
            <a:rect l="l" t="t" r="r" b="b"/>
            <a:pathLst>
              <a:path w="8298" h="11553" extrusionOk="0">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201;p43">
            <a:extLst>
              <a:ext uri="{FF2B5EF4-FFF2-40B4-BE49-F238E27FC236}">
                <a16:creationId xmlns:a16="http://schemas.microsoft.com/office/drawing/2014/main" id="{5B6CC573-4D85-356F-570F-AFEA8864C3B2}"/>
              </a:ext>
            </a:extLst>
          </p:cNvPr>
          <p:cNvSpPr/>
          <p:nvPr/>
        </p:nvSpPr>
        <p:spPr>
          <a:xfrm>
            <a:off x="2263110" y="1864873"/>
            <a:ext cx="501685" cy="786861"/>
          </a:xfrm>
          <a:custGeom>
            <a:avLst/>
            <a:gdLst/>
            <a:ahLst/>
            <a:cxnLst/>
            <a:rect l="l" t="t" r="r" b="b"/>
            <a:pathLst>
              <a:path w="15613" h="24488" extrusionOk="0">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202;p43">
            <a:extLst>
              <a:ext uri="{FF2B5EF4-FFF2-40B4-BE49-F238E27FC236}">
                <a16:creationId xmlns:a16="http://schemas.microsoft.com/office/drawing/2014/main" id="{56E5D896-4E84-9943-4708-7B4EFB1A9D32}"/>
              </a:ext>
            </a:extLst>
          </p:cNvPr>
          <p:cNvSpPr/>
          <p:nvPr/>
        </p:nvSpPr>
        <p:spPr>
          <a:xfrm>
            <a:off x="2207135" y="2275462"/>
            <a:ext cx="166896" cy="185437"/>
          </a:xfrm>
          <a:custGeom>
            <a:avLst/>
            <a:gdLst/>
            <a:ahLst/>
            <a:cxnLst/>
            <a:rect l="l" t="t" r="r" b="b"/>
            <a:pathLst>
              <a:path w="5194" h="5771" extrusionOk="0">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203;p43">
            <a:extLst>
              <a:ext uri="{FF2B5EF4-FFF2-40B4-BE49-F238E27FC236}">
                <a16:creationId xmlns:a16="http://schemas.microsoft.com/office/drawing/2014/main" id="{3B3E29B8-6E47-95BB-D2A6-58C4F157964B}"/>
              </a:ext>
            </a:extLst>
          </p:cNvPr>
          <p:cNvSpPr/>
          <p:nvPr/>
        </p:nvSpPr>
        <p:spPr>
          <a:xfrm>
            <a:off x="2064659" y="1919113"/>
            <a:ext cx="413192" cy="500046"/>
          </a:xfrm>
          <a:custGeom>
            <a:avLst/>
            <a:gdLst/>
            <a:ahLst/>
            <a:cxnLst/>
            <a:rect l="l" t="t" r="r" b="b"/>
            <a:pathLst>
              <a:path w="12859" h="15562" extrusionOk="0">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204;p43">
            <a:extLst>
              <a:ext uri="{FF2B5EF4-FFF2-40B4-BE49-F238E27FC236}">
                <a16:creationId xmlns:a16="http://schemas.microsoft.com/office/drawing/2014/main" id="{07762D30-A22D-C324-6066-DE7B82BD0FD4}"/>
              </a:ext>
            </a:extLst>
          </p:cNvPr>
          <p:cNvSpPr/>
          <p:nvPr/>
        </p:nvSpPr>
        <p:spPr>
          <a:xfrm>
            <a:off x="2102319" y="1899801"/>
            <a:ext cx="383662" cy="341826"/>
          </a:xfrm>
          <a:custGeom>
            <a:avLst/>
            <a:gdLst/>
            <a:ahLst/>
            <a:cxnLst/>
            <a:rect l="l" t="t" r="r" b="b"/>
            <a:pathLst>
              <a:path w="11940" h="10638" extrusionOk="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205;p43">
            <a:extLst>
              <a:ext uri="{FF2B5EF4-FFF2-40B4-BE49-F238E27FC236}">
                <a16:creationId xmlns:a16="http://schemas.microsoft.com/office/drawing/2014/main" id="{6D1066E4-050F-C51B-AE19-852851EE5BC3}"/>
              </a:ext>
            </a:extLst>
          </p:cNvPr>
          <p:cNvSpPr/>
          <p:nvPr/>
        </p:nvSpPr>
        <p:spPr>
          <a:xfrm>
            <a:off x="2047372" y="1877694"/>
            <a:ext cx="491531" cy="373862"/>
          </a:xfrm>
          <a:custGeom>
            <a:avLst/>
            <a:gdLst/>
            <a:ahLst/>
            <a:cxnLst/>
            <a:rect l="l" t="t" r="r" b="b"/>
            <a:pathLst>
              <a:path w="15297" h="11635" extrusionOk="0">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206;p43">
            <a:extLst>
              <a:ext uri="{FF2B5EF4-FFF2-40B4-BE49-F238E27FC236}">
                <a16:creationId xmlns:a16="http://schemas.microsoft.com/office/drawing/2014/main" id="{A7BBC04C-A554-FA46-678E-ADAA8520A31E}"/>
              </a:ext>
            </a:extLst>
          </p:cNvPr>
          <p:cNvSpPr/>
          <p:nvPr/>
        </p:nvSpPr>
        <p:spPr>
          <a:xfrm>
            <a:off x="1823505" y="2983437"/>
            <a:ext cx="924002" cy="20372"/>
          </a:xfrm>
          <a:custGeom>
            <a:avLst/>
            <a:gdLst/>
            <a:ahLst/>
            <a:cxnLst/>
            <a:rect l="l" t="t" r="r" b="b"/>
            <a:pathLst>
              <a:path w="28756" h="634" extrusionOk="0">
                <a:moveTo>
                  <a:pt x="28471" y="0"/>
                </a:moveTo>
                <a:lnTo>
                  <a:pt x="222" y="64"/>
                </a:lnTo>
                <a:lnTo>
                  <a:pt x="0" y="634"/>
                </a:lnTo>
                <a:lnTo>
                  <a:pt x="28756" y="634"/>
                </a:lnTo>
                <a:lnTo>
                  <a:pt x="28471" y="0"/>
                </a:lnTo>
                <a:close/>
              </a:path>
            </a:pathLst>
          </a:custGeom>
          <a:solidFill>
            <a:srgbClr val="BD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207;p43">
            <a:extLst>
              <a:ext uri="{FF2B5EF4-FFF2-40B4-BE49-F238E27FC236}">
                <a16:creationId xmlns:a16="http://schemas.microsoft.com/office/drawing/2014/main" id="{E63C8B17-27CF-D8C7-15DE-E1D064D41FDE}"/>
              </a:ext>
            </a:extLst>
          </p:cNvPr>
          <p:cNvSpPr/>
          <p:nvPr/>
        </p:nvSpPr>
        <p:spPr>
          <a:xfrm>
            <a:off x="2181686" y="3743564"/>
            <a:ext cx="480349" cy="175058"/>
          </a:xfrm>
          <a:custGeom>
            <a:avLst/>
            <a:gdLst/>
            <a:ahLst/>
            <a:cxnLst/>
            <a:rect l="l" t="t" r="r" b="b"/>
            <a:pathLst>
              <a:path w="14949" h="5448" extrusionOk="0">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5208;p43">
            <a:extLst>
              <a:ext uri="{FF2B5EF4-FFF2-40B4-BE49-F238E27FC236}">
                <a16:creationId xmlns:a16="http://schemas.microsoft.com/office/drawing/2014/main" id="{95F359D2-0033-502A-5CA1-09A279F30BD3}"/>
              </a:ext>
            </a:extLst>
          </p:cNvPr>
          <p:cNvSpPr/>
          <p:nvPr/>
        </p:nvSpPr>
        <p:spPr>
          <a:xfrm>
            <a:off x="2192868" y="3743564"/>
            <a:ext cx="469167" cy="160823"/>
          </a:xfrm>
          <a:custGeom>
            <a:avLst/>
            <a:gdLst/>
            <a:ahLst/>
            <a:cxnLst/>
            <a:rect l="l" t="t" r="r" b="b"/>
            <a:pathLst>
              <a:path w="14601" h="5005" extrusionOk="0">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5209;p43">
            <a:extLst>
              <a:ext uri="{FF2B5EF4-FFF2-40B4-BE49-F238E27FC236}">
                <a16:creationId xmlns:a16="http://schemas.microsoft.com/office/drawing/2014/main" id="{D9D6B168-D464-48DD-31ED-49587BFDCF0D}"/>
              </a:ext>
            </a:extLst>
          </p:cNvPr>
          <p:cNvSpPr/>
          <p:nvPr/>
        </p:nvSpPr>
        <p:spPr>
          <a:xfrm>
            <a:off x="1828582" y="2974280"/>
            <a:ext cx="913848" cy="613634"/>
          </a:xfrm>
          <a:custGeom>
            <a:avLst/>
            <a:gdLst/>
            <a:ahLst/>
            <a:cxnLst/>
            <a:rect l="l" t="t" r="r" b="b"/>
            <a:pathLst>
              <a:path w="28440" h="19097" extrusionOk="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5210;p43">
            <a:extLst>
              <a:ext uri="{FF2B5EF4-FFF2-40B4-BE49-F238E27FC236}">
                <a16:creationId xmlns:a16="http://schemas.microsoft.com/office/drawing/2014/main" id="{8696DE7F-AA41-C686-FFEB-546F415E37B9}"/>
              </a:ext>
            </a:extLst>
          </p:cNvPr>
          <p:cNvSpPr/>
          <p:nvPr/>
        </p:nvSpPr>
        <p:spPr>
          <a:xfrm>
            <a:off x="2401504" y="3744624"/>
            <a:ext cx="305291" cy="190385"/>
          </a:xfrm>
          <a:custGeom>
            <a:avLst/>
            <a:gdLst/>
            <a:ahLst/>
            <a:cxnLst/>
            <a:rect l="l" t="t" r="r" b="b"/>
            <a:pathLst>
              <a:path w="9501" h="5925" extrusionOk="0">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5211;p43">
            <a:extLst>
              <a:ext uri="{FF2B5EF4-FFF2-40B4-BE49-F238E27FC236}">
                <a16:creationId xmlns:a16="http://schemas.microsoft.com/office/drawing/2014/main" id="{BFA5BD6B-51F7-0B72-2368-9859054E90C9}"/>
              </a:ext>
            </a:extLst>
          </p:cNvPr>
          <p:cNvSpPr/>
          <p:nvPr/>
        </p:nvSpPr>
        <p:spPr>
          <a:xfrm>
            <a:off x="1821448" y="2991567"/>
            <a:ext cx="928083" cy="613634"/>
          </a:xfrm>
          <a:custGeom>
            <a:avLst/>
            <a:gdLst/>
            <a:ahLst/>
            <a:cxnLst/>
            <a:rect l="l" t="t" r="r" b="b"/>
            <a:pathLst>
              <a:path w="28883" h="19097" extrusionOk="0">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5212;p43">
            <a:extLst>
              <a:ext uri="{FF2B5EF4-FFF2-40B4-BE49-F238E27FC236}">
                <a16:creationId xmlns:a16="http://schemas.microsoft.com/office/drawing/2014/main" id="{E48F880F-C1EE-391A-5A5D-FDBFA5A26BE1}"/>
              </a:ext>
            </a:extLst>
          </p:cNvPr>
          <p:cNvSpPr/>
          <p:nvPr/>
        </p:nvSpPr>
        <p:spPr>
          <a:xfrm>
            <a:off x="1880476" y="3604173"/>
            <a:ext cx="809032" cy="36663"/>
          </a:xfrm>
          <a:custGeom>
            <a:avLst/>
            <a:gdLst/>
            <a:ahLst/>
            <a:cxnLst/>
            <a:rect l="l" t="t" r="r" b="b"/>
            <a:pathLst>
              <a:path w="25178" h="1141" extrusionOk="0">
                <a:moveTo>
                  <a:pt x="0" y="0"/>
                </a:moveTo>
                <a:lnTo>
                  <a:pt x="0" y="1140"/>
                </a:lnTo>
                <a:lnTo>
                  <a:pt x="25177" y="1140"/>
                </a:lnTo>
                <a:lnTo>
                  <a:pt x="2517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5213;p43">
            <a:extLst>
              <a:ext uri="{FF2B5EF4-FFF2-40B4-BE49-F238E27FC236}">
                <a16:creationId xmlns:a16="http://schemas.microsoft.com/office/drawing/2014/main" id="{E063DDFE-1C1A-E171-2E29-12D3F66BAB1B}"/>
              </a:ext>
            </a:extLst>
          </p:cNvPr>
          <p:cNvSpPr/>
          <p:nvPr/>
        </p:nvSpPr>
        <p:spPr>
          <a:xfrm>
            <a:off x="2225450" y="3242168"/>
            <a:ext cx="120111" cy="112207"/>
          </a:xfrm>
          <a:custGeom>
            <a:avLst/>
            <a:gdLst/>
            <a:ahLst/>
            <a:cxnLst/>
            <a:rect l="l" t="t" r="r" b="b"/>
            <a:pathLst>
              <a:path w="3738" h="3492" extrusionOk="0">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5214;p43">
            <a:extLst>
              <a:ext uri="{FF2B5EF4-FFF2-40B4-BE49-F238E27FC236}">
                <a16:creationId xmlns:a16="http://schemas.microsoft.com/office/drawing/2014/main" id="{F4641177-A3E6-74BB-9171-796886DF10A7}"/>
              </a:ext>
            </a:extLst>
          </p:cNvPr>
          <p:cNvSpPr/>
          <p:nvPr/>
        </p:nvSpPr>
        <p:spPr>
          <a:xfrm>
            <a:off x="1360347" y="3343353"/>
            <a:ext cx="1012688" cy="548213"/>
          </a:xfrm>
          <a:custGeom>
            <a:avLst/>
            <a:gdLst/>
            <a:ahLst/>
            <a:cxnLst/>
            <a:rect l="l" t="t" r="r" b="b"/>
            <a:pathLst>
              <a:path w="31516" h="17061" extrusionOk="0">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5215;p43">
            <a:extLst>
              <a:ext uri="{FF2B5EF4-FFF2-40B4-BE49-F238E27FC236}">
                <a16:creationId xmlns:a16="http://schemas.microsoft.com/office/drawing/2014/main" id="{56CC9BE9-552E-9AA3-8B26-211BD11D63EC}"/>
              </a:ext>
            </a:extLst>
          </p:cNvPr>
          <p:cNvSpPr/>
          <p:nvPr/>
        </p:nvSpPr>
        <p:spPr>
          <a:xfrm>
            <a:off x="2406581" y="3343418"/>
            <a:ext cx="804116" cy="509075"/>
          </a:xfrm>
          <a:custGeom>
            <a:avLst/>
            <a:gdLst/>
            <a:ahLst/>
            <a:cxnLst/>
            <a:rect l="l" t="t" r="r" b="b"/>
            <a:pathLst>
              <a:path w="25025" h="15843" extrusionOk="0">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5216;p43">
            <a:extLst>
              <a:ext uri="{FF2B5EF4-FFF2-40B4-BE49-F238E27FC236}">
                <a16:creationId xmlns:a16="http://schemas.microsoft.com/office/drawing/2014/main" id="{850BDAA3-A09F-2CD5-A1BF-61764A6BCEE6}"/>
              </a:ext>
            </a:extLst>
          </p:cNvPr>
          <p:cNvSpPr/>
          <p:nvPr/>
        </p:nvSpPr>
        <p:spPr>
          <a:xfrm>
            <a:off x="2145055" y="3715094"/>
            <a:ext cx="317533" cy="180167"/>
          </a:xfrm>
          <a:custGeom>
            <a:avLst/>
            <a:gdLst/>
            <a:ahLst/>
            <a:cxnLst/>
            <a:rect l="l" t="t" r="r" b="b"/>
            <a:pathLst>
              <a:path w="9882" h="5607" extrusionOk="0">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5217;p43">
            <a:extLst>
              <a:ext uri="{FF2B5EF4-FFF2-40B4-BE49-F238E27FC236}">
                <a16:creationId xmlns:a16="http://schemas.microsoft.com/office/drawing/2014/main" id="{A3398696-E19B-98BB-3CE7-BFF61D60266F}"/>
              </a:ext>
            </a:extLst>
          </p:cNvPr>
          <p:cNvSpPr/>
          <p:nvPr/>
        </p:nvSpPr>
        <p:spPr>
          <a:xfrm>
            <a:off x="1876395" y="3734406"/>
            <a:ext cx="451847" cy="136402"/>
          </a:xfrm>
          <a:custGeom>
            <a:avLst/>
            <a:gdLst/>
            <a:ahLst/>
            <a:cxnLst/>
            <a:rect l="l" t="t" r="r" b="b"/>
            <a:pathLst>
              <a:path w="14062" h="4245" extrusionOk="0">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5218;p43">
            <a:extLst>
              <a:ext uri="{FF2B5EF4-FFF2-40B4-BE49-F238E27FC236}">
                <a16:creationId xmlns:a16="http://schemas.microsoft.com/office/drawing/2014/main" id="{4FD5929C-8C52-8604-A9D5-06E7E2BD1AE1}"/>
              </a:ext>
            </a:extLst>
          </p:cNvPr>
          <p:cNvSpPr/>
          <p:nvPr/>
        </p:nvSpPr>
        <p:spPr>
          <a:xfrm>
            <a:off x="1360315" y="3343418"/>
            <a:ext cx="804116" cy="509075"/>
          </a:xfrm>
          <a:custGeom>
            <a:avLst/>
            <a:gdLst/>
            <a:ahLst/>
            <a:cxnLst/>
            <a:rect l="l" t="t" r="r" b="b"/>
            <a:pathLst>
              <a:path w="25025" h="15843" extrusionOk="0">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5219;p43">
            <a:extLst>
              <a:ext uri="{FF2B5EF4-FFF2-40B4-BE49-F238E27FC236}">
                <a16:creationId xmlns:a16="http://schemas.microsoft.com/office/drawing/2014/main" id="{E2649723-31D6-B173-914D-D877102C3C67}"/>
              </a:ext>
            </a:extLst>
          </p:cNvPr>
          <p:cNvSpPr/>
          <p:nvPr/>
        </p:nvSpPr>
        <p:spPr>
          <a:xfrm>
            <a:off x="1923212" y="3750022"/>
            <a:ext cx="463029" cy="168599"/>
          </a:xfrm>
          <a:custGeom>
            <a:avLst/>
            <a:gdLst/>
            <a:ahLst/>
            <a:cxnLst/>
            <a:rect l="l" t="t" r="r" b="b"/>
            <a:pathLst>
              <a:path w="14410" h="5247" extrusionOk="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5220;p43">
            <a:extLst>
              <a:ext uri="{FF2B5EF4-FFF2-40B4-BE49-F238E27FC236}">
                <a16:creationId xmlns:a16="http://schemas.microsoft.com/office/drawing/2014/main" id="{729949B1-E110-0A9F-8D2B-D2D27980A3D2}"/>
              </a:ext>
            </a:extLst>
          </p:cNvPr>
          <p:cNvSpPr/>
          <p:nvPr/>
        </p:nvSpPr>
        <p:spPr>
          <a:xfrm>
            <a:off x="1857083" y="3744624"/>
            <a:ext cx="305291" cy="190385"/>
          </a:xfrm>
          <a:custGeom>
            <a:avLst/>
            <a:gdLst/>
            <a:ahLst/>
            <a:cxnLst/>
            <a:rect l="l" t="t" r="r" b="b"/>
            <a:pathLst>
              <a:path w="9501" h="5925" extrusionOk="0">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5221;p43">
            <a:extLst>
              <a:ext uri="{FF2B5EF4-FFF2-40B4-BE49-F238E27FC236}">
                <a16:creationId xmlns:a16="http://schemas.microsoft.com/office/drawing/2014/main" id="{189E5CE1-0C79-CB08-03E9-EAACBF1720E4}"/>
              </a:ext>
            </a:extLst>
          </p:cNvPr>
          <p:cNvSpPr/>
          <p:nvPr/>
        </p:nvSpPr>
        <p:spPr>
          <a:xfrm>
            <a:off x="3246107" y="3500353"/>
            <a:ext cx="201503" cy="289032"/>
          </a:xfrm>
          <a:custGeom>
            <a:avLst/>
            <a:gdLst/>
            <a:ahLst/>
            <a:cxnLst/>
            <a:rect l="l" t="t" r="r" b="b"/>
            <a:pathLst>
              <a:path w="6271" h="8995" extrusionOk="0">
                <a:moveTo>
                  <a:pt x="0" y="1"/>
                </a:moveTo>
                <a:lnTo>
                  <a:pt x="0" y="7316"/>
                </a:lnTo>
                <a:cubicBezTo>
                  <a:pt x="0" y="8235"/>
                  <a:pt x="729" y="8995"/>
                  <a:pt x="1679" y="8995"/>
                </a:cubicBezTo>
                <a:lnTo>
                  <a:pt x="4592" y="8995"/>
                </a:lnTo>
                <a:cubicBezTo>
                  <a:pt x="5511" y="8995"/>
                  <a:pt x="6271" y="8235"/>
                  <a:pt x="6271" y="7316"/>
                </a:cubicBezTo>
                <a:lnTo>
                  <a:pt x="6271"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5222;p43">
            <a:extLst>
              <a:ext uri="{FF2B5EF4-FFF2-40B4-BE49-F238E27FC236}">
                <a16:creationId xmlns:a16="http://schemas.microsoft.com/office/drawing/2014/main" id="{68A8F97D-F815-8329-63FF-A80D7EC37826}"/>
              </a:ext>
            </a:extLst>
          </p:cNvPr>
          <p:cNvSpPr/>
          <p:nvPr/>
        </p:nvSpPr>
        <p:spPr>
          <a:xfrm>
            <a:off x="3373320" y="3565485"/>
            <a:ext cx="175058" cy="178110"/>
          </a:xfrm>
          <a:custGeom>
            <a:avLst/>
            <a:gdLst/>
            <a:ahLst/>
            <a:cxnLst/>
            <a:rect l="l" t="t" r="r" b="b"/>
            <a:pathLst>
              <a:path w="5448" h="5543" extrusionOk="0">
                <a:moveTo>
                  <a:pt x="2724" y="1014"/>
                </a:moveTo>
                <a:cubicBezTo>
                  <a:pt x="3705" y="1014"/>
                  <a:pt x="4497" y="1806"/>
                  <a:pt x="4497" y="2788"/>
                </a:cubicBezTo>
                <a:cubicBezTo>
                  <a:pt x="4497" y="3769"/>
                  <a:pt x="3705" y="4561"/>
                  <a:pt x="2724" y="4561"/>
                </a:cubicBezTo>
                <a:cubicBezTo>
                  <a:pt x="1773" y="4561"/>
                  <a:pt x="982" y="3769"/>
                  <a:pt x="982" y="2788"/>
                </a:cubicBezTo>
                <a:cubicBezTo>
                  <a:pt x="982" y="1806"/>
                  <a:pt x="1773" y="1014"/>
                  <a:pt x="2724" y="1014"/>
                </a:cubicBezTo>
                <a:close/>
                <a:moveTo>
                  <a:pt x="2724" y="1"/>
                </a:moveTo>
                <a:cubicBezTo>
                  <a:pt x="1235" y="1"/>
                  <a:pt x="0" y="1236"/>
                  <a:pt x="0" y="2788"/>
                </a:cubicBezTo>
                <a:cubicBezTo>
                  <a:pt x="0" y="4308"/>
                  <a:pt x="1235" y="5543"/>
                  <a:pt x="2724" y="5543"/>
                </a:cubicBezTo>
                <a:cubicBezTo>
                  <a:pt x="4244" y="5543"/>
                  <a:pt x="5447" y="4308"/>
                  <a:pt x="5447" y="2788"/>
                </a:cubicBezTo>
                <a:cubicBezTo>
                  <a:pt x="5447" y="1236"/>
                  <a:pt x="4244" y="1"/>
                  <a:pt x="27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5223;p43">
            <a:extLst>
              <a:ext uri="{FF2B5EF4-FFF2-40B4-BE49-F238E27FC236}">
                <a16:creationId xmlns:a16="http://schemas.microsoft.com/office/drawing/2014/main" id="{393F0D55-FF81-81A0-B726-9E0709629531}"/>
              </a:ext>
            </a:extLst>
          </p:cNvPr>
          <p:cNvSpPr/>
          <p:nvPr/>
        </p:nvSpPr>
        <p:spPr>
          <a:xfrm>
            <a:off x="3265451" y="3517672"/>
            <a:ext cx="21400" cy="161819"/>
          </a:xfrm>
          <a:custGeom>
            <a:avLst/>
            <a:gdLst/>
            <a:ahLst/>
            <a:cxnLst/>
            <a:rect l="l" t="t" r="r" b="b"/>
            <a:pathLst>
              <a:path w="666" h="5036" extrusionOk="0">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5224;p43">
            <a:extLst>
              <a:ext uri="{FF2B5EF4-FFF2-40B4-BE49-F238E27FC236}">
                <a16:creationId xmlns:a16="http://schemas.microsoft.com/office/drawing/2014/main" id="{82B99B20-48D0-1814-B37E-C9EAC28CD0B1}"/>
              </a:ext>
            </a:extLst>
          </p:cNvPr>
          <p:cNvSpPr/>
          <p:nvPr/>
        </p:nvSpPr>
        <p:spPr>
          <a:xfrm>
            <a:off x="3349895" y="3500353"/>
            <a:ext cx="97715" cy="289032"/>
          </a:xfrm>
          <a:custGeom>
            <a:avLst/>
            <a:gdLst/>
            <a:ahLst/>
            <a:cxnLst/>
            <a:rect l="l" t="t" r="r" b="b"/>
            <a:pathLst>
              <a:path w="3041" h="8995" extrusionOk="0">
                <a:moveTo>
                  <a:pt x="1584" y="1"/>
                </a:moveTo>
                <a:lnTo>
                  <a:pt x="1584" y="7411"/>
                </a:lnTo>
                <a:cubicBezTo>
                  <a:pt x="1584" y="8298"/>
                  <a:pt x="856" y="8995"/>
                  <a:pt x="1" y="8995"/>
                </a:cubicBezTo>
                <a:lnTo>
                  <a:pt x="1457" y="8995"/>
                </a:lnTo>
                <a:cubicBezTo>
                  <a:pt x="2312" y="8995"/>
                  <a:pt x="3041" y="8267"/>
                  <a:pt x="3041" y="7411"/>
                </a:cubicBezTo>
                <a:lnTo>
                  <a:pt x="3041"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691;p21">
            <a:extLst>
              <a:ext uri="{FF2B5EF4-FFF2-40B4-BE49-F238E27FC236}">
                <a16:creationId xmlns:a16="http://schemas.microsoft.com/office/drawing/2014/main" id="{0570B4F3-FF99-245F-6C1A-29C0462DAD2C}"/>
              </a:ext>
            </a:extLst>
          </p:cNvPr>
          <p:cNvSpPr/>
          <p:nvPr/>
        </p:nvSpPr>
        <p:spPr>
          <a:xfrm rot="20305330">
            <a:off x="3319881" y="2128622"/>
            <a:ext cx="1057841" cy="60090"/>
          </a:xfrm>
          <a:custGeom>
            <a:avLst/>
            <a:gdLst/>
            <a:ahLst/>
            <a:cxnLst/>
            <a:rect l="l" t="t" r="r" b="b"/>
            <a:pathLst>
              <a:path w="138173" h="2377" extrusionOk="0">
                <a:moveTo>
                  <a:pt x="1" y="1"/>
                </a:moveTo>
                <a:lnTo>
                  <a:pt x="1" y="2376"/>
                </a:lnTo>
                <a:lnTo>
                  <a:pt x="138173" y="2376"/>
                </a:lnTo>
                <a:lnTo>
                  <a:pt x="138173" y="1"/>
                </a:ln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692;p21">
            <a:extLst>
              <a:ext uri="{FF2B5EF4-FFF2-40B4-BE49-F238E27FC236}">
                <a16:creationId xmlns:a16="http://schemas.microsoft.com/office/drawing/2014/main" id="{D8F93C63-F524-5003-FC59-9DDF85E854E2}"/>
              </a:ext>
            </a:extLst>
          </p:cNvPr>
          <p:cNvSpPr/>
          <p:nvPr/>
        </p:nvSpPr>
        <p:spPr>
          <a:xfrm rot="20305330">
            <a:off x="4163765" y="1878008"/>
            <a:ext cx="275614" cy="206233"/>
          </a:xfrm>
          <a:custGeom>
            <a:avLst/>
            <a:gdLst/>
            <a:ahLst/>
            <a:cxnLst/>
            <a:rect l="l" t="t" r="r" b="b"/>
            <a:pathLst>
              <a:path w="8330" h="7031" extrusionOk="0">
                <a:moveTo>
                  <a:pt x="1" y="0"/>
                </a:moveTo>
                <a:lnTo>
                  <a:pt x="1489" y="3516"/>
                </a:lnTo>
                <a:lnTo>
                  <a:pt x="1" y="7031"/>
                </a:lnTo>
                <a:lnTo>
                  <a:pt x="8330" y="3516"/>
                </a:lnTo>
                <a:lnTo>
                  <a:pt x="1" y="0"/>
                </a:ln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1691;p21">
            <a:extLst>
              <a:ext uri="{FF2B5EF4-FFF2-40B4-BE49-F238E27FC236}">
                <a16:creationId xmlns:a16="http://schemas.microsoft.com/office/drawing/2014/main" id="{51CB914D-F3E5-BF13-20F0-8A2D46B96A2D}"/>
              </a:ext>
            </a:extLst>
          </p:cNvPr>
          <p:cNvSpPr/>
          <p:nvPr/>
        </p:nvSpPr>
        <p:spPr>
          <a:xfrm rot="1797146">
            <a:off x="3284090" y="3597752"/>
            <a:ext cx="1391879" cy="53552"/>
          </a:xfrm>
          <a:custGeom>
            <a:avLst/>
            <a:gdLst/>
            <a:ahLst/>
            <a:cxnLst/>
            <a:rect l="l" t="t" r="r" b="b"/>
            <a:pathLst>
              <a:path w="138173" h="2377" extrusionOk="0">
                <a:moveTo>
                  <a:pt x="1" y="1"/>
                </a:moveTo>
                <a:lnTo>
                  <a:pt x="1" y="2376"/>
                </a:lnTo>
                <a:lnTo>
                  <a:pt x="138173" y="2376"/>
                </a:lnTo>
                <a:lnTo>
                  <a:pt x="138173" y="1"/>
                </a:lnTo>
                <a:close/>
              </a:path>
            </a:pathLst>
          </a:custGeom>
          <a:solidFill>
            <a:schemeClr val="accen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692;p21">
            <a:extLst>
              <a:ext uri="{FF2B5EF4-FFF2-40B4-BE49-F238E27FC236}">
                <a16:creationId xmlns:a16="http://schemas.microsoft.com/office/drawing/2014/main" id="{06A9DA55-A5B5-DDDD-24BE-1F57E697303F}"/>
              </a:ext>
            </a:extLst>
          </p:cNvPr>
          <p:cNvSpPr/>
          <p:nvPr/>
        </p:nvSpPr>
        <p:spPr>
          <a:xfrm rot="1797146">
            <a:off x="4449877" y="3873760"/>
            <a:ext cx="275614" cy="206233"/>
          </a:xfrm>
          <a:custGeom>
            <a:avLst/>
            <a:gdLst/>
            <a:ahLst/>
            <a:cxnLst/>
            <a:rect l="l" t="t" r="r" b="b"/>
            <a:pathLst>
              <a:path w="8330" h="7031" extrusionOk="0">
                <a:moveTo>
                  <a:pt x="1" y="0"/>
                </a:moveTo>
                <a:lnTo>
                  <a:pt x="1489" y="3516"/>
                </a:lnTo>
                <a:lnTo>
                  <a:pt x="1" y="7031"/>
                </a:lnTo>
                <a:lnTo>
                  <a:pt x="8330" y="3516"/>
                </a:lnTo>
                <a:lnTo>
                  <a:pt x="1" y="0"/>
                </a:lnTo>
                <a:close/>
              </a:path>
            </a:pathLst>
          </a:custGeom>
          <a:solidFill>
            <a:schemeClr val="accen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1691;p21">
            <a:extLst>
              <a:ext uri="{FF2B5EF4-FFF2-40B4-BE49-F238E27FC236}">
                <a16:creationId xmlns:a16="http://schemas.microsoft.com/office/drawing/2014/main" id="{DD4DCDFC-D38A-7E3D-747A-455F6661E360}"/>
              </a:ext>
            </a:extLst>
          </p:cNvPr>
          <p:cNvSpPr/>
          <p:nvPr/>
        </p:nvSpPr>
        <p:spPr>
          <a:xfrm rot="248004">
            <a:off x="3468221" y="2874359"/>
            <a:ext cx="1169892" cy="57834"/>
          </a:xfrm>
          <a:custGeom>
            <a:avLst/>
            <a:gdLst/>
            <a:ahLst/>
            <a:cxnLst/>
            <a:rect l="l" t="t" r="r" b="b"/>
            <a:pathLst>
              <a:path w="138173" h="2377" extrusionOk="0">
                <a:moveTo>
                  <a:pt x="1" y="1"/>
                </a:moveTo>
                <a:lnTo>
                  <a:pt x="1" y="2376"/>
                </a:lnTo>
                <a:lnTo>
                  <a:pt x="138173" y="2376"/>
                </a:lnTo>
                <a:lnTo>
                  <a:pt x="138173" y="1"/>
                </a:lnTo>
                <a:close/>
              </a:path>
            </a:pathLst>
          </a:custGeom>
          <a:solidFill>
            <a:schemeClr val="accent5">
              <a:lumMod val="50000"/>
            </a:schemeClr>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1692;p21">
            <a:extLst>
              <a:ext uri="{FF2B5EF4-FFF2-40B4-BE49-F238E27FC236}">
                <a16:creationId xmlns:a16="http://schemas.microsoft.com/office/drawing/2014/main" id="{8EC6D2DC-B2E4-F7CF-E967-9A8DADC78128}"/>
              </a:ext>
            </a:extLst>
          </p:cNvPr>
          <p:cNvSpPr/>
          <p:nvPr/>
        </p:nvSpPr>
        <p:spPr>
          <a:xfrm rot="248004">
            <a:off x="4484303" y="2834791"/>
            <a:ext cx="275614" cy="206233"/>
          </a:xfrm>
          <a:custGeom>
            <a:avLst/>
            <a:gdLst/>
            <a:ahLst/>
            <a:cxnLst/>
            <a:rect l="l" t="t" r="r" b="b"/>
            <a:pathLst>
              <a:path w="8330" h="7031" extrusionOk="0">
                <a:moveTo>
                  <a:pt x="1" y="0"/>
                </a:moveTo>
                <a:lnTo>
                  <a:pt x="1489" y="3516"/>
                </a:lnTo>
                <a:lnTo>
                  <a:pt x="1" y="7031"/>
                </a:lnTo>
                <a:lnTo>
                  <a:pt x="8330" y="3516"/>
                </a:lnTo>
                <a:lnTo>
                  <a:pt x="1" y="0"/>
                </a:lnTo>
                <a:close/>
              </a:path>
            </a:pathLst>
          </a:custGeom>
          <a:solidFill>
            <a:schemeClr val="accent5">
              <a:lumMod val="50000"/>
            </a:schemeClr>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3" name="Google Shape;1669;p20">
            <a:extLst>
              <a:ext uri="{FF2B5EF4-FFF2-40B4-BE49-F238E27FC236}">
                <a16:creationId xmlns:a16="http://schemas.microsoft.com/office/drawing/2014/main" id="{3654108E-0498-3276-CBFC-A157CE4F0C91}"/>
              </a:ext>
            </a:extLst>
          </p:cNvPr>
          <p:cNvGrpSpPr/>
          <p:nvPr/>
        </p:nvGrpSpPr>
        <p:grpSpPr>
          <a:xfrm>
            <a:off x="996820" y="244955"/>
            <a:ext cx="1173017" cy="903239"/>
            <a:chOff x="2870204" y="1201022"/>
            <a:chExt cx="1497149" cy="1152826"/>
          </a:xfrm>
        </p:grpSpPr>
        <p:sp>
          <p:nvSpPr>
            <p:cNvPr id="464" name="Google Shape;1670;p20">
              <a:extLst>
                <a:ext uri="{FF2B5EF4-FFF2-40B4-BE49-F238E27FC236}">
                  <a16:creationId xmlns:a16="http://schemas.microsoft.com/office/drawing/2014/main" id="{3FCD23F5-8182-7DC0-9BAC-83A27483A406}"/>
                </a:ext>
              </a:extLst>
            </p:cNvPr>
            <p:cNvSpPr/>
            <p:nvPr/>
          </p:nvSpPr>
          <p:spPr>
            <a:xfrm rot="16200000">
              <a:off x="4015052" y="157970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671;p20">
              <a:extLst>
                <a:ext uri="{FF2B5EF4-FFF2-40B4-BE49-F238E27FC236}">
                  <a16:creationId xmlns:a16="http://schemas.microsoft.com/office/drawing/2014/main" id="{3ED79865-A010-9B8E-9A62-DAFE4578F444}"/>
                </a:ext>
              </a:extLst>
            </p:cNvPr>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672;p20">
              <a:extLst>
                <a:ext uri="{FF2B5EF4-FFF2-40B4-BE49-F238E27FC236}">
                  <a16:creationId xmlns:a16="http://schemas.microsoft.com/office/drawing/2014/main" id="{B5F32BAE-D02A-3238-F0B3-EDBB500442F2}"/>
                </a:ext>
              </a:extLst>
            </p:cNvPr>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673;p20">
              <a:extLst>
                <a:ext uri="{FF2B5EF4-FFF2-40B4-BE49-F238E27FC236}">
                  <a16:creationId xmlns:a16="http://schemas.microsoft.com/office/drawing/2014/main" id="{9D3E9D9E-9410-7D7C-F19A-0073CAD6BB38}"/>
                </a:ext>
              </a:extLst>
            </p:cNvPr>
            <p:cNvSpPr/>
            <p:nvPr/>
          </p:nvSpPr>
          <p:spPr>
            <a:xfrm>
              <a:off x="3147352" y="1440377"/>
              <a:ext cx="662929" cy="662929"/>
            </a:xfrm>
            <a:custGeom>
              <a:avLst/>
              <a:gdLst/>
              <a:ahLst/>
              <a:cxnLst/>
              <a:rect l="l" t="t" r="r" b="b"/>
              <a:pathLst>
                <a:path w="20681" h="20681" extrusionOk="0">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Bahnschrift SemiBold" panose="020B0502040204020203" pitchFamily="34" charset="0"/>
                </a:rPr>
                <a:t>2</a:t>
              </a:r>
              <a:endParaRPr sz="2800" dirty="0">
                <a:latin typeface="Bahnschrift SemiBold" panose="020B0502040204020203" pitchFamily="34" charset="0"/>
              </a:endParaRPr>
            </a:p>
          </p:txBody>
        </p:sp>
      </p:grpSp>
      <p:sp>
        <p:nvSpPr>
          <p:cNvPr id="468" name="Google Shape;1640;p20">
            <a:extLst>
              <a:ext uri="{FF2B5EF4-FFF2-40B4-BE49-F238E27FC236}">
                <a16:creationId xmlns:a16="http://schemas.microsoft.com/office/drawing/2014/main" id="{82CE0139-7C53-D002-1DBF-52FE335680BA}"/>
              </a:ext>
            </a:extLst>
          </p:cNvPr>
          <p:cNvSpPr/>
          <p:nvPr/>
        </p:nvSpPr>
        <p:spPr>
          <a:xfrm>
            <a:off x="2170972" y="384459"/>
            <a:ext cx="4833077" cy="631947"/>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ppt_x</p:attrName>
                                        </p:attrNameLst>
                                      </p:cBhvr>
                                      <p:tavLst>
                                        <p:tav tm="0">
                                          <p:val>
                                            <p:strVal val="#ppt_x"/>
                                          </p:val>
                                        </p:tav>
                                        <p:tav tm="100000">
                                          <p:val>
                                            <p:strVal val="#ppt_x"/>
                                          </p:val>
                                        </p:tav>
                                      </p:tavLst>
                                    </p:anim>
                                    <p:anim calcmode="lin" valueType="num">
                                      <p:cBhvr>
                                        <p:cTn id="24" dur="10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88"/>
                                        </p:tgtEl>
                                        <p:attrNameLst>
                                          <p:attrName>style.visibility</p:attrName>
                                        </p:attrNameLst>
                                      </p:cBhvr>
                                      <p:to>
                                        <p:strVal val="visible"/>
                                      </p:to>
                                    </p:set>
                                    <p:animEffect transition="in" filter="fade">
                                      <p:cBhvr>
                                        <p:cTn id="52" dur="1000"/>
                                        <p:tgtEl>
                                          <p:spTgt spid="288"/>
                                        </p:tgtEl>
                                      </p:cBhvr>
                                    </p:animEffect>
                                    <p:anim calcmode="lin" valueType="num">
                                      <p:cBhvr>
                                        <p:cTn id="53" dur="1000" fill="hold"/>
                                        <p:tgtEl>
                                          <p:spTgt spid="288"/>
                                        </p:tgtEl>
                                        <p:attrNameLst>
                                          <p:attrName>ppt_x</p:attrName>
                                        </p:attrNameLst>
                                      </p:cBhvr>
                                      <p:tavLst>
                                        <p:tav tm="0">
                                          <p:val>
                                            <p:strVal val="#ppt_x"/>
                                          </p:val>
                                        </p:tav>
                                        <p:tav tm="100000">
                                          <p:val>
                                            <p:strVal val="#ppt_x"/>
                                          </p:val>
                                        </p:tav>
                                      </p:tavLst>
                                    </p:anim>
                                    <p:anim calcmode="lin" valueType="num">
                                      <p:cBhvr>
                                        <p:cTn id="54" dur="1000" fill="hold"/>
                                        <p:tgtEl>
                                          <p:spTgt spid="28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89"/>
                                        </p:tgtEl>
                                        <p:attrNameLst>
                                          <p:attrName>style.visibility</p:attrName>
                                        </p:attrNameLst>
                                      </p:cBhvr>
                                      <p:to>
                                        <p:strVal val="visible"/>
                                      </p:to>
                                    </p:set>
                                    <p:animEffect transition="in" filter="fade">
                                      <p:cBhvr>
                                        <p:cTn id="57" dur="1000"/>
                                        <p:tgtEl>
                                          <p:spTgt spid="289"/>
                                        </p:tgtEl>
                                      </p:cBhvr>
                                    </p:animEffect>
                                    <p:anim calcmode="lin" valueType="num">
                                      <p:cBhvr>
                                        <p:cTn id="58" dur="1000" fill="hold"/>
                                        <p:tgtEl>
                                          <p:spTgt spid="289"/>
                                        </p:tgtEl>
                                        <p:attrNameLst>
                                          <p:attrName>ppt_x</p:attrName>
                                        </p:attrNameLst>
                                      </p:cBhvr>
                                      <p:tavLst>
                                        <p:tav tm="0">
                                          <p:val>
                                            <p:strVal val="#ppt_x"/>
                                          </p:val>
                                        </p:tav>
                                        <p:tav tm="100000">
                                          <p:val>
                                            <p:strVal val="#ppt_x"/>
                                          </p:val>
                                        </p:tav>
                                      </p:tavLst>
                                    </p:anim>
                                    <p:anim calcmode="lin" valueType="num">
                                      <p:cBhvr>
                                        <p:cTn id="59" dur="1000" fill="hold"/>
                                        <p:tgtEl>
                                          <p:spTgt spid="28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90"/>
                                        </p:tgtEl>
                                        <p:attrNameLst>
                                          <p:attrName>style.visibility</p:attrName>
                                        </p:attrNameLst>
                                      </p:cBhvr>
                                      <p:to>
                                        <p:strVal val="visible"/>
                                      </p:to>
                                    </p:set>
                                    <p:animEffect transition="in" filter="fade">
                                      <p:cBhvr>
                                        <p:cTn id="62" dur="1000"/>
                                        <p:tgtEl>
                                          <p:spTgt spid="290"/>
                                        </p:tgtEl>
                                      </p:cBhvr>
                                    </p:animEffect>
                                    <p:anim calcmode="lin" valueType="num">
                                      <p:cBhvr>
                                        <p:cTn id="63" dur="1000" fill="hold"/>
                                        <p:tgtEl>
                                          <p:spTgt spid="290"/>
                                        </p:tgtEl>
                                        <p:attrNameLst>
                                          <p:attrName>ppt_x</p:attrName>
                                        </p:attrNameLst>
                                      </p:cBhvr>
                                      <p:tavLst>
                                        <p:tav tm="0">
                                          <p:val>
                                            <p:strVal val="#ppt_x"/>
                                          </p:val>
                                        </p:tav>
                                        <p:tav tm="100000">
                                          <p:val>
                                            <p:strVal val="#ppt_x"/>
                                          </p:val>
                                        </p:tav>
                                      </p:tavLst>
                                    </p:anim>
                                    <p:anim calcmode="lin" valueType="num">
                                      <p:cBhvr>
                                        <p:cTn id="64" dur="1000" fill="hold"/>
                                        <p:tgtEl>
                                          <p:spTgt spid="29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91"/>
                                        </p:tgtEl>
                                        <p:attrNameLst>
                                          <p:attrName>style.visibility</p:attrName>
                                        </p:attrNameLst>
                                      </p:cBhvr>
                                      <p:to>
                                        <p:strVal val="visible"/>
                                      </p:to>
                                    </p:set>
                                    <p:animEffect transition="in" filter="fade">
                                      <p:cBhvr>
                                        <p:cTn id="67" dur="1000"/>
                                        <p:tgtEl>
                                          <p:spTgt spid="291"/>
                                        </p:tgtEl>
                                      </p:cBhvr>
                                    </p:animEffect>
                                    <p:anim calcmode="lin" valueType="num">
                                      <p:cBhvr>
                                        <p:cTn id="68" dur="1000" fill="hold"/>
                                        <p:tgtEl>
                                          <p:spTgt spid="291"/>
                                        </p:tgtEl>
                                        <p:attrNameLst>
                                          <p:attrName>ppt_x</p:attrName>
                                        </p:attrNameLst>
                                      </p:cBhvr>
                                      <p:tavLst>
                                        <p:tav tm="0">
                                          <p:val>
                                            <p:strVal val="#ppt_x"/>
                                          </p:val>
                                        </p:tav>
                                        <p:tav tm="100000">
                                          <p:val>
                                            <p:strVal val="#ppt_x"/>
                                          </p:val>
                                        </p:tav>
                                      </p:tavLst>
                                    </p:anim>
                                    <p:anim calcmode="lin" valueType="num">
                                      <p:cBhvr>
                                        <p:cTn id="69" dur="1000" fill="hold"/>
                                        <p:tgtEl>
                                          <p:spTgt spid="29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92"/>
                                        </p:tgtEl>
                                        <p:attrNameLst>
                                          <p:attrName>style.visibility</p:attrName>
                                        </p:attrNameLst>
                                      </p:cBhvr>
                                      <p:to>
                                        <p:strVal val="visible"/>
                                      </p:to>
                                    </p:set>
                                    <p:animEffect transition="in" filter="fade">
                                      <p:cBhvr>
                                        <p:cTn id="72" dur="1000"/>
                                        <p:tgtEl>
                                          <p:spTgt spid="292"/>
                                        </p:tgtEl>
                                      </p:cBhvr>
                                    </p:animEffect>
                                    <p:anim calcmode="lin" valueType="num">
                                      <p:cBhvr>
                                        <p:cTn id="73" dur="1000" fill="hold"/>
                                        <p:tgtEl>
                                          <p:spTgt spid="292"/>
                                        </p:tgtEl>
                                        <p:attrNameLst>
                                          <p:attrName>ppt_x</p:attrName>
                                        </p:attrNameLst>
                                      </p:cBhvr>
                                      <p:tavLst>
                                        <p:tav tm="0">
                                          <p:val>
                                            <p:strVal val="#ppt_x"/>
                                          </p:val>
                                        </p:tav>
                                        <p:tav tm="100000">
                                          <p:val>
                                            <p:strVal val="#ppt_x"/>
                                          </p:val>
                                        </p:tav>
                                      </p:tavLst>
                                    </p:anim>
                                    <p:anim calcmode="lin" valueType="num">
                                      <p:cBhvr>
                                        <p:cTn id="74" dur="1000" fill="hold"/>
                                        <p:tgtEl>
                                          <p:spTgt spid="29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93"/>
                                        </p:tgtEl>
                                        <p:attrNameLst>
                                          <p:attrName>style.visibility</p:attrName>
                                        </p:attrNameLst>
                                      </p:cBhvr>
                                      <p:to>
                                        <p:strVal val="visible"/>
                                      </p:to>
                                    </p:set>
                                    <p:animEffect transition="in" filter="fade">
                                      <p:cBhvr>
                                        <p:cTn id="77" dur="1000"/>
                                        <p:tgtEl>
                                          <p:spTgt spid="293"/>
                                        </p:tgtEl>
                                      </p:cBhvr>
                                    </p:animEffect>
                                    <p:anim calcmode="lin" valueType="num">
                                      <p:cBhvr>
                                        <p:cTn id="78" dur="1000" fill="hold"/>
                                        <p:tgtEl>
                                          <p:spTgt spid="293"/>
                                        </p:tgtEl>
                                        <p:attrNameLst>
                                          <p:attrName>ppt_x</p:attrName>
                                        </p:attrNameLst>
                                      </p:cBhvr>
                                      <p:tavLst>
                                        <p:tav tm="0">
                                          <p:val>
                                            <p:strVal val="#ppt_x"/>
                                          </p:val>
                                        </p:tav>
                                        <p:tav tm="100000">
                                          <p:val>
                                            <p:strVal val="#ppt_x"/>
                                          </p:val>
                                        </p:tav>
                                      </p:tavLst>
                                    </p:anim>
                                    <p:anim calcmode="lin" valueType="num">
                                      <p:cBhvr>
                                        <p:cTn id="79" dur="1000" fill="hold"/>
                                        <p:tgtEl>
                                          <p:spTgt spid="29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94"/>
                                        </p:tgtEl>
                                        <p:attrNameLst>
                                          <p:attrName>style.visibility</p:attrName>
                                        </p:attrNameLst>
                                      </p:cBhvr>
                                      <p:to>
                                        <p:strVal val="visible"/>
                                      </p:to>
                                    </p:set>
                                    <p:animEffect transition="in" filter="fade">
                                      <p:cBhvr>
                                        <p:cTn id="82" dur="1000"/>
                                        <p:tgtEl>
                                          <p:spTgt spid="294"/>
                                        </p:tgtEl>
                                      </p:cBhvr>
                                    </p:animEffect>
                                    <p:anim calcmode="lin" valueType="num">
                                      <p:cBhvr>
                                        <p:cTn id="83" dur="1000" fill="hold"/>
                                        <p:tgtEl>
                                          <p:spTgt spid="294"/>
                                        </p:tgtEl>
                                        <p:attrNameLst>
                                          <p:attrName>ppt_x</p:attrName>
                                        </p:attrNameLst>
                                      </p:cBhvr>
                                      <p:tavLst>
                                        <p:tav tm="0">
                                          <p:val>
                                            <p:strVal val="#ppt_x"/>
                                          </p:val>
                                        </p:tav>
                                        <p:tav tm="100000">
                                          <p:val>
                                            <p:strVal val="#ppt_x"/>
                                          </p:val>
                                        </p:tav>
                                      </p:tavLst>
                                    </p:anim>
                                    <p:anim calcmode="lin" valueType="num">
                                      <p:cBhvr>
                                        <p:cTn id="84" dur="1000" fill="hold"/>
                                        <p:tgtEl>
                                          <p:spTgt spid="294"/>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95"/>
                                        </p:tgtEl>
                                        <p:attrNameLst>
                                          <p:attrName>style.visibility</p:attrName>
                                        </p:attrNameLst>
                                      </p:cBhvr>
                                      <p:to>
                                        <p:strVal val="visible"/>
                                      </p:to>
                                    </p:set>
                                    <p:animEffect transition="in" filter="fade">
                                      <p:cBhvr>
                                        <p:cTn id="87" dur="1000"/>
                                        <p:tgtEl>
                                          <p:spTgt spid="295"/>
                                        </p:tgtEl>
                                      </p:cBhvr>
                                    </p:animEffect>
                                    <p:anim calcmode="lin" valueType="num">
                                      <p:cBhvr>
                                        <p:cTn id="88" dur="1000" fill="hold"/>
                                        <p:tgtEl>
                                          <p:spTgt spid="295"/>
                                        </p:tgtEl>
                                        <p:attrNameLst>
                                          <p:attrName>ppt_x</p:attrName>
                                        </p:attrNameLst>
                                      </p:cBhvr>
                                      <p:tavLst>
                                        <p:tav tm="0">
                                          <p:val>
                                            <p:strVal val="#ppt_x"/>
                                          </p:val>
                                        </p:tav>
                                        <p:tav tm="100000">
                                          <p:val>
                                            <p:strVal val="#ppt_x"/>
                                          </p:val>
                                        </p:tav>
                                      </p:tavLst>
                                    </p:anim>
                                    <p:anim calcmode="lin" valueType="num">
                                      <p:cBhvr>
                                        <p:cTn id="89" dur="1000" fill="hold"/>
                                        <p:tgtEl>
                                          <p:spTgt spid="29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96"/>
                                        </p:tgtEl>
                                        <p:attrNameLst>
                                          <p:attrName>style.visibility</p:attrName>
                                        </p:attrNameLst>
                                      </p:cBhvr>
                                      <p:to>
                                        <p:strVal val="visible"/>
                                      </p:to>
                                    </p:set>
                                    <p:animEffect transition="in" filter="fade">
                                      <p:cBhvr>
                                        <p:cTn id="92" dur="1000"/>
                                        <p:tgtEl>
                                          <p:spTgt spid="296"/>
                                        </p:tgtEl>
                                      </p:cBhvr>
                                    </p:animEffect>
                                    <p:anim calcmode="lin" valueType="num">
                                      <p:cBhvr>
                                        <p:cTn id="93" dur="1000" fill="hold"/>
                                        <p:tgtEl>
                                          <p:spTgt spid="296"/>
                                        </p:tgtEl>
                                        <p:attrNameLst>
                                          <p:attrName>ppt_x</p:attrName>
                                        </p:attrNameLst>
                                      </p:cBhvr>
                                      <p:tavLst>
                                        <p:tav tm="0">
                                          <p:val>
                                            <p:strVal val="#ppt_x"/>
                                          </p:val>
                                        </p:tav>
                                        <p:tav tm="100000">
                                          <p:val>
                                            <p:strVal val="#ppt_x"/>
                                          </p:val>
                                        </p:tav>
                                      </p:tavLst>
                                    </p:anim>
                                    <p:anim calcmode="lin" valueType="num">
                                      <p:cBhvr>
                                        <p:cTn id="94" dur="1000" fill="hold"/>
                                        <p:tgtEl>
                                          <p:spTgt spid="29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97"/>
                                        </p:tgtEl>
                                        <p:attrNameLst>
                                          <p:attrName>style.visibility</p:attrName>
                                        </p:attrNameLst>
                                      </p:cBhvr>
                                      <p:to>
                                        <p:strVal val="visible"/>
                                      </p:to>
                                    </p:set>
                                    <p:animEffect transition="in" filter="fade">
                                      <p:cBhvr>
                                        <p:cTn id="97" dur="1000"/>
                                        <p:tgtEl>
                                          <p:spTgt spid="297"/>
                                        </p:tgtEl>
                                      </p:cBhvr>
                                    </p:animEffect>
                                    <p:anim calcmode="lin" valueType="num">
                                      <p:cBhvr>
                                        <p:cTn id="98" dur="1000" fill="hold"/>
                                        <p:tgtEl>
                                          <p:spTgt spid="297"/>
                                        </p:tgtEl>
                                        <p:attrNameLst>
                                          <p:attrName>ppt_x</p:attrName>
                                        </p:attrNameLst>
                                      </p:cBhvr>
                                      <p:tavLst>
                                        <p:tav tm="0">
                                          <p:val>
                                            <p:strVal val="#ppt_x"/>
                                          </p:val>
                                        </p:tav>
                                        <p:tav tm="100000">
                                          <p:val>
                                            <p:strVal val="#ppt_x"/>
                                          </p:val>
                                        </p:tav>
                                      </p:tavLst>
                                    </p:anim>
                                    <p:anim calcmode="lin" valueType="num">
                                      <p:cBhvr>
                                        <p:cTn id="99" dur="1000" fill="hold"/>
                                        <p:tgtEl>
                                          <p:spTgt spid="29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98"/>
                                        </p:tgtEl>
                                        <p:attrNameLst>
                                          <p:attrName>style.visibility</p:attrName>
                                        </p:attrNameLst>
                                      </p:cBhvr>
                                      <p:to>
                                        <p:strVal val="visible"/>
                                      </p:to>
                                    </p:set>
                                    <p:animEffect transition="in" filter="fade">
                                      <p:cBhvr>
                                        <p:cTn id="102" dur="1000"/>
                                        <p:tgtEl>
                                          <p:spTgt spid="298"/>
                                        </p:tgtEl>
                                      </p:cBhvr>
                                    </p:animEffect>
                                    <p:anim calcmode="lin" valueType="num">
                                      <p:cBhvr>
                                        <p:cTn id="103" dur="1000" fill="hold"/>
                                        <p:tgtEl>
                                          <p:spTgt spid="298"/>
                                        </p:tgtEl>
                                        <p:attrNameLst>
                                          <p:attrName>ppt_x</p:attrName>
                                        </p:attrNameLst>
                                      </p:cBhvr>
                                      <p:tavLst>
                                        <p:tav tm="0">
                                          <p:val>
                                            <p:strVal val="#ppt_x"/>
                                          </p:val>
                                        </p:tav>
                                        <p:tav tm="100000">
                                          <p:val>
                                            <p:strVal val="#ppt_x"/>
                                          </p:val>
                                        </p:tav>
                                      </p:tavLst>
                                    </p:anim>
                                    <p:anim calcmode="lin" valueType="num">
                                      <p:cBhvr>
                                        <p:cTn id="104" dur="1000" fill="hold"/>
                                        <p:tgtEl>
                                          <p:spTgt spid="29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99"/>
                                        </p:tgtEl>
                                        <p:attrNameLst>
                                          <p:attrName>style.visibility</p:attrName>
                                        </p:attrNameLst>
                                      </p:cBhvr>
                                      <p:to>
                                        <p:strVal val="visible"/>
                                      </p:to>
                                    </p:set>
                                    <p:animEffect transition="in" filter="fade">
                                      <p:cBhvr>
                                        <p:cTn id="107" dur="1000"/>
                                        <p:tgtEl>
                                          <p:spTgt spid="299"/>
                                        </p:tgtEl>
                                      </p:cBhvr>
                                    </p:animEffect>
                                    <p:anim calcmode="lin" valueType="num">
                                      <p:cBhvr>
                                        <p:cTn id="108" dur="1000" fill="hold"/>
                                        <p:tgtEl>
                                          <p:spTgt spid="299"/>
                                        </p:tgtEl>
                                        <p:attrNameLst>
                                          <p:attrName>ppt_x</p:attrName>
                                        </p:attrNameLst>
                                      </p:cBhvr>
                                      <p:tavLst>
                                        <p:tav tm="0">
                                          <p:val>
                                            <p:strVal val="#ppt_x"/>
                                          </p:val>
                                        </p:tav>
                                        <p:tav tm="100000">
                                          <p:val>
                                            <p:strVal val="#ppt_x"/>
                                          </p:val>
                                        </p:tav>
                                      </p:tavLst>
                                    </p:anim>
                                    <p:anim calcmode="lin" valueType="num">
                                      <p:cBhvr>
                                        <p:cTn id="109" dur="1000" fill="hold"/>
                                        <p:tgtEl>
                                          <p:spTgt spid="29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00"/>
                                        </p:tgtEl>
                                        <p:attrNameLst>
                                          <p:attrName>style.visibility</p:attrName>
                                        </p:attrNameLst>
                                      </p:cBhvr>
                                      <p:to>
                                        <p:strVal val="visible"/>
                                      </p:to>
                                    </p:set>
                                    <p:animEffect transition="in" filter="fade">
                                      <p:cBhvr>
                                        <p:cTn id="112" dur="1000"/>
                                        <p:tgtEl>
                                          <p:spTgt spid="300"/>
                                        </p:tgtEl>
                                      </p:cBhvr>
                                    </p:animEffect>
                                    <p:anim calcmode="lin" valueType="num">
                                      <p:cBhvr>
                                        <p:cTn id="113" dur="1000" fill="hold"/>
                                        <p:tgtEl>
                                          <p:spTgt spid="300"/>
                                        </p:tgtEl>
                                        <p:attrNameLst>
                                          <p:attrName>ppt_x</p:attrName>
                                        </p:attrNameLst>
                                      </p:cBhvr>
                                      <p:tavLst>
                                        <p:tav tm="0">
                                          <p:val>
                                            <p:strVal val="#ppt_x"/>
                                          </p:val>
                                        </p:tav>
                                        <p:tav tm="100000">
                                          <p:val>
                                            <p:strVal val="#ppt_x"/>
                                          </p:val>
                                        </p:tav>
                                      </p:tavLst>
                                    </p:anim>
                                    <p:anim calcmode="lin" valueType="num">
                                      <p:cBhvr>
                                        <p:cTn id="114" dur="1000" fill="hold"/>
                                        <p:tgtEl>
                                          <p:spTgt spid="300"/>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01"/>
                                        </p:tgtEl>
                                        <p:attrNameLst>
                                          <p:attrName>style.visibility</p:attrName>
                                        </p:attrNameLst>
                                      </p:cBhvr>
                                      <p:to>
                                        <p:strVal val="visible"/>
                                      </p:to>
                                    </p:set>
                                    <p:animEffect transition="in" filter="fade">
                                      <p:cBhvr>
                                        <p:cTn id="117" dur="1000"/>
                                        <p:tgtEl>
                                          <p:spTgt spid="301"/>
                                        </p:tgtEl>
                                      </p:cBhvr>
                                    </p:animEffect>
                                    <p:anim calcmode="lin" valueType="num">
                                      <p:cBhvr>
                                        <p:cTn id="118" dur="1000" fill="hold"/>
                                        <p:tgtEl>
                                          <p:spTgt spid="301"/>
                                        </p:tgtEl>
                                        <p:attrNameLst>
                                          <p:attrName>ppt_x</p:attrName>
                                        </p:attrNameLst>
                                      </p:cBhvr>
                                      <p:tavLst>
                                        <p:tav tm="0">
                                          <p:val>
                                            <p:strVal val="#ppt_x"/>
                                          </p:val>
                                        </p:tav>
                                        <p:tav tm="100000">
                                          <p:val>
                                            <p:strVal val="#ppt_x"/>
                                          </p:val>
                                        </p:tav>
                                      </p:tavLst>
                                    </p:anim>
                                    <p:anim calcmode="lin" valueType="num">
                                      <p:cBhvr>
                                        <p:cTn id="119" dur="1000" fill="hold"/>
                                        <p:tgtEl>
                                          <p:spTgt spid="301"/>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02"/>
                                        </p:tgtEl>
                                        <p:attrNameLst>
                                          <p:attrName>style.visibility</p:attrName>
                                        </p:attrNameLst>
                                      </p:cBhvr>
                                      <p:to>
                                        <p:strVal val="visible"/>
                                      </p:to>
                                    </p:set>
                                    <p:animEffect transition="in" filter="fade">
                                      <p:cBhvr>
                                        <p:cTn id="122" dur="1000"/>
                                        <p:tgtEl>
                                          <p:spTgt spid="302"/>
                                        </p:tgtEl>
                                      </p:cBhvr>
                                    </p:animEffect>
                                    <p:anim calcmode="lin" valueType="num">
                                      <p:cBhvr>
                                        <p:cTn id="123" dur="1000" fill="hold"/>
                                        <p:tgtEl>
                                          <p:spTgt spid="302"/>
                                        </p:tgtEl>
                                        <p:attrNameLst>
                                          <p:attrName>ppt_x</p:attrName>
                                        </p:attrNameLst>
                                      </p:cBhvr>
                                      <p:tavLst>
                                        <p:tav tm="0">
                                          <p:val>
                                            <p:strVal val="#ppt_x"/>
                                          </p:val>
                                        </p:tav>
                                        <p:tav tm="100000">
                                          <p:val>
                                            <p:strVal val="#ppt_x"/>
                                          </p:val>
                                        </p:tav>
                                      </p:tavLst>
                                    </p:anim>
                                    <p:anim calcmode="lin" valueType="num">
                                      <p:cBhvr>
                                        <p:cTn id="124" dur="1000" fill="hold"/>
                                        <p:tgtEl>
                                          <p:spTgt spid="30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03"/>
                                        </p:tgtEl>
                                        <p:attrNameLst>
                                          <p:attrName>style.visibility</p:attrName>
                                        </p:attrNameLst>
                                      </p:cBhvr>
                                      <p:to>
                                        <p:strVal val="visible"/>
                                      </p:to>
                                    </p:set>
                                    <p:animEffect transition="in" filter="fade">
                                      <p:cBhvr>
                                        <p:cTn id="127" dur="1000"/>
                                        <p:tgtEl>
                                          <p:spTgt spid="303"/>
                                        </p:tgtEl>
                                      </p:cBhvr>
                                    </p:animEffect>
                                    <p:anim calcmode="lin" valueType="num">
                                      <p:cBhvr>
                                        <p:cTn id="128" dur="1000" fill="hold"/>
                                        <p:tgtEl>
                                          <p:spTgt spid="303"/>
                                        </p:tgtEl>
                                        <p:attrNameLst>
                                          <p:attrName>ppt_x</p:attrName>
                                        </p:attrNameLst>
                                      </p:cBhvr>
                                      <p:tavLst>
                                        <p:tav tm="0">
                                          <p:val>
                                            <p:strVal val="#ppt_x"/>
                                          </p:val>
                                        </p:tav>
                                        <p:tav tm="100000">
                                          <p:val>
                                            <p:strVal val="#ppt_x"/>
                                          </p:val>
                                        </p:tav>
                                      </p:tavLst>
                                    </p:anim>
                                    <p:anim calcmode="lin" valueType="num">
                                      <p:cBhvr>
                                        <p:cTn id="129" dur="1000" fill="hold"/>
                                        <p:tgtEl>
                                          <p:spTgt spid="303"/>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04"/>
                                        </p:tgtEl>
                                        <p:attrNameLst>
                                          <p:attrName>style.visibility</p:attrName>
                                        </p:attrNameLst>
                                      </p:cBhvr>
                                      <p:to>
                                        <p:strVal val="visible"/>
                                      </p:to>
                                    </p:set>
                                    <p:animEffect transition="in" filter="fade">
                                      <p:cBhvr>
                                        <p:cTn id="132" dur="1000"/>
                                        <p:tgtEl>
                                          <p:spTgt spid="304"/>
                                        </p:tgtEl>
                                      </p:cBhvr>
                                    </p:animEffect>
                                    <p:anim calcmode="lin" valueType="num">
                                      <p:cBhvr>
                                        <p:cTn id="133" dur="1000" fill="hold"/>
                                        <p:tgtEl>
                                          <p:spTgt spid="304"/>
                                        </p:tgtEl>
                                        <p:attrNameLst>
                                          <p:attrName>ppt_x</p:attrName>
                                        </p:attrNameLst>
                                      </p:cBhvr>
                                      <p:tavLst>
                                        <p:tav tm="0">
                                          <p:val>
                                            <p:strVal val="#ppt_x"/>
                                          </p:val>
                                        </p:tav>
                                        <p:tav tm="100000">
                                          <p:val>
                                            <p:strVal val="#ppt_x"/>
                                          </p:val>
                                        </p:tav>
                                      </p:tavLst>
                                    </p:anim>
                                    <p:anim calcmode="lin" valueType="num">
                                      <p:cBhvr>
                                        <p:cTn id="134" dur="1000" fill="hold"/>
                                        <p:tgtEl>
                                          <p:spTgt spid="304"/>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05"/>
                                        </p:tgtEl>
                                        <p:attrNameLst>
                                          <p:attrName>style.visibility</p:attrName>
                                        </p:attrNameLst>
                                      </p:cBhvr>
                                      <p:to>
                                        <p:strVal val="visible"/>
                                      </p:to>
                                    </p:set>
                                    <p:animEffect transition="in" filter="fade">
                                      <p:cBhvr>
                                        <p:cTn id="137" dur="1000"/>
                                        <p:tgtEl>
                                          <p:spTgt spid="305"/>
                                        </p:tgtEl>
                                      </p:cBhvr>
                                    </p:animEffect>
                                    <p:anim calcmode="lin" valueType="num">
                                      <p:cBhvr>
                                        <p:cTn id="138" dur="1000" fill="hold"/>
                                        <p:tgtEl>
                                          <p:spTgt spid="305"/>
                                        </p:tgtEl>
                                        <p:attrNameLst>
                                          <p:attrName>ppt_x</p:attrName>
                                        </p:attrNameLst>
                                      </p:cBhvr>
                                      <p:tavLst>
                                        <p:tav tm="0">
                                          <p:val>
                                            <p:strVal val="#ppt_x"/>
                                          </p:val>
                                        </p:tav>
                                        <p:tav tm="100000">
                                          <p:val>
                                            <p:strVal val="#ppt_x"/>
                                          </p:val>
                                        </p:tav>
                                      </p:tavLst>
                                    </p:anim>
                                    <p:anim calcmode="lin" valueType="num">
                                      <p:cBhvr>
                                        <p:cTn id="139" dur="1000" fill="hold"/>
                                        <p:tgtEl>
                                          <p:spTgt spid="305"/>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306"/>
                                        </p:tgtEl>
                                        <p:attrNameLst>
                                          <p:attrName>style.visibility</p:attrName>
                                        </p:attrNameLst>
                                      </p:cBhvr>
                                      <p:to>
                                        <p:strVal val="visible"/>
                                      </p:to>
                                    </p:set>
                                    <p:animEffect transition="in" filter="fade">
                                      <p:cBhvr>
                                        <p:cTn id="142" dur="1000"/>
                                        <p:tgtEl>
                                          <p:spTgt spid="306"/>
                                        </p:tgtEl>
                                      </p:cBhvr>
                                    </p:animEffect>
                                    <p:anim calcmode="lin" valueType="num">
                                      <p:cBhvr>
                                        <p:cTn id="143" dur="1000" fill="hold"/>
                                        <p:tgtEl>
                                          <p:spTgt spid="306"/>
                                        </p:tgtEl>
                                        <p:attrNameLst>
                                          <p:attrName>ppt_x</p:attrName>
                                        </p:attrNameLst>
                                      </p:cBhvr>
                                      <p:tavLst>
                                        <p:tav tm="0">
                                          <p:val>
                                            <p:strVal val="#ppt_x"/>
                                          </p:val>
                                        </p:tav>
                                        <p:tav tm="100000">
                                          <p:val>
                                            <p:strVal val="#ppt_x"/>
                                          </p:val>
                                        </p:tav>
                                      </p:tavLst>
                                    </p:anim>
                                    <p:anim calcmode="lin" valueType="num">
                                      <p:cBhvr>
                                        <p:cTn id="144" dur="1000" fill="hold"/>
                                        <p:tgtEl>
                                          <p:spTgt spid="306"/>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307"/>
                                        </p:tgtEl>
                                        <p:attrNameLst>
                                          <p:attrName>style.visibility</p:attrName>
                                        </p:attrNameLst>
                                      </p:cBhvr>
                                      <p:to>
                                        <p:strVal val="visible"/>
                                      </p:to>
                                    </p:set>
                                    <p:animEffect transition="in" filter="fade">
                                      <p:cBhvr>
                                        <p:cTn id="147" dur="1000"/>
                                        <p:tgtEl>
                                          <p:spTgt spid="307"/>
                                        </p:tgtEl>
                                      </p:cBhvr>
                                    </p:animEffect>
                                    <p:anim calcmode="lin" valueType="num">
                                      <p:cBhvr>
                                        <p:cTn id="148" dur="1000" fill="hold"/>
                                        <p:tgtEl>
                                          <p:spTgt spid="307"/>
                                        </p:tgtEl>
                                        <p:attrNameLst>
                                          <p:attrName>ppt_x</p:attrName>
                                        </p:attrNameLst>
                                      </p:cBhvr>
                                      <p:tavLst>
                                        <p:tav tm="0">
                                          <p:val>
                                            <p:strVal val="#ppt_x"/>
                                          </p:val>
                                        </p:tav>
                                        <p:tav tm="100000">
                                          <p:val>
                                            <p:strVal val="#ppt_x"/>
                                          </p:val>
                                        </p:tav>
                                      </p:tavLst>
                                    </p:anim>
                                    <p:anim calcmode="lin" valueType="num">
                                      <p:cBhvr>
                                        <p:cTn id="149" dur="1000" fill="hold"/>
                                        <p:tgtEl>
                                          <p:spTgt spid="307"/>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308"/>
                                        </p:tgtEl>
                                        <p:attrNameLst>
                                          <p:attrName>style.visibility</p:attrName>
                                        </p:attrNameLst>
                                      </p:cBhvr>
                                      <p:to>
                                        <p:strVal val="visible"/>
                                      </p:to>
                                    </p:set>
                                    <p:animEffect transition="in" filter="fade">
                                      <p:cBhvr>
                                        <p:cTn id="152" dur="1000"/>
                                        <p:tgtEl>
                                          <p:spTgt spid="308"/>
                                        </p:tgtEl>
                                      </p:cBhvr>
                                    </p:animEffect>
                                    <p:anim calcmode="lin" valueType="num">
                                      <p:cBhvr>
                                        <p:cTn id="153" dur="1000" fill="hold"/>
                                        <p:tgtEl>
                                          <p:spTgt spid="308"/>
                                        </p:tgtEl>
                                        <p:attrNameLst>
                                          <p:attrName>ppt_x</p:attrName>
                                        </p:attrNameLst>
                                      </p:cBhvr>
                                      <p:tavLst>
                                        <p:tav tm="0">
                                          <p:val>
                                            <p:strVal val="#ppt_x"/>
                                          </p:val>
                                        </p:tav>
                                        <p:tav tm="100000">
                                          <p:val>
                                            <p:strVal val="#ppt_x"/>
                                          </p:val>
                                        </p:tav>
                                      </p:tavLst>
                                    </p:anim>
                                    <p:anim calcmode="lin" valueType="num">
                                      <p:cBhvr>
                                        <p:cTn id="154" dur="1000" fill="hold"/>
                                        <p:tgtEl>
                                          <p:spTgt spid="308"/>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309"/>
                                        </p:tgtEl>
                                        <p:attrNameLst>
                                          <p:attrName>style.visibility</p:attrName>
                                        </p:attrNameLst>
                                      </p:cBhvr>
                                      <p:to>
                                        <p:strVal val="visible"/>
                                      </p:to>
                                    </p:set>
                                    <p:animEffect transition="in" filter="fade">
                                      <p:cBhvr>
                                        <p:cTn id="157" dur="1000"/>
                                        <p:tgtEl>
                                          <p:spTgt spid="309"/>
                                        </p:tgtEl>
                                      </p:cBhvr>
                                    </p:animEffect>
                                    <p:anim calcmode="lin" valueType="num">
                                      <p:cBhvr>
                                        <p:cTn id="158" dur="1000" fill="hold"/>
                                        <p:tgtEl>
                                          <p:spTgt spid="309"/>
                                        </p:tgtEl>
                                        <p:attrNameLst>
                                          <p:attrName>ppt_x</p:attrName>
                                        </p:attrNameLst>
                                      </p:cBhvr>
                                      <p:tavLst>
                                        <p:tav tm="0">
                                          <p:val>
                                            <p:strVal val="#ppt_x"/>
                                          </p:val>
                                        </p:tav>
                                        <p:tav tm="100000">
                                          <p:val>
                                            <p:strVal val="#ppt_x"/>
                                          </p:val>
                                        </p:tav>
                                      </p:tavLst>
                                    </p:anim>
                                    <p:anim calcmode="lin" valueType="num">
                                      <p:cBhvr>
                                        <p:cTn id="159" dur="1000" fill="hold"/>
                                        <p:tgtEl>
                                          <p:spTgt spid="309"/>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310"/>
                                        </p:tgtEl>
                                        <p:attrNameLst>
                                          <p:attrName>style.visibility</p:attrName>
                                        </p:attrNameLst>
                                      </p:cBhvr>
                                      <p:to>
                                        <p:strVal val="visible"/>
                                      </p:to>
                                    </p:set>
                                    <p:animEffect transition="in" filter="fade">
                                      <p:cBhvr>
                                        <p:cTn id="162" dur="1000"/>
                                        <p:tgtEl>
                                          <p:spTgt spid="310"/>
                                        </p:tgtEl>
                                      </p:cBhvr>
                                    </p:animEffect>
                                    <p:anim calcmode="lin" valueType="num">
                                      <p:cBhvr>
                                        <p:cTn id="163" dur="1000" fill="hold"/>
                                        <p:tgtEl>
                                          <p:spTgt spid="310"/>
                                        </p:tgtEl>
                                        <p:attrNameLst>
                                          <p:attrName>ppt_x</p:attrName>
                                        </p:attrNameLst>
                                      </p:cBhvr>
                                      <p:tavLst>
                                        <p:tav tm="0">
                                          <p:val>
                                            <p:strVal val="#ppt_x"/>
                                          </p:val>
                                        </p:tav>
                                        <p:tav tm="100000">
                                          <p:val>
                                            <p:strVal val="#ppt_x"/>
                                          </p:val>
                                        </p:tav>
                                      </p:tavLst>
                                    </p:anim>
                                    <p:anim calcmode="lin" valueType="num">
                                      <p:cBhvr>
                                        <p:cTn id="164" dur="1000" fill="hold"/>
                                        <p:tgtEl>
                                          <p:spTgt spid="310"/>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311"/>
                                        </p:tgtEl>
                                        <p:attrNameLst>
                                          <p:attrName>style.visibility</p:attrName>
                                        </p:attrNameLst>
                                      </p:cBhvr>
                                      <p:to>
                                        <p:strVal val="visible"/>
                                      </p:to>
                                    </p:set>
                                    <p:animEffect transition="in" filter="fade">
                                      <p:cBhvr>
                                        <p:cTn id="167" dur="1000"/>
                                        <p:tgtEl>
                                          <p:spTgt spid="311"/>
                                        </p:tgtEl>
                                      </p:cBhvr>
                                    </p:animEffect>
                                    <p:anim calcmode="lin" valueType="num">
                                      <p:cBhvr>
                                        <p:cTn id="168" dur="1000" fill="hold"/>
                                        <p:tgtEl>
                                          <p:spTgt spid="311"/>
                                        </p:tgtEl>
                                        <p:attrNameLst>
                                          <p:attrName>ppt_x</p:attrName>
                                        </p:attrNameLst>
                                      </p:cBhvr>
                                      <p:tavLst>
                                        <p:tav tm="0">
                                          <p:val>
                                            <p:strVal val="#ppt_x"/>
                                          </p:val>
                                        </p:tav>
                                        <p:tav tm="100000">
                                          <p:val>
                                            <p:strVal val="#ppt_x"/>
                                          </p:val>
                                        </p:tav>
                                      </p:tavLst>
                                    </p:anim>
                                    <p:anim calcmode="lin" valueType="num">
                                      <p:cBhvr>
                                        <p:cTn id="169" dur="1000" fill="hold"/>
                                        <p:tgtEl>
                                          <p:spTgt spid="311"/>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312"/>
                                        </p:tgtEl>
                                        <p:attrNameLst>
                                          <p:attrName>style.visibility</p:attrName>
                                        </p:attrNameLst>
                                      </p:cBhvr>
                                      <p:to>
                                        <p:strVal val="visible"/>
                                      </p:to>
                                    </p:set>
                                    <p:animEffect transition="in" filter="fade">
                                      <p:cBhvr>
                                        <p:cTn id="172" dur="1000"/>
                                        <p:tgtEl>
                                          <p:spTgt spid="312"/>
                                        </p:tgtEl>
                                      </p:cBhvr>
                                    </p:animEffect>
                                    <p:anim calcmode="lin" valueType="num">
                                      <p:cBhvr>
                                        <p:cTn id="173" dur="1000" fill="hold"/>
                                        <p:tgtEl>
                                          <p:spTgt spid="312"/>
                                        </p:tgtEl>
                                        <p:attrNameLst>
                                          <p:attrName>ppt_x</p:attrName>
                                        </p:attrNameLst>
                                      </p:cBhvr>
                                      <p:tavLst>
                                        <p:tav tm="0">
                                          <p:val>
                                            <p:strVal val="#ppt_x"/>
                                          </p:val>
                                        </p:tav>
                                        <p:tav tm="100000">
                                          <p:val>
                                            <p:strVal val="#ppt_x"/>
                                          </p:val>
                                        </p:tav>
                                      </p:tavLst>
                                    </p:anim>
                                    <p:anim calcmode="lin" valueType="num">
                                      <p:cBhvr>
                                        <p:cTn id="174" dur="1000" fill="hold"/>
                                        <p:tgtEl>
                                          <p:spTgt spid="312"/>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313"/>
                                        </p:tgtEl>
                                        <p:attrNameLst>
                                          <p:attrName>style.visibility</p:attrName>
                                        </p:attrNameLst>
                                      </p:cBhvr>
                                      <p:to>
                                        <p:strVal val="visible"/>
                                      </p:to>
                                    </p:set>
                                    <p:animEffect transition="in" filter="fade">
                                      <p:cBhvr>
                                        <p:cTn id="177" dur="1000"/>
                                        <p:tgtEl>
                                          <p:spTgt spid="313"/>
                                        </p:tgtEl>
                                      </p:cBhvr>
                                    </p:animEffect>
                                    <p:anim calcmode="lin" valueType="num">
                                      <p:cBhvr>
                                        <p:cTn id="178" dur="1000" fill="hold"/>
                                        <p:tgtEl>
                                          <p:spTgt spid="313"/>
                                        </p:tgtEl>
                                        <p:attrNameLst>
                                          <p:attrName>ppt_x</p:attrName>
                                        </p:attrNameLst>
                                      </p:cBhvr>
                                      <p:tavLst>
                                        <p:tav tm="0">
                                          <p:val>
                                            <p:strVal val="#ppt_x"/>
                                          </p:val>
                                        </p:tav>
                                        <p:tav tm="100000">
                                          <p:val>
                                            <p:strVal val="#ppt_x"/>
                                          </p:val>
                                        </p:tav>
                                      </p:tavLst>
                                    </p:anim>
                                    <p:anim calcmode="lin" valueType="num">
                                      <p:cBhvr>
                                        <p:cTn id="179" dur="1000" fill="hold"/>
                                        <p:tgtEl>
                                          <p:spTgt spid="313"/>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314"/>
                                        </p:tgtEl>
                                        <p:attrNameLst>
                                          <p:attrName>style.visibility</p:attrName>
                                        </p:attrNameLst>
                                      </p:cBhvr>
                                      <p:to>
                                        <p:strVal val="visible"/>
                                      </p:to>
                                    </p:set>
                                    <p:animEffect transition="in" filter="fade">
                                      <p:cBhvr>
                                        <p:cTn id="182" dur="1000"/>
                                        <p:tgtEl>
                                          <p:spTgt spid="314"/>
                                        </p:tgtEl>
                                      </p:cBhvr>
                                    </p:animEffect>
                                    <p:anim calcmode="lin" valueType="num">
                                      <p:cBhvr>
                                        <p:cTn id="183" dur="1000" fill="hold"/>
                                        <p:tgtEl>
                                          <p:spTgt spid="314"/>
                                        </p:tgtEl>
                                        <p:attrNameLst>
                                          <p:attrName>ppt_x</p:attrName>
                                        </p:attrNameLst>
                                      </p:cBhvr>
                                      <p:tavLst>
                                        <p:tav tm="0">
                                          <p:val>
                                            <p:strVal val="#ppt_x"/>
                                          </p:val>
                                        </p:tav>
                                        <p:tav tm="100000">
                                          <p:val>
                                            <p:strVal val="#ppt_x"/>
                                          </p:val>
                                        </p:tav>
                                      </p:tavLst>
                                    </p:anim>
                                    <p:anim calcmode="lin" valueType="num">
                                      <p:cBhvr>
                                        <p:cTn id="184" dur="1000" fill="hold"/>
                                        <p:tgtEl>
                                          <p:spTgt spid="314"/>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315"/>
                                        </p:tgtEl>
                                        <p:attrNameLst>
                                          <p:attrName>style.visibility</p:attrName>
                                        </p:attrNameLst>
                                      </p:cBhvr>
                                      <p:to>
                                        <p:strVal val="visible"/>
                                      </p:to>
                                    </p:set>
                                    <p:animEffect transition="in" filter="fade">
                                      <p:cBhvr>
                                        <p:cTn id="187" dur="1000"/>
                                        <p:tgtEl>
                                          <p:spTgt spid="315"/>
                                        </p:tgtEl>
                                      </p:cBhvr>
                                    </p:animEffect>
                                    <p:anim calcmode="lin" valueType="num">
                                      <p:cBhvr>
                                        <p:cTn id="188" dur="1000" fill="hold"/>
                                        <p:tgtEl>
                                          <p:spTgt spid="315"/>
                                        </p:tgtEl>
                                        <p:attrNameLst>
                                          <p:attrName>ppt_x</p:attrName>
                                        </p:attrNameLst>
                                      </p:cBhvr>
                                      <p:tavLst>
                                        <p:tav tm="0">
                                          <p:val>
                                            <p:strVal val="#ppt_x"/>
                                          </p:val>
                                        </p:tav>
                                        <p:tav tm="100000">
                                          <p:val>
                                            <p:strVal val="#ppt_x"/>
                                          </p:val>
                                        </p:tav>
                                      </p:tavLst>
                                    </p:anim>
                                    <p:anim calcmode="lin" valueType="num">
                                      <p:cBhvr>
                                        <p:cTn id="189" dur="1000" fill="hold"/>
                                        <p:tgtEl>
                                          <p:spTgt spid="315"/>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316"/>
                                        </p:tgtEl>
                                        <p:attrNameLst>
                                          <p:attrName>style.visibility</p:attrName>
                                        </p:attrNameLst>
                                      </p:cBhvr>
                                      <p:to>
                                        <p:strVal val="visible"/>
                                      </p:to>
                                    </p:set>
                                    <p:animEffect transition="in" filter="fade">
                                      <p:cBhvr>
                                        <p:cTn id="192" dur="1000"/>
                                        <p:tgtEl>
                                          <p:spTgt spid="316"/>
                                        </p:tgtEl>
                                      </p:cBhvr>
                                    </p:animEffect>
                                    <p:anim calcmode="lin" valueType="num">
                                      <p:cBhvr>
                                        <p:cTn id="193" dur="1000" fill="hold"/>
                                        <p:tgtEl>
                                          <p:spTgt spid="316"/>
                                        </p:tgtEl>
                                        <p:attrNameLst>
                                          <p:attrName>ppt_x</p:attrName>
                                        </p:attrNameLst>
                                      </p:cBhvr>
                                      <p:tavLst>
                                        <p:tav tm="0">
                                          <p:val>
                                            <p:strVal val="#ppt_x"/>
                                          </p:val>
                                        </p:tav>
                                        <p:tav tm="100000">
                                          <p:val>
                                            <p:strVal val="#ppt_x"/>
                                          </p:val>
                                        </p:tav>
                                      </p:tavLst>
                                    </p:anim>
                                    <p:anim calcmode="lin" valueType="num">
                                      <p:cBhvr>
                                        <p:cTn id="194" dur="1000" fill="hold"/>
                                        <p:tgtEl>
                                          <p:spTgt spid="316"/>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425"/>
                                        </p:tgtEl>
                                        <p:attrNameLst>
                                          <p:attrName>style.visibility</p:attrName>
                                        </p:attrNameLst>
                                      </p:cBhvr>
                                      <p:to>
                                        <p:strVal val="visible"/>
                                      </p:to>
                                    </p:set>
                                    <p:animEffect transition="in" filter="fade">
                                      <p:cBhvr>
                                        <p:cTn id="197" dur="1000"/>
                                        <p:tgtEl>
                                          <p:spTgt spid="425"/>
                                        </p:tgtEl>
                                      </p:cBhvr>
                                    </p:animEffect>
                                    <p:anim calcmode="lin" valueType="num">
                                      <p:cBhvr>
                                        <p:cTn id="198" dur="1000" fill="hold"/>
                                        <p:tgtEl>
                                          <p:spTgt spid="425"/>
                                        </p:tgtEl>
                                        <p:attrNameLst>
                                          <p:attrName>ppt_x</p:attrName>
                                        </p:attrNameLst>
                                      </p:cBhvr>
                                      <p:tavLst>
                                        <p:tav tm="0">
                                          <p:val>
                                            <p:strVal val="#ppt_x"/>
                                          </p:val>
                                        </p:tav>
                                        <p:tav tm="100000">
                                          <p:val>
                                            <p:strVal val="#ppt_x"/>
                                          </p:val>
                                        </p:tav>
                                      </p:tavLst>
                                    </p:anim>
                                    <p:anim calcmode="lin" valueType="num">
                                      <p:cBhvr>
                                        <p:cTn id="199" dur="1000" fill="hold"/>
                                        <p:tgtEl>
                                          <p:spTgt spid="425"/>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426"/>
                                        </p:tgtEl>
                                        <p:attrNameLst>
                                          <p:attrName>style.visibility</p:attrName>
                                        </p:attrNameLst>
                                      </p:cBhvr>
                                      <p:to>
                                        <p:strVal val="visible"/>
                                      </p:to>
                                    </p:set>
                                    <p:animEffect transition="in" filter="fade">
                                      <p:cBhvr>
                                        <p:cTn id="202" dur="1000"/>
                                        <p:tgtEl>
                                          <p:spTgt spid="426"/>
                                        </p:tgtEl>
                                      </p:cBhvr>
                                    </p:animEffect>
                                    <p:anim calcmode="lin" valueType="num">
                                      <p:cBhvr>
                                        <p:cTn id="203" dur="1000" fill="hold"/>
                                        <p:tgtEl>
                                          <p:spTgt spid="426"/>
                                        </p:tgtEl>
                                        <p:attrNameLst>
                                          <p:attrName>ppt_x</p:attrName>
                                        </p:attrNameLst>
                                      </p:cBhvr>
                                      <p:tavLst>
                                        <p:tav tm="0">
                                          <p:val>
                                            <p:strVal val="#ppt_x"/>
                                          </p:val>
                                        </p:tav>
                                        <p:tav tm="100000">
                                          <p:val>
                                            <p:strVal val="#ppt_x"/>
                                          </p:val>
                                        </p:tav>
                                      </p:tavLst>
                                    </p:anim>
                                    <p:anim calcmode="lin" valueType="num">
                                      <p:cBhvr>
                                        <p:cTn id="204" dur="1000" fill="hold"/>
                                        <p:tgtEl>
                                          <p:spTgt spid="426"/>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427"/>
                                        </p:tgtEl>
                                        <p:attrNameLst>
                                          <p:attrName>style.visibility</p:attrName>
                                        </p:attrNameLst>
                                      </p:cBhvr>
                                      <p:to>
                                        <p:strVal val="visible"/>
                                      </p:to>
                                    </p:set>
                                    <p:animEffect transition="in" filter="fade">
                                      <p:cBhvr>
                                        <p:cTn id="207" dur="1000"/>
                                        <p:tgtEl>
                                          <p:spTgt spid="427"/>
                                        </p:tgtEl>
                                      </p:cBhvr>
                                    </p:animEffect>
                                    <p:anim calcmode="lin" valueType="num">
                                      <p:cBhvr>
                                        <p:cTn id="208" dur="1000" fill="hold"/>
                                        <p:tgtEl>
                                          <p:spTgt spid="427"/>
                                        </p:tgtEl>
                                        <p:attrNameLst>
                                          <p:attrName>ppt_x</p:attrName>
                                        </p:attrNameLst>
                                      </p:cBhvr>
                                      <p:tavLst>
                                        <p:tav tm="0">
                                          <p:val>
                                            <p:strVal val="#ppt_x"/>
                                          </p:val>
                                        </p:tav>
                                        <p:tav tm="100000">
                                          <p:val>
                                            <p:strVal val="#ppt_x"/>
                                          </p:val>
                                        </p:tav>
                                      </p:tavLst>
                                    </p:anim>
                                    <p:anim calcmode="lin" valueType="num">
                                      <p:cBhvr>
                                        <p:cTn id="209" dur="1000" fill="hold"/>
                                        <p:tgtEl>
                                          <p:spTgt spid="427"/>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428"/>
                                        </p:tgtEl>
                                        <p:attrNameLst>
                                          <p:attrName>style.visibility</p:attrName>
                                        </p:attrNameLst>
                                      </p:cBhvr>
                                      <p:to>
                                        <p:strVal val="visible"/>
                                      </p:to>
                                    </p:set>
                                    <p:animEffect transition="in" filter="fade">
                                      <p:cBhvr>
                                        <p:cTn id="212" dur="1000"/>
                                        <p:tgtEl>
                                          <p:spTgt spid="428"/>
                                        </p:tgtEl>
                                      </p:cBhvr>
                                    </p:animEffect>
                                    <p:anim calcmode="lin" valueType="num">
                                      <p:cBhvr>
                                        <p:cTn id="213" dur="1000" fill="hold"/>
                                        <p:tgtEl>
                                          <p:spTgt spid="428"/>
                                        </p:tgtEl>
                                        <p:attrNameLst>
                                          <p:attrName>ppt_x</p:attrName>
                                        </p:attrNameLst>
                                      </p:cBhvr>
                                      <p:tavLst>
                                        <p:tav tm="0">
                                          <p:val>
                                            <p:strVal val="#ppt_x"/>
                                          </p:val>
                                        </p:tav>
                                        <p:tav tm="100000">
                                          <p:val>
                                            <p:strVal val="#ppt_x"/>
                                          </p:val>
                                        </p:tav>
                                      </p:tavLst>
                                    </p:anim>
                                    <p:anim calcmode="lin" valueType="num">
                                      <p:cBhvr>
                                        <p:cTn id="214" dur="1000" fill="hold"/>
                                        <p:tgtEl>
                                          <p:spTgt spid="428"/>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429"/>
                                        </p:tgtEl>
                                        <p:attrNameLst>
                                          <p:attrName>style.visibility</p:attrName>
                                        </p:attrNameLst>
                                      </p:cBhvr>
                                      <p:to>
                                        <p:strVal val="visible"/>
                                      </p:to>
                                    </p:set>
                                    <p:animEffect transition="in" filter="fade">
                                      <p:cBhvr>
                                        <p:cTn id="217" dur="1000"/>
                                        <p:tgtEl>
                                          <p:spTgt spid="429"/>
                                        </p:tgtEl>
                                      </p:cBhvr>
                                    </p:animEffect>
                                    <p:anim calcmode="lin" valueType="num">
                                      <p:cBhvr>
                                        <p:cTn id="218" dur="1000" fill="hold"/>
                                        <p:tgtEl>
                                          <p:spTgt spid="429"/>
                                        </p:tgtEl>
                                        <p:attrNameLst>
                                          <p:attrName>ppt_x</p:attrName>
                                        </p:attrNameLst>
                                      </p:cBhvr>
                                      <p:tavLst>
                                        <p:tav tm="0">
                                          <p:val>
                                            <p:strVal val="#ppt_x"/>
                                          </p:val>
                                        </p:tav>
                                        <p:tav tm="100000">
                                          <p:val>
                                            <p:strVal val="#ppt_x"/>
                                          </p:val>
                                        </p:tav>
                                      </p:tavLst>
                                    </p:anim>
                                    <p:anim calcmode="lin" valueType="num">
                                      <p:cBhvr>
                                        <p:cTn id="219" dur="1000" fill="hold"/>
                                        <p:tgtEl>
                                          <p:spTgt spid="429"/>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430"/>
                                        </p:tgtEl>
                                        <p:attrNameLst>
                                          <p:attrName>style.visibility</p:attrName>
                                        </p:attrNameLst>
                                      </p:cBhvr>
                                      <p:to>
                                        <p:strVal val="visible"/>
                                      </p:to>
                                    </p:set>
                                    <p:animEffect transition="in" filter="fade">
                                      <p:cBhvr>
                                        <p:cTn id="222" dur="1000"/>
                                        <p:tgtEl>
                                          <p:spTgt spid="430"/>
                                        </p:tgtEl>
                                      </p:cBhvr>
                                    </p:animEffect>
                                    <p:anim calcmode="lin" valueType="num">
                                      <p:cBhvr>
                                        <p:cTn id="223" dur="1000" fill="hold"/>
                                        <p:tgtEl>
                                          <p:spTgt spid="430"/>
                                        </p:tgtEl>
                                        <p:attrNameLst>
                                          <p:attrName>ppt_x</p:attrName>
                                        </p:attrNameLst>
                                      </p:cBhvr>
                                      <p:tavLst>
                                        <p:tav tm="0">
                                          <p:val>
                                            <p:strVal val="#ppt_x"/>
                                          </p:val>
                                        </p:tav>
                                        <p:tav tm="100000">
                                          <p:val>
                                            <p:strVal val="#ppt_x"/>
                                          </p:val>
                                        </p:tav>
                                      </p:tavLst>
                                    </p:anim>
                                    <p:anim calcmode="lin" valueType="num">
                                      <p:cBhvr>
                                        <p:cTn id="224" dur="1000" fill="hold"/>
                                        <p:tgtEl>
                                          <p:spTgt spid="430"/>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431"/>
                                        </p:tgtEl>
                                        <p:attrNameLst>
                                          <p:attrName>style.visibility</p:attrName>
                                        </p:attrNameLst>
                                      </p:cBhvr>
                                      <p:to>
                                        <p:strVal val="visible"/>
                                      </p:to>
                                    </p:set>
                                    <p:animEffect transition="in" filter="fade">
                                      <p:cBhvr>
                                        <p:cTn id="227" dur="1000"/>
                                        <p:tgtEl>
                                          <p:spTgt spid="431"/>
                                        </p:tgtEl>
                                      </p:cBhvr>
                                    </p:animEffect>
                                    <p:anim calcmode="lin" valueType="num">
                                      <p:cBhvr>
                                        <p:cTn id="228" dur="1000" fill="hold"/>
                                        <p:tgtEl>
                                          <p:spTgt spid="431"/>
                                        </p:tgtEl>
                                        <p:attrNameLst>
                                          <p:attrName>ppt_x</p:attrName>
                                        </p:attrNameLst>
                                      </p:cBhvr>
                                      <p:tavLst>
                                        <p:tav tm="0">
                                          <p:val>
                                            <p:strVal val="#ppt_x"/>
                                          </p:val>
                                        </p:tav>
                                        <p:tav tm="100000">
                                          <p:val>
                                            <p:strVal val="#ppt_x"/>
                                          </p:val>
                                        </p:tav>
                                      </p:tavLst>
                                    </p:anim>
                                    <p:anim calcmode="lin" valueType="num">
                                      <p:cBhvr>
                                        <p:cTn id="229" dur="1000" fill="hold"/>
                                        <p:tgtEl>
                                          <p:spTgt spid="431"/>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432"/>
                                        </p:tgtEl>
                                        <p:attrNameLst>
                                          <p:attrName>style.visibility</p:attrName>
                                        </p:attrNameLst>
                                      </p:cBhvr>
                                      <p:to>
                                        <p:strVal val="visible"/>
                                      </p:to>
                                    </p:set>
                                    <p:animEffect transition="in" filter="fade">
                                      <p:cBhvr>
                                        <p:cTn id="232" dur="1000"/>
                                        <p:tgtEl>
                                          <p:spTgt spid="432"/>
                                        </p:tgtEl>
                                      </p:cBhvr>
                                    </p:animEffect>
                                    <p:anim calcmode="lin" valueType="num">
                                      <p:cBhvr>
                                        <p:cTn id="233" dur="1000" fill="hold"/>
                                        <p:tgtEl>
                                          <p:spTgt spid="432"/>
                                        </p:tgtEl>
                                        <p:attrNameLst>
                                          <p:attrName>ppt_x</p:attrName>
                                        </p:attrNameLst>
                                      </p:cBhvr>
                                      <p:tavLst>
                                        <p:tav tm="0">
                                          <p:val>
                                            <p:strVal val="#ppt_x"/>
                                          </p:val>
                                        </p:tav>
                                        <p:tav tm="100000">
                                          <p:val>
                                            <p:strVal val="#ppt_x"/>
                                          </p:val>
                                        </p:tav>
                                      </p:tavLst>
                                    </p:anim>
                                    <p:anim calcmode="lin" valueType="num">
                                      <p:cBhvr>
                                        <p:cTn id="234" dur="1000" fill="hold"/>
                                        <p:tgtEl>
                                          <p:spTgt spid="432"/>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433"/>
                                        </p:tgtEl>
                                        <p:attrNameLst>
                                          <p:attrName>style.visibility</p:attrName>
                                        </p:attrNameLst>
                                      </p:cBhvr>
                                      <p:to>
                                        <p:strVal val="visible"/>
                                      </p:to>
                                    </p:set>
                                    <p:animEffect transition="in" filter="fade">
                                      <p:cBhvr>
                                        <p:cTn id="237" dur="1000"/>
                                        <p:tgtEl>
                                          <p:spTgt spid="433"/>
                                        </p:tgtEl>
                                      </p:cBhvr>
                                    </p:animEffect>
                                    <p:anim calcmode="lin" valueType="num">
                                      <p:cBhvr>
                                        <p:cTn id="238" dur="1000" fill="hold"/>
                                        <p:tgtEl>
                                          <p:spTgt spid="433"/>
                                        </p:tgtEl>
                                        <p:attrNameLst>
                                          <p:attrName>ppt_x</p:attrName>
                                        </p:attrNameLst>
                                      </p:cBhvr>
                                      <p:tavLst>
                                        <p:tav tm="0">
                                          <p:val>
                                            <p:strVal val="#ppt_x"/>
                                          </p:val>
                                        </p:tav>
                                        <p:tav tm="100000">
                                          <p:val>
                                            <p:strVal val="#ppt_x"/>
                                          </p:val>
                                        </p:tav>
                                      </p:tavLst>
                                    </p:anim>
                                    <p:anim calcmode="lin" valueType="num">
                                      <p:cBhvr>
                                        <p:cTn id="239" dur="1000" fill="hold"/>
                                        <p:tgtEl>
                                          <p:spTgt spid="433"/>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434"/>
                                        </p:tgtEl>
                                        <p:attrNameLst>
                                          <p:attrName>style.visibility</p:attrName>
                                        </p:attrNameLst>
                                      </p:cBhvr>
                                      <p:to>
                                        <p:strVal val="visible"/>
                                      </p:to>
                                    </p:set>
                                    <p:animEffect transition="in" filter="fade">
                                      <p:cBhvr>
                                        <p:cTn id="242" dur="1000"/>
                                        <p:tgtEl>
                                          <p:spTgt spid="434"/>
                                        </p:tgtEl>
                                      </p:cBhvr>
                                    </p:animEffect>
                                    <p:anim calcmode="lin" valueType="num">
                                      <p:cBhvr>
                                        <p:cTn id="243" dur="1000" fill="hold"/>
                                        <p:tgtEl>
                                          <p:spTgt spid="434"/>
                                        </p:tgtEl>
                                        <p:attrNameLst>
                                          <p:attrName>ppt_x</p:attrName>
                                        </p:attrNameLst>
                                      </p:cBhvr>
                                      <p:tavLst>
                                        <p:tav tm="0">
                                          <p:val>
                                            <p:strVal val="#ppt_x"/>
                                          </p:val>
                                        </p:tav>
                                        <p:tav tm="100000">
                                          <p:val>
                                            <p:strVal val="#ppt_x"/>
                                          </p:val>
                                        </p:tav>
                                      </p:tavLst>
                                    </p:anim>
                                    <p:anim calcmode="lin" valueType="num">
                                      <p:cBhvr>
                                        <p:cTn id="244" dur="1000" fill="hold"/>
                                        <p:tgtEl>
                                          <p:spTgt spid="434"/>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0"/>
                                  </p:stCondLst>
                                  <p:childTnLst>
                                    <p:set>
                                      <p:cBhvr>
                                        <p:cTn id="246" dur="1" fill="hold">
                                          <p:stCondLst>
                                            <p:cond delay="0"/>
                                          </p:stCondLst>
                                        </p:cTn>
                                        <p:tgtEl>
                                          <p:spTgt spid="435"/>
                                        </p:tgtEl>
                                        <p:attrNameLst>
                                          <p:attrName>style.visibility</p:attrName>
                                        </p:attrNameLst>
                                      </p:cBhvr>
                                      <p:to>
                                        <p:strVal val="visible"/>
                                      </p:to>
                                    </p:set>
                                    <p:animEffect transition="in" filter="fade">
                                      <p:cBhvr>
                                        <p:cTn id="247" dur="1000"/>
                                        <p:tgtEl>
                                          <p:spTgt spid="435"/>
                                        </p:tgtEl>
                                      </p:cBhvr>
                                    </p:animEffect>
                                    <p:anim calcmode="lin" valueType="num">
                                      <p:cBhvr>
                                        <p:cTn id="248" dur="1000" fill="hold"/>
                                        <p:tgtEl>
                                          <p:spTgt spid="435"/>
                                        </p:tgtEl>
                                        <p:attrNameLst>
                                          <p:attrName>ppt_x</p:attrName>
                                        </p:attrNameLst>
                                      </p:cBhvr>
                                      <p:tavLst>
                                        <p:tav tm="0">
                                          <p:val>
                                            <p:strVal val="#ppt_x"/>
                                          </p:val>
                                        </p:tav>
                                        <p:tav tm="100000">
                                          <p:val>
                                            <p:strVal val="#ppt_x"/>
                                          </p:val>
                                        </p:tav>
                                      </p:tavLst>
                                    </p:anim>
                                    <p:anim calcmode="lin" valueType="num">
                                      <p:cBhvr>
                                        <p:cTn id="249" dur="1000" fill="hold"/>
                                        <p:tgtEl>
                                          <p:spTgt spid="435"/>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0"/>
                                  </p:stCondLst>
                                  <p:childTnLst>
                                    <p:set>
                                      <p:cBhvr>
                                        <p:cTn id="251" dur="1" fill="hold">
                                          <p:stCondLst>
                                            <p:cond delay="0"/>
                                          </p:stCondLst>
                                        </p:cTn>
                                        <p:tgtEl>
                                          <p:spTgt spid="436"/>
                                        </p:tgtEl>
                                        <p:attrNameLst>
                                          <p:attrName>style.visibility</p:attrName>
                                        </p:attrNameLst>
                                      </p:cBhvr>
                                      <p:to>
                                        <p:strVal val="visible"/>
                                      </p:to>
                                    </p:set>
                                    <p:animEffect transition="in" filter="fade">
                                      <p:cBhvr>
                                        <p:cTn id="252" dur="1000"/>
                                        <p:tgtEl>
                                          <p:spTgt spid="436"/>
                                        </p:tgtEl>
                                      </p:cBhvr>
                                    </p:animEffect>
                                    <p:anim calcmode="lin" valueType="num">
                                      <p:cBhvr>
                                        <p:cTn id="253" dur="1000" fill="hold"/>
                                        <p:tgtEl>
                                          <p:spTgt spid="436"/>
                                        </p:tgtEl>
                                        <p:attrNameLst>
                                          <p:attrName>ppt_x</p:attrName>
                                        </p:attrNameLst>
                                      </p:cBhvr>
                                      <p:tavLst>
                                        <p:tav tm="0">
                                          <p:val>
                                            <p:strVal val="#ppt_x"/>
                                          </p:val>
                                        </p:tav>
                                        <p:tav tm="100000">
                                          <p:val>
                                            <p:strVal val="#ppt_x"/>
                                          </p:val>
                                        </p:tav>
                                      </p:tavLst>
                                    </p:anim>
                                    <p:anim calcmode="lin" valueType="num">
                                      <p:cBhvr>
                                        <p:cTn id="254" dur="1000" fill="hold"/>
                                        <p:tgtEl>
                                          <p:spTgt spid="436"/>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437"/>
                                        </p:tgtEl>
                                        <p:attrNameLst>
                                          <p:attrName>style.visibility</p:attrName>
                                        </p:attrNameLst>
                                      </p:cBhvr>
                                      <p:to>
                                        <p:strVal val="visible"/>
                                      </p:to>
                                    </p:set>
                                    <p:animEffect transition="in" filter="fade">
                                      <p:cBhvr>
                                        <p:cTn id="257" dur="1000"/>
                                        <p:tgtEl>
                                          <p:spTgt spid="437"/>
                                        </p:tgtEl>
                                      </p:cBhvr>
                                    </p:animEffect>
                                    <p:anim calcmode="lin" valueType="num">
                                      <p:cBhvr>
                                        <p:cTn id="258" dur="1000" fill="hold"/>
                                        <p:tgtEl>
                                          <p:spTgt spid="437"/>
                                        </p:tgtEl>
                                        <p:attrNameLst>
                                          <p:attrName>ppt_x</p:attrName>
                                        </p:attrNameLst>
                                      </p:cBhvr>
                                      <p:tavLst>
                                        <p:tav tm="0">
                                          <p:val>
                                            <p:strVal val="#ppt_x"/>
                                          </p:val>
                                        </p:tav>
                                        <p:tav tm="100000">
                                          <p:val>
                                            <p:strVal val="#ppt_x"/>
                                          </p:val>
                                        </p:tav>
                                      </p:tavLst>
                                    </p:anim>
                                    <p:anim calcmode="lin" valueType="num">
                                      <p:cBhvr>
                                        <p:cTn id="259" dur="1000" fill="hold"/>
                                        <p:tgtEl>
                                          <p:spTgt spid="437"/>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438"/>
                                        </p:tgtEl>
                                        <p:attrNameLst>
                                          <p:attrName>style.visibility</p:attrName>
                                        </p:attrNameLst>
                                      </p:cBhvr>
                                      <p:to>
                                        <p:strVal val="visible"/>
                                      </p:to>
                                    </p:set>
                                    <p:animEffect transition="in" filter="fade">
                                      <p:cBhvr>
                                        <p:cTn id="262" dur="1000"/>
                                        <p:tgtEl>
                                          <p:spTgt spid="438"/>
                                        </p:tgtEl>
                                      </p:cBhvr>
                                    </p:animEffect>
                                    <p:anim calcmode="lin" valueType="num">
                                      <p:cBhvr>
                                        <p:cTn id="263" dur="1000" fill="hold"/>
                                        <p:tgtEl>
                                          <p:spTgt spid="438"/>
                                        </p:tgtEl>
                                        <p:attrNameLst>
                                          <p:attrName>ppt_x</p:attrName>
                                        </p:attrNameLst>
                                      </p:cBhvr>
                                      <p:tavLst>
                                        <p:tav tm="0">
                                          <p:val>
                                            <p:strVal val="#ppt_x"/>
                                          </p:val>
                                        </p:tav>
                                        <p:tav tm="100000">
                                          <p:val>
                                            <p:strVal val="#ppt_x"/>
                                          </p:val>
                                        </p:tav>
                                      </p:tavLst>
                                    </p:anim>
                                    <p:anim calcmode="lin" valueType="num">
                                      <p:cBhvr>
                                        <p:cTn id="264" dur="1000" fill="hold"/>
                                        <p:tgtEl>
                                          <p:spTgt spid="438"/>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p:stCondLst>
                                    <p:cond delay="0"/>
                                  </p:stCondLst>
                                  <p:childTnLst>
                                    <p:set>
                                      <p:cBhvr>
                                        <p:cTn id="266" dur="1" fill="hold">
                                          <p:stCondLst>
                                            <p:cond delay="0"/>
                                          </p:stCondLst>
                                        </p:cTn>
                                        <p:tgtEl>
                                          <p:spTgt spid="439"/>
                                        </p:tgtEl>
                                        <p:attrNameLst>
                                          <p:attrName>style.visibility</p:attrName>
                                        </p:attrNameLst>
                                      </p:cBhvr>
                                      <p:to>
                                        <p:strVal val="visible"/>
                                      </p:to>
                                    </p:set>
                                    <p:animEffect transition="in" filter="fade">
                                      <p:cBhvr>
                                        <p:cTn id="267" dur="1000"/>
                                        <p:tgtEl>
                                          <p:spTgt spid="439"/>
                                        </p:tgtEl>
                                      </p:cBhvr>
                                    </p:animEffect>
                                    <p:anim calcmode="lin" valueType="num">
                                      <p:cBhvr>
                                        <p:cTn id="268" dur="1000" fill="hold"/>
                                        <p:tgtEl>
                                          <p:spTgt spid="439"/>
                                        </p:tgtEl>
                                        <p:attrNameLst>
                                          <p:attrName>ppt_x</p:attrName>
                                        </p:attrNameLst>
                                      </p:cBhvr>
                                      <p:tavLst>
                                        <p:tav tm="0">
                                          <p:val>
                                            <p:strVal val="#ppt_x"/>
                                          </p:val>
                                        </p:tav>
                                        <p:tav tm="100000">
                                          <p:val>
                                            <p:strVal val="#ppt_x"/>
                                          </p:val>
                                        </p:tav>
                                      </p:tavLst>
                                    </p:anim>
                                    <p:anim calcmode="lin" valueType="num">
                                      <p:cBhvr>
                                        <p:cTn id="269" dur="1000" fill="hold"/>
                                        <p:tgtEl>
                                          <p:spTgt spid="439"/>
                                        </p:tgtEl>
                                        <p:attrNameLst>
                                          <p:attrName>ppt_y</p:attrName>
                                        </p:attrNameLst>
                                      </p:cBhvr>
                                      <p:tavLst>
                                        <p:tav tm="0">
                                          <p:val>
                                            <p:strVal val="#ppt_y+.1"/>
                                          </p:val>
                                        </p:tav>
                                        <p:tav tm="100000">
                                          <p:val>
                                            <p:strVal val="#ppt_y"/>
                                          </p:val>
                                        </p:tav>
                                      </p:tavLst>
                                    </p:anim>
                                  </p:childTnLst>
                                </p:cTn>
                              </p:par>
                              <p:par>
                                <p:cTn id="270" presetID="42" presetClass="entr" presetSubtype="0" fill="hold" grpId="0" nodeType="withEffect">
                                  <p:stCondLst>
                                    <p:cond delay="0"/>
                                  </p:stCondLst>
                                  <p:childTnLst>
                                    <p:set>
                                      <p:cBhvr>
                                        <p:cTn id="271" dur="1" fill="hold">
                                          <p:stCondLst>
                                            <p:cond delay="0"/>
                                          </p:stCondLst>
                                        </p:cTn>
                                        <p:tgtEl>
                                          <p:spTgt spid="440"/>
                                        </p:tgtEl>
                                        <p:attrNameLst>
                                          <p:attrName>style.visibility</p:attrName>
                                        </p:attrNameLst>
                                      </p:cBhvr>
                                      <p:to>
                                        <p:strVal val="visible"/>
                                      </p:to>
                                    </p:set>
                                    <p:animEffect transition="in" filter="fade">
                                      <p:cBhvr>
                                        <p:cTn id="272" dur="1000"/>
                                        <p:tgtEl>
                                          <p:spTgt spid="440"/>
                                        </p:tgtEl>
                                      </p:cBhvr>
                                    </p:animEffect>
                                    <p:anim calcmode="lin" valueType="num">
                                      <p:cBhvr>
                                        <p:cTn id="273" dur="1000" fill="hold"/>
                                        <p:tgtEl>
                                          <p:spTgt spid="440"/>
                                        </p:tgtEl>
                                        <p:attrNameLst>
                                          <p:attrName>ppt_x</p:attrName>
                                        </p:attrNameLst>
                                      </p:cBhvr>
                                      <p:tavLst>
                                        <p:tav tm="0">
                                          <p:val>
                                            <p:strVal val="#ppt_x"/>
                                          </p:val>
                                        </p:tav>
                                        <p:tav tm="100000">
                                          <p:val>
                                            <p:strVal val="#ppt_x"/>
                                          </p:val>
                                        </p:tav>
                                      </p:tavLst>
                                    </p:anim>
                                    <p:anim calcmode="lin" valueType="num">
                                      <p:cBhvr>
                                        <p:cTn id="274" dur="1000" fill="hold"/>
                                        <p:tgtEl>
                                          <p:spTgt spid="440"/>
                                        </p:tgtEl>
                                        <p:attrNameLst>
                                          <p:attrName>ppt_y</p:attrName>
                                        </p:attrNameLst>
                                      </p:cBhvr>
                                      <p:tavLst>
                                        <p:tav tm="0">
                                          <p:val>
                                            <p:strVal val="#ppt_y+.1"/>
                                          </p:val>
                                        </p:tav>
                                        <p:tav tm="100000">
                                          <p:val>
                                            <p:strVal val="#ppt_y"/>
                                          </p:val>
                                        </p:tav>
                                      </p:tavLst>
                                    </p:anim>
                                  </p:childTnLst>
                                </p:cTn>
                              </p:par>
                              <p:par>
                                <p:cTn id="275" presetID="42" presetClass="entr" presetSubtype="0" fill="hold" grpId="0" nodeType="withEffect">
                                  <p:stCondLst>
                                    <p:cond delay="0"/>
                                  </p:stCondLst>
                                  <p:childTnLst>
                                    <p:set>
                                      <p:cBhvr>
                                        <p:cTn id="276" dur="1" fill="hold">
                                          <p:stCondLst>
                                            <p:cond delay="0"/>
                                          </p:stCondLst>
                                        </p:cTn>
                                        <p:tgtEl>
                                          <p:spTgt spid="441"/>
                                        </p:tgtEl>
                                        <p:attrNameLst>
                                          <p:attrName>style.visibility</p:attrName>
                                        </p:attrNameLst>
                                      </p:cBhvr>
                                      <p:to>
                                        <p:strVal val="visible"/>
                                      </p:to>
                                    </p:set>
                                    <p:animEffect transition="in" filter="fade">
                                      <p:cBhvr>
                                        <p:cTn id="277" dur="1000"/>
                                        <p:tgtEl>
                                          <p:spTgt spid="441"/>
                                        </p:tgtEl>
                                      </p:cBhvr>
                                    </p:animEffect>
                                    <p:anim calcmode="lin" valueType="num">
                                      <p:cBhvr>
                                        <p:cTn id="278" dur="1000" fill="hold"/>
                                        <p:tgtEl>
                                          <p:spTgt spid="441"/>
                                        </p:tgtEl>
                                        <p:attrNameLst>
                                          <p:attrName>ppt_x</p:attrName>
                                        </p:attrNameLst>
                                      </p:cBhvr>
                                      <p:tavLst>
                                        <p:tav tm="0">
                                          <p:val>
                                            <p:strVal val="#ppt_x"/>
                                          </p:val>
                                        </p:tav>
                                        <p:tav tm="100000">
                                          <p:val>
                                            <p:strVal val="#ppt_x"/>
                                          </p:val>
                                        </p:tav>
                                      </p:tavLst>
                                    </p:anim>
                                    <p:anim calcmode="lin" valueType="num">
                                      <p:cBhvr>
                                        <p:cTn id="279" dur="1000" fill="hold"/>
                                        <p:tgtEl>
                                          <p:spTgt spid="441"/>
                                        </p:tgtEl>
                                        <p:attrNameLst>
                                          <p:attrName>ppt_y</p:attrName>
                                        </p:attrNameLst>
                                      </p:cBhvr>
                                      <p:tavLst>
                                        <p:tav tm="0">
                                          <p:val>
                                            <p:strVal val="#ppt_y+.1"/>
                                          </p:val>
                                        </p:tav>
                                        <p:tav tm="100000">
                                          <p:val>
                                            <p:strVal val="#ppt_y"/>
                                          </p:val>
                                        </p:tav>
                                      </p:tavLst>
                                    </p:anim>
                                  </p:childTnLst>
                                </p:cTn>
                              </p:par>
                              <p:par>
                                <p:cTn id="280" presetID="42" presetClass="entr" presetSubtype="0" fill="hold" grpId="0" nodeType="withEffect">
                                  <p:stCondLst>
                                    <p:cond delay="0"/>
                                  </p:stCondLst>
                                  <p:childTnLst>
                                    <p:set>
                                      <p:cBhvr>
                                        <p:cTn id="281" dur="1" fill="hold">
                                          <p:stCondLst>
                                            <p:cond delay="0"/>
                                          </p:stCondLst>
                                        </p:cTn>
                                        <p:tgtEl>
                                          <p:spTgt spid="442"/>
                                        </p:tgtEl>
                                        <p:attrNameLst>
                                          <p:attrName>style.visibility</p:attrName>
                                        </p:attrNameLst>
                                      </p:cBhvr>
                                      <p:to>
                                        <p:strVal val="visible"/>
                                      </p:to>
                                    </p:set>
                                    <p:animEffect transition="in" filter="fade">
                                      <p:cBhvr>
                                        <p:cTn id="282" dur="1000"/>
                                        <p:tgtEl>
                                          <p:spTgt spid="442"/>
                                        </p:tgtEl>
                                      </p:cBhvr>
                                    </p:animEffect>
                                    <p:anim calcmode="lin" valueType="num">
                                      <p:cBhvr>
                                        <p:cTn id="283" dur="1000" fill="hold"/>
                                        <p:tgtEl>
                                          <p:spTgt spid="442"/>
                                        </p:tgtEl>
                                        <p:attrNameLst>
                                          <p:attrName>ppt_x</p:attrName>
                                        </p:attrNameLst>
                                      </p:cBhvr>
                                      <p:tavLst>
                                        <p:tav tm="0">
                                          <p:val>
                                            <p:strVal val="#ppt_x"/>
                                          </p:val>
                                        </p:tav>
                                        <p:tav tm="100000">
                                          <p:val>
                                            <p:strVal val="#ppt_x"/>
                                          </p:val>
                                        </p:tav>
                                      </p:tavLst>
                                    </p:anim>
                                    <p:anim calcmode="lin" valueType="num">
                                      <p:cBhvr>
                                        <p:cTn id="284" dur="1000" fill="hold"/>
                                        <p:tgtEl>
                                          <p:spTgt spid="442"/>
                                        </p:tgtEl>
                                        <p:attrNameLst>
                                          <p:attrName>ppt_y</p:attrName>
                                        </p:attrNameLst>
                                      </p:cBhvr>
                                      <p:tavLst>
                                        <p:tav tm="0">
                                          <p:val>
                                            <p:strVal val="#ppt_y+.1"/>
                                          </p:val>
                                        </p:tav>
                                        <p:tav tm="100000">
                                          <p:val>
                                            <p:strVal val="#ppt_y"/>
                                          </p:val>
                                        </p:tav>
                                      </p:tavLst>
                                    </p:anim>
                                  </p:childTnLst>
                                </p:cTn>
                              </p:par>
                              <p:par>
                                <p:cTn id="285" presetID="42" presetClass="entr" presetSubtype="0" fill="hold" grpId="0" nodeType="withEffect">
                                  <p:stCondLst>
                                    <p:cond delay="0"/>
                                  </p:stCondLst>
                                  <p:childTnLst>
                                    <p:set>
                                      <p:cBhvr>
                                        <p:cTn id="286" dur="1" fill="hold">
                                          <p:stCondLst>
                                            <p:cond delay="0"/>
                                          </p:stCondLst>
                                        </p:cTn>
                                        <p:tgtEl>
                                          <p:spTgt spid="443"/>
                                        </p:tgtEl>
                                        <p:attrNameLst>
                                          <p:attrName>style.visibility</p:attrName>
                                        </p:attrNameLst>
                                      </p:cBhvr>
                                      <p:to>
                                        <p:strVal val="visible"/>
                                      </p:to>
                                    </p:set>
                                    <p:animEffect transition="in" filter="fade">
                                      <p:cBhvr>
                                        <p:cTn id="287" dur="1000"/>
                                        <p:tgtEl>
                                          <p:spTgt spid="443"/>
                                        </p:tgtEl>
                                      </p:cBhvr>
                                    </p:animEffect>
                                    <p:anim calcmode="lin" valueType="num">
                                      <p:cBhvr>
                                        <p:cTn id="288" dur="1000" fill="hold"/>
                                        <p:tgtEl>
                                          <p:spTgt spid="443"/>
                                        </p:tgtEl>
                                        <p:attrNameLst>
                                          <p:attrName>ppt_x</p:attrName>
                                        </p:attrNameLst>
                                      </p:cBhvr>
                                      <p:tavLst>
                                        <p:tav tm="0">
                                          <p:val>
                                            <p:strVal val="#ppt_x"/>
                                          </p:val>
                                        </p:tav>
                                        <p:tav tm="100000">
                                          <p:val>
                                            <p:strVal val="#ppt_x"/>
                                          </p:val>
                                        </p:tav>
                                      </p:tavLst>
                                    </p:anim>
                                    <p:anim calcmode="lin" valueType="num">
                                      <p:cBhvr>
                                        <p:cTn id="289" dur="1000" fill="hold"/>
                                        <p:tgtEl>
                                          <p:spTgt spid="443"/>
                                        </p:tgtEl>
                                        <p:attrNameLst>
                                          <p:attrName>ppt_y</p:attrName>
                                        </p:attrNameLst>
                                      </p:cBhvr>
                                      <p:tavLst>
                                        <p:tav tm="0">
                                          <p:val>
                                            <p:strVal val="#ppt_y+.1"/>
                                          </p:val>
                                        </p:tav>
                                        <p:tav tm="100000">
                                          <p:val>
                                            <p:strVal val="#ppt_y"/>
                                          </p:val>
                                        </p:tav>
                                      </p:tavLst>
                                    </p:anim>
                                  </p:childTnLst>
                                </p:cTn>
                              </p:par>
                              <p:par>
                                <p:cTn id="290" presetID="42" presetClass="entr" presetSubtype="0" fill="hold" grpId="0" nodeType="withEffect">
                                  <p:stCondLst>
                                    <p:cond delay="0"/>
                                  </p:stCondLst>
                                  <p:childTnLst>
                                    <p:set>
                                      <p:cBhvr>
                                        <p:cTn id="291" dur="1" fill="hold">
                                          <p:stCondLst>
                                            <p:cond delay="0"/>
                                          </p:stCondLst>
                                        </p:cTn>
                                        <p:tgtEl>
                                          <p:spTgt spid="444"/>
                                        </p:tgtEl>
                                        <p:attrNameLst>
                                          <p:attrName>style.visibility</p:attrName>
                                        </p:attrNameLst>
                                      </p:cBhvr>
                                      <p:to>
                                        <p:strVal val="visible"/>
                                      </p:to>
                                    </p:set>
                                    <p:animEffect transition="in" filter="fade">
                                      <p:cBhvr>
                                        <p:cTn id="292" dur="1000"/>
                                        <p:tgtEl>
                                          <p:spTgt spid="444"/>
                                        </p:tgtEl>
                                      </p:cBhvr>
                                    </p:animEffect>
                                    <p:anim calcmode="lin" valueType="num">
                                      <p:cBhvr>
                                        <p:cTn id="293" dur="1000" fill="hold"/>
                                        <p:tgtEl>
                                          <p:spTgt spid="444"/>
                                        </p:tgtEl>
                                        <p:attrNameLst>
                                          <p:attrName>ppt_x</p:attrName>
                                        </p:attrNameLst>
                                      </p:cBhvr>
                                      <p:tavLst>
                                        <p:tav tm="0">
                                          <p:val>
                                            <p:strVal val="#ppt_x"/>
                                          </p:val>
                                        </p:tav>
                                        <p:tav tm="100000">
                                          <p:val>
                                            <p:strVal val="#ppt_x"/>
                                          </p:val>
                                        </p:tav>
                                      </p:tavLst>
                                    </p:anim>
                                    <p:anim calcmode="lin" valueType="num">
                                      <p:cBhvr>
                                        <p:cTn id="294" dur="1000" fill="hold"/>
                                        <p:tgtEl>
                                          <p:spTgt spid="444"/>
                                        </p:tgtEl>
                                        <p:attrNameLst>
                                          <p:attrName>ppt_y</p:attrName>
                                        </p:attrNameLst>
                                      </p:cBhvr>
                                      <p:tavLst>
                                        <p:tav tm="0">
                                          <p:val>
                                            <p:strVal val="#ppt_y+.1"/>
                                          </p:val>
                                        </p:tav>
                                        <p:tav tm="100000">
                                          <p:val>
                                            <p:strVal val="#ppt_y"/>
                                          </p:val>
                                        </p:tav>
                                      </p:tavLst>
                                    </p:anim>
                                  </p:childTnLst>
                                </p:cTn>
                              </p:par>
                              <p:par>
                                <p:cTn id="295" presetID="42" presetClass="entr" presetSubtype="0" fill="hold" grpId="0" nodeType="withEffect">
                                  <p:stCondLst>
                                    <p:cond delay="0"/>
                                  </p:stCondLst>
                                  <p:childTnLst>
                                    <p:set>
                                      <p:cBhvr>
                                        <p:cTn id="296" dur="1" fill="hold">
                                          <p:stCondLst>
                                            <p:cond delay="0"/>
                                          </p:stCondLst>
                                        </p:cTn>
                                        <p:tgtEl>
                                          <p:spTgt spid="445"/>
                                        </p:tgtEl>
                                        <p:attrNameLst>
                                          <p:attrName>style.visibility</p:attrName>
                                        </p:attrNameLst>
                                      </p:cBhvr>
                                      <p:to>
                                        <p:strVal val="visible"/>
                                      </p:to>
                                    </p:set>
                                    <p:animEffect transition="in" filter="fade">
                                      <p:cBhvr>
                                        <p:cTn id="297" dur="1000"/>
                                        <p:tgtEl>
                                          <p:spTgt spid="445"/>
                                        </p:tgtEl>
                                      </p:cBhvr>
                                    </p:animEffect>
                                    <p:anim calcmode="lin" valueType="num">
                                      <p:cBhvr>
                                        <p:cTn id="298" dur="1000" fill="hold"/>
                                        <p:tgtEl>
                                          <p:spTgt spid="445"/>
                                        </p:tgtEl>
                                        <p:attrNameLst>
                                          <p:attrName>ppt_x</p:attrName>
                                        </p:attrNameLst>
                                      </p:cBhvr>
                                      <p:tavLst>
                                        <p:tav tm="0">
                                          <p:val>
                                            <p:strVal val="#ppt_x"/>
                                          </p:val>
                                        </p:tav>
                                        <p:tav tm="100000">
                                          <p:val>
                                            <p:strVal val="#ppt_x"/>
                                          </p:val>
                                        </p:tav>
                                      </p:tavLst>
                                    </p:anim>
                                    <p:anim calcmode="lin" valueType="num">
                                      <p:cBhvr>
                                        <p:cTn id="299" dur="1000" fill="hold"/>
                                        <p:tgtEl>
                                          <p:spTgt spid="445"/>
                                        </p:tgtEl>
                                        <p:attrNameLst>
                                          <p:attrName>ppt_y</p:attrName>
                                        </p:attrNameLst>
                                      </p:cBhvr>
                                      <p:tavLst>
                                        <p:tav tm="0">
                                          <p:val>
                                            <p:strVal val="#ppt_y+.1"/>
                                          </p:val>
                                        </p:tav>
                                        <p:tav tm="100000">
                                          <p:val>
                                            <p:strVal val="#ppt_y"/>
                                          </p:val>
                                        </p:tav>
                                      </p:tavLst>
                                    </p:anim>
                                  </p:childTnLst>
                                </p:cTn>
                              </p:par>
                              <p:par>
                                <p:cTn id="300" presetID="42" presetClass="entr" presetSubtype="0" fill="hold" grpId="0" nodeType="withEffect">
                                  <p:stCondLst>
                                    <p:cond delay="0"/>
                                  </p:stCondLst>
                                  <p:childTnLst>
                                    <p:set>
                                      <p:cBhvr>
                                        <p:cTn id="301" dur="1" fill="hold">
                                          <p:stCondLst>
                                            <p:cond delay="0"/>
                                          </p:stCondLst>
                                        </p:cTn>
                                        <p:tgtEl>
                                          <p:spTgt spid="446"/>
                                        </p:tgtEl>
                                        <p:attrNameLst>
                                          <p:attrName>style.visibility</p:attrName>
                                        </p:attrNameLst>
                                      </p:cBhvr>
                                      <p:to>
                                        <p:strVal val="visible"/>
                                      </p:to>
                                    </p:set>
                                    <p:animEffect transition="in" filter="fade">
                                      <p:cBhvr>
                                        <p:cTn id="302" dur="1000"/>
                                        <p:tgtEl>
                                          <p:spTgt spid="446"/>
                                        </p:tgtEl>
                                      </p:cBhvr>
                                    </p:animEffect>
                                    <p:anim calcmode="lin" valueType="num">
                                      <p:cBhvr>
                                        <p:cTn id="303" dur="1000" fill="hold"/>
                                        <p:tgtEl>
                                          <p:spTgt spid="446"/>
                                        </p:tgtEl>
                                        <p:attrNameLst>
                                          <p:attrName>ppt_x</p:attrName>
                                        </p:attrNameLst>
                                      </p:cBhvr>
                                      <p:tavLst>
                                        <p:tav tm="0">
                                          <p:val>
                                            <p:strVal val="#ppt_x"/>
                                          </p:val>
                                        </p:tav>
                                        <p:tav tm="100000">
                                          <p:val>
                                            <p:strVal val="#ppt_x"/>
                                          </p:val>
                                        </p:tav>
                                      </p:tavLst>
                                    </p:anim>
                                    <p:anim calcmode="lin" valueType="num">
                                      <p:cBhvr>
                                        <p:cTn id="304" dur="1000" fill="hold"/>
                                        <p:tgtEl>
                                          <p:spTgt spid="446"/>
                                        </p:tgtEl>
                                        <p:attrNameLst>
                                          <p:attrName>ppt_y</p:attrName>
                                        </p:attrNameLst>
                                      </p:cBhvr>
                                      <p:tavLst>
                                        <p:tav tm="0">
                                          <p:val>
                                            <p:strVal val="#ppt_y+.1"/>
                                          </p:val>
                                        </p:tav>
                                        <p:tav tm="100000">
                                          <p:val>
                                            <p:strVal val="#ppt_y"/>
                                          </p:val>
                                        </p:tav>
                                      </p:tavLst>
                                    </p:anim>
                                  </p:childTnLst>
                                </p:cTn>
                              </p:par>
                              <p:par>
                                <p:cTn id="305" presetID="42" presetClass="entr" presetSubtype="0" fill="hold" grpId="0" nodeType="withEffect">
                                  <p:stCondLst>
                                    <p:cond delay="0"/>
                                  </p:stCondLst>
                                  <p:childTnLst>
                                    <p:set>
                                      <p:cBhvr>
                                        <p:cTn id="306" dur="1" fill="hold">
                                          <p:stCondLst>
                                            <p:cond delay="0"/>
                                          </p:stCondLst>
                                        </p:cTn>
                                        <p:tgtEl>
                                          <p:spTgt spid="447"/>
                                        </p:tgtEl>
                                        <p:attrNameLst>
                                          <p:attrName>style.visibility</p:attrName>
                                        </p:attrNameLst>
                                      </p:cBhvr>
                                      <p:to>
                                        <p:strVal val="visible"/>
                                      </p:to>
                                    </p:set>
                                    <p:animEffect transition="in" filter="fade">
                                      <p:cBhvr>
                                        <p:cTn id="307" dur="1000"/>
                                        <p:tgtEl>
                                          <p:spTgt spid="447"/>
                                        </p:tgtEl>
                                      </p:cBhvr>
                                    </p:animEffect>
                                    <p:anim calcmode="lin" valueType="num">
                                      <p:cBhvr>
                                        <p:cTn id="308" dur="1000" fill="hold"/>
                                        <p:tgtEl>
                                          <p:spTgt spid="447"/>
                                        </p:tgtEl>
                                        <p:attrNameLst>
                                          <p:attrName>ppt_x</p:attrName>
                                        </p:attrNameLst>
                                      </p:cBhvr>
                                      <p:tavLst>
                                        <p:tav tm="0">
                                          <p:val>
                                            <p:strVal val="#ppt_x"/>
                                          </p:val>
                                        </p:tav>
                                        <p:tav tm="100000">
                                          <p:val>
                                            <p:strVal val="#ppt_x"/>
                                          </p:val>
                                        </p:tav>
                                      </p:tavLst>
                                    </p:anim>
                                    <p:anim calcmode="lin" valueType="num">
                                      <p:cBhvr>
                                        <p:cTn id="309" dur="1000" fill="hold"/>
                                        <p:tgtEl>
                                          <p:spTgt spid="447"/>
                                        </p:tgtEl>
                                        <p:attrNameLst>
                                          <p:attrName>ppt_y</p:attrName>
                                        </p:attrNameLst>
                                      </p:cBhvr>
                                      <p:tavLst>
                                        <p:tav tm="0">
                                          <p:val>
                                            <p:strVal val="#ppt_y+.1"/>
                                          </p:val>
                                        </p:tav>
                                        <p:tav tm="100000">
                                          <p:val>
                                            <p:strVal val="#ppt_y"/>
                                          </p:val>
                                        </p:tav>
                                      </p:tavLst>
                                    </p:anim>
                                  </p:childTnLst>
                                </p:cTn>
                              </p:par>
                              <p:par>
                                <p:cTn id="310" presetID="42" presetClass="entr" presetSubtype="0" fill="hold" grpId="0" nodeType="withEffect">
                                  <p:stCondLst>
                                    <p:cond delay="0"/>
                                  </p:stCondLst>
                                  <p:childTnLst>
                                    <p:set>
                                      <p:cBhvr>
                                        <p:cTn id="311" dur="1" fill="hold">
                                          <p:stCondLst>
                                            <p:cond delay="0"/>
                                          </p:stCondLst>
                                        </p:cTn>
                                        <p:tgtEl>
                                          <p:spTgt spid="448"/>
                                        </p:tgtEl>
                                        <p:attrNameLst>
                                          <p:attrName>style.visibility</p:attrName>
                                        </p:attrNameLst>
                                      </p:cBhvr>
                                      <p:to>
                                        <p:strVal val="visible"/>
                                      </p:to>
                                    </p:set>
                                    <p:animEffect transition="in" filter="fade">
                                      <p:cBhvr>
                                        <p:cTn id="312" dur="1000"/>
                                        <p:tgtEl>
                                          <p:spTgt spid="448"/>
                                        </p:tgtEl>
                                      </p:cBhvr>
                                    </p:animEffect>
                                    <p:anim calcmode="lin" valueType="num">
                                      <p:cBhvr>
                                        <p:cTn id="313" dur="1000" fill="hold"/>
                                        <p:tgtEl>
                                          <p:spTgt spid="448"/>
                                        </p:tgtEl>
                                        <p:attrNameLst>
                                          <p:attrName>ppt_x</p:attrName>
                                        </p:attrNameLst>
                                      </p:cBhvr>
                                      <p:tavLst>
                                        <p:tav tm="0">
                                          <p:val>
                                            <p:strVal val="#ppt_x"/>
                                          </p:val>
                                        </p:tav>
                                        <p:tav tm="100000">
                                          <p:val>
                                            <p:strVal val="#ppt_x"/>
                                          </p:val>
                                        </p:tav>
                                      </p:tavLst>
                                    </p:anim>
                                    <p:anim calcmode="lin" valueType="num">
                                      <p:cBhvr>
                                        <p:cTn id="314" dur="1000" fill="hold"/>
                                        <p:tgtEl>
                                          <p:spTgt spid="448"/>
                                        </p:tgtEl>
                                        <p:attrNameLst>
                                          <p:attrName>ppt_y</p:attrName>
                                        </p:attrNameLst>
                                      </p:cBhvr>
                                      <p:tavLst>
                                        <p:tav tm="0">
                                          <p:val>
                                            <p:strVal val="#ppt_y+.1"/>
                                          </p:val>
                                        </p:tav>
                                        <p:tav tm="100000">
                                          <p:val>
                                            <p:strVal val="#ppt_y"/>
                                          </p:val>
                                        </p:tav>
                                      </p:tavLst>
                                    </p:anim>
                                  </p:childTnLst>
                                </p:cTn>
                              </p:par>
                              <p:par>
                                <p:cTn id="315" presetID="42" presetClass="entr" presetSubtype="0" fill="hold" grpId="0" nodeType="withEffect">
                                  <p:stCondLst>
                                    <p:cond delay="0"/>
                                  </p:stCondLst>
                                  <p:childTnLst>
                                    <p:set>
                                      <p:cBhvr>
                                        <p:cTn id="316" dur="1" fill="hold">
                                          <p:stCondLst>
                                            <p:cond delay="0"/>
                                          </p:stCondLst>
                                        </p:cTn>
                                        <p:tgtEl>
                                          <p:spTgt spid="449"/>
                                        </p:tgtEl>
                                        <p:attrNameLst>
                                          <p:attrName>style.visibility</p:attrName>
                                        </p:attrNameLst>
                                      </p:cBhvr>
                                      <p:to>
                                        <p:strVal val="visible"/>
                                      </p:to>
                                    </p:set>
                                    <p:animEffect transition="in" filter="fade">
                                      <p:cBhvr>
                                        <p:cTn id="317" dur="1000"/>
                                        <p:tgtEl>
                                          <p:spTgt spid="449"/>
                                        </p:tgtEl>
                                      </p:cBhvr>
                                    </p:animEffect>
                                    <p:anim calcmode="lin" valueType="num">
                                      <p:cBhvr>
                                        <p:cTn id="318" dur="1000" fill="hold"/>
                                        <p:tgtEl>
                                          <p:spTgt spid="449"/>
                                        </p:tgtEl>
                                        <p:attrNameLst>
                                          <p:attrName>ppt_x</p:attrName>
                                        </p:attrNameLst>
                                      </p:cBhvr>
                                      <p:tavLst>
                                        <p:tav tm="0">
                                          <p:val>
                                            <p:strVal val="#ppt_x"/>
                                          </p:val>
                                        </p:tav>
                                        <p:tav tm="100000">
                                          <p:val>
                                            <p:strVal val="#ppt_x"/>
                                          </p:val>
                                        </p:tav>
                                      </p:tavLst>
                                    </p:anim>
                                    <p:anim calcmode="lin" valueType="num">
                                      <p:cBhvr>
                                        <p:cTn id="319" dur="1000" fill="hold"/>
                                        <p:tgtEl>
                                          <p:spTgt spid="449"/>
                                        </p:tgtEl>
                                        <p:attrNameLst>
                                          <p:attrName>ppt_y</p:attrName>
                                        </p:attrNameLst>
                                      </p:cBhvr>
                                      <p:tavLst>
                                        <p:tav tm="0">
                                          <p:val>
                                            <p:strVal val="#ppt_y+.1"/>
                                          </p:val>
                                        </p:tav>
                                        <p:tav tm="100000">
                                          <p:val>
                                            <p:strVal val="#ppt_y"/>
                                          </p:val>
                                        </p:tav>
                                      </p:tavLst>
                                    </p:anim>
                                  </p:childTnLst>
                                </p:cTn>
                              </p:par>
                              <p:par>
                                <p:cTn id="320" presetID="42" presetClass="entr" presetSubtype="0" fill="hold" grpId="0" nodeType="withEffect">
                                  <p:stCondLst>
                                    <p:cond delay="0"/>
                                  </p:stCondLst>
                                  <p:childTnLst>
                                    <p:set>
                                      <p:cBhvr>
                                        <p:cTn id="321" dur="1" fill="hold">
                                          <p:stCondLst>
                                            <p:cond delay="0"/>
                                          </p:stCondLst>
                                        </p:cTn>
                                        <p:tgtEl>
                                          <p:spTgt spid="450"/>
                                        </p:tgtEl>
                                        <p:attrNameLst>
                                          <p:attrName>style.visibility</p:attrName>
                                        </p:attrNameLst>
                                      </p:cBhvr>
                                      <p:to>
                                        <p:strVal val="visible"/>
                                      </p:to>
                                    </p:set>
                                    <p:animEffect transition="in" filter="fade">
                                      <p:cBhvr>
                                        <p:cTn id="322" dur="1000"/>
                                        <p:tgtEl>
                                          <p:spTgt spid="450"/>
                                        </p:tgtEl>
                                      </p:cBhvr>
                                    </p:animEffect>
                                    <p:anim calcmode="lin" valueType="num">
                                      <p:cBhvr>
                                        <p:cTn id="323" dur="1000" fill="hold"/>
                                        <p:tgtEl>
                                          <p:spTgt spid="450"/>
                                        </p:tgtEl>
                                        <p:attrNameLst>
                                          <p:attrName>ppt_x</p:attrName>
                                        </p:attrNameLst>
                                      </p:cBhvr>
                                      <p:tavLst>
                                        <p:tav tm="0">
                                          <p:val>
                                            <p:strVal val="#ppt_x"/>
                                          </p:val>
                                        </p:tav>
                                        <p:tav tm="100000">
                                          <p:val>
                                            <p:strVal val="#ppt_x"/>
                                          </p:val>
                                        </p:tav>
                                      </p:tavLst>
                                    </p:anim>
                                    <p:anim calcmode="lin" valueType="num">
                                      <p:cBhvr>
                                        <p:cTn id="324" dur="1000" fill="hold"/>
                                        <p:tgtEl>
                                          <p:spTgt spid="450"/>
                                        </p:tgtEl>
                                        <p:attrNameLst>
                                          <p:attrName>ppt_y</p:attrName>
                                        </p:attrNameLst>
                                      </p:cBhvr>
                                      <p:tavLst>
                                        <p:tav tm="0">
                                          <p:val>
                                            <p:strVal val="#ppt_y+.1"/>
                                          </p:val>
                                        </p:tav>
                                        <p:tav tm="100000">
                                          <p:val>
                                            <p:strVal val="#ppt_y"/>
                                          </p:val>
                                        </p:tav>
                                      </p:tavLst>
                                    </p:anim>
                                  </p:childTnLst>
                                </p:cTn>
                              </p:par>
                              <p:par>
                                <p:cTn id="325" presetID="42" presetClass="entr" presetSubtype="0" fill="hold" grpId="0" nodeType="withEffect">
                                  <p:stCondLst>
                                    <p:cond delay="0"/>
                                  </p:stCondLst>
                                  <p:childTnLst>
                                    <p:set>
                                      <p:cBhvr>
                                        <p:cTn id="326" dur="1" fill="hold">
                                          <p:stCondLst>
                                            <p:cond delay="0"/>
                                          </p:stCondLst>
                                        </p:cTn>
                                        <p:tgtEl>
                                          <p:spTgt spid="451"/>
                                        </p:tgtEl>
                                        <p:attrNameLst>
                                          <p:attrName>style.visibility</p:attrName>
                                        </p:attrNameLst>
                                      </p:cBhvr>
                                      <p:to>
                                        <p:strVal val="visible"/>
                                      </p:to>
                                    </p:set>
                                    <p:animEffect transition="in" filter="fade">
                                      <p:cBhvr>
                                        <p:cTn id="327" dur="1000"/>
                                        <p:tgtEl>
                                          <p:spTgt spid="451"/>
                                        </p:tgtEl>
                                      </p:cBhvr>
                                    </p:animEffect>
                                    <p:anim calcmode="lin" valueType="num">
                                      <p:cBhvr>
                                        <p:cTn id="328" dur="1000" fill="hold"/>
                                        <p:tgtEl>
                                          <p:spTgt spid="451"/>
                                        </p:tgtEl>
                                        <p:attrNameLst>
                                          <p:attrName>ppt_x</p:attrName>
                                        </p:attrNameLst>
                                      </p:cBhvr>
                                      <p:tavLst>
                                        <p:tav tm="0">
                                          <p:val>
                                            <p:strVal val="#ppt_x"/>
                                          </p:val>
                                        </p:tav>
                                        <p:tav tm="100000">
                                          <p:val>
                                            <p:strVal val="#ppt_x"/>
                                          </p:val>
                                        </p:tav>
                                      </p:tavLst>
                                    </p:anim>
                                    <p:anim calcmode="lin" valueType="num">
                                      <p:cBhvr>
                                        <p:cTn id="329" dur="1000" fill="hold"/>
                                        <p:tgtEl>
                                          <p:spTgt spid="451"/>
                                        </p:tgtEl>
                                        <p:attrNameLst>
                                          <p:attrName>ppt_y</p:attrName>
                                        </p:attrNameLst>
                                      </p:cBhvr>
                                      <p:tavLst>
                                        <p:tav tm="0">
                                          <p:val>
                                            <p:strVal val="#ppt_y+.1"/>
                                          </p:val>
                                        </p:tav>
                                        <p:tav tm="100000">
                                          <p:val>
                                            <p:strVal val="#ppt_y"/>
                                          </p:val>
                                        </p:tav>
                                      </p:tavLst>
                                    </p:anim>
                                  </p:childTnLst>
                                </p:cTn>
                              </p:par>
                              <p:par>
                                <p:cTn id="330" presetID="42" presetClass="entr" presetSubtype="0" fill="hold" grpId="0" nodeType="withEffect">
                                  <p:stCondLst>
                                    <p:cond delay="0"/>
                                  </p:stCondLst>
                                  <p:childTnLst>
                                    <p:set>
                                      <p:cBhvr>
                                        <p:cTn id="331" dur="1" fill="hold">
                                          <p:stCondLst>
                                            <p:cond delay="0"/>
                                          </p:stCondLst>
                                        </p:cTn>
                                        <p:tgtEl>
                                          <p:spTgt spid="452"/>
                                        </p:tgtEl>
                                        <p:attrNameLst>
                                          <p:attrName>style.visibility</p:attrName>
                                        </p:attrNameLst>
                                      </p:cBhvr>
                                      <p:to>
                                        <p:strVal val="visible"/>
                                      </p:to>
                                    </p:set>
                                    <p:animEffect transition="in" filter="fade">
                                      <p:cBhvr>
                                        <p:cTn id="332" dur="1000"/>
                                        <p:tgtEl>
                                          <p:spTgt spid="452"/>
                                        </p:tgtEl>
                                      </p:cBhvr>
                                    </p:animEffect>
                                    <p:anim calcmode="lin" valueType="num">
                                      <p:cBhvr>
                                        <p:cTn id="333" dur="1000" fill="hold"/>
                                        <p:tgtEl>
                                          <p:spTgt spid="452"/>
                                        </p:tgtEl>
                                        <p:attrNameLst>
                                          <p:attrName>ppt_x</p:attrName>
                                        </p:attrNameLst>
                                      </p:cBhvr>
                                      <p:tavLst>
                                        <p:tav tm="0">
                                          <p:val>
                                            <p:strVal val="#ppt_x"/>
                                          </p:val>
                                        </p:tav>
                                        <p:tav tm="100000">
                                          <p:val>
                                            <p:strVal val="#ppt_x"/>
                                          </p:val>
                                        </p:tav>
                                      </p:tavLst>
                                    </p:anim>
                                    <p:anim calcmode="lin" valueType="num">
                                      <p:cBhvr>
                                        <p:cTn id="334" dur="1000" fill="hold"/>
                                        <p:tgtEl>
                                          <p:spTgt spid="452"/>
                                        </p:tgtEl>
                                        <p:attrNameLst>
                                          <p:attrName>ppt_y</p:attrName>
                                        </p:attrNameLst>
                                      </p:cBhvr>
                                      <p:tavLst>
                                        <p:tav tm="0">
                                          <p:val>
                                            <p:strVal val="#ppt_y+.1"/>
                                          </p:val>
                                        </p:tav>
                                        <p:tav tm="100000">
                                          <p:val>
                                            <p:strVal val="#ppt_y"/>
                                          </p:val>
                                        </p:tav>
                                      </p:tavLst>
                                    </p:anim>
                                  </p:childTnLst>
                                </p:cTn>
                              </p:par>
                              <p:par>
                                <p:cTn id="335" presetID="42" presetClass="entr" presetSubtype="0" fill="hold" grpId="0" nodeType="withEffect">
                                  <p:stCondLst>
                                    <p:cond delay="0"/>
                                  </p:stCondLst>
                                  <p:childTnLst>
                                    <p:set>
                                      <p:cBhvr>
                                        <p:cTn id="336" dur="1" fill="hold">
                                          <p:stCondLst>
                                            <p:cond delay="0"/>
                                          </p:stCondLst>
                                        </p:cTn>
                                        <p:tgtEl>
                                          <p:spTgt spid="453"/>
                                        </p:tgtEl>
                                        <p:attrNameLst>
                                          <p:attrName>style.visibility</p:attrName>
                                        </p:attrNameLst>
                                      </p:cBhvr>
                                      <p:to>
                                        <p:strVal val="visible"/>
                                      </p:to>
                                    </p:set>
                                    <p:animEffect transition="in" filter="fade">
                                      <p:cBhvr>
                                        <p:cTn id="337" dur="1000"/>
                                        <p:tgtEl>
                                          <p:spTgt spid="453"/>
                                        </p:tgtEl>
                                      </p:cBhvr>
                                    </p:animEffect>
                                    <p:anim calcmode="lin" valueType="num">
                                      <p:cBhvr>
                                        <p:cTn id="338" dur="1000" fill="hold"/>
                                        <p:tgtEl>
                                          <p:spTgt spid="453"/>
                                        </p:tgtEl>
                                        <p:attrNameLst>
                                          <p:attrName>ppt_x</p:attrName>
                                        </p:attrNameLst>
                                      </p:cBhvr>
                                      <p:tavLst>
                                        <p:tav tm="0">
                                          <p:val>
                                            <p:strVal val="#ppt_x"/>
                                          </p:val>
                                        </p:tav>
                                        <p:tav tm="100000">
                                          <p:val>
                                            <p:strVal val="#ppt_x"/>
                                          </p:val>
                                        </p:tav>
                                      </p:tavLst>
                                    </p:anim>
                                    <p:anim calcmode="lin" valueType="num">
                                      <p:cBhvr>
                                        <p:cTn id="339" dur="1000" fill="hold"/>
                                        <p:tgtEl>
                                          <p:spTgt spid="453"/>
                                        </p:tgtEl>
                                        <p:attrNameLst>
                                          <p:attrName>ppt_y</p:attrName>
                                        </p:attrNameLst>
                                      </p:cBhvr>
                                      <p:tavLst>
                                        <p:tav tm="0">
                                          <p:val>
                                            <p:strVal val="#ppt_y+.1"/>
                                          </p:val>
                                        </p:tav>
                                        <p:tav tm="100000">
                                          <p:val>
                                            <p:strVal val="#ppt_y"/>
                                          </p:val>
                                        </p:tav>
                                      </p:tavLst>
                                    </p:anim>
                                  </p:childTnLst>
                                </p:cTn>
                              </p:par>
                              <p:par>
                                <p:cTn id="340" presetID="42" presetClass="entr" presetSubtype="0" fill="hold" grpId="0" nodeType="withEffect">
                                  <p:stCondLst>
                                    <p:cond delay="0"/>
                                  </p:stCondLst>
                                  <p:childTnLst>
                                    <p:set>
                                      <p:cBhvr>
                                        <p:cTn id="341" dur="1" fill="hold">
                                          <p:stCondLst>
                                            <p:cond delay="0"/>
                                          </p:stCondLst>
                                        </p:cTn>
                                        <p:tgtEl>
                                          <p:spTgt spid="454"/>
                                        </p:tgtEl>
                                        <p:attrNameLst>
                                          <p:attrName>style.visibility</p:attrName>
                                        </p:attrNameLst>
                                      </p:cBhvr>
                                      <p:to>
                                        <p:strVal val="visible"/>
                                      </p:to>
                                    </p:set>
                                    <p:animEffect transition="in" filter="fade">
                                      <p:cBhvr>
                                        <p:cTn id="342" dur="1000"/>
                                        <p:tgtEl>
                                          <p:spTgt spid="454"/>
                                        </p:tgtEl>
                                      </p:cBhvr>
                                    </p:animEffect>
                                    <p:anim calcmode="lin" valueType="num">
                                      <p:cBhvr>
                                        <p:cTn id="343" dur="1000" fill="hold"/>
                                        <p:tgtEl>
                                          <p:spTgt spid="454"/>
                                        </p:tgtEl>
                                        <p:attrNameLst>
                                          <p:attrName>ppt_x</p:attrName>
                                        </p:attrNameLst>
                                      </p:cBhvr>
                                      <p:tavLst>
                                        <p:tav tm="0">
                                          <p:val>
                                            <p:strVal val="#ppt_x"/>
                                          </p:val>
                                        </p:tav>
                                        <p:tav tm="100000">
                                          <p:val>
                                            <p:strVal val="#ppt_x"/>
                                          </p:val>
                                        </p:tav>
                                      </p:tavLst>
                                    </p:anim>
                                    <p:anim calcmode="lin" valueType="num">
                                      <p:cBhvr>
                                        <p:cTn id="344" dur="1000" fill="hold"/>
                                        <p:tgtEl>
                                          <p:spTgt spid="454"/>
                                        </p:tgtEl>
                                        <p:attrNameLst>
                                          <p:attrName>ppt_y</p:attrName>
                                        </p:attrNameLst>
                                      </p:cBhvr>
                                      <p:tavLst>
                                        <p:tav tm="0">
                                          <p:val>
                                            <p:strVal val="#ppt_y+.1"/>
                                          </p:val>
                                        </p:tav>
                                        <p:tav tm="100000">
                                          <p:val>
                                            <p:strVal val="#ppt_y"/>
                                          </p:val>
                                        </p:tav>
                                      </p:tavLst>
                                    </p:anim>
                                  </p:childTnLst>
                                </p:cTn>
                              </p:par>
                              <p:par>
                                <p:cTn id="345" presetID="42" presetClass="entr" presetSubtype="0" fill="hold" grpId="0" nodeType="withEffect">
                                  <p:stCondLst>
                                    <p:cond delay="0"/>
                                  </p:stCondLst>
                                  <p:childTnLst>
                                    <p:set>
                                      <p:cBhvr>
                                        <p:cTn id="346" dur="1" fill="hold">
                                          <p:stCondLst>
                                            <p:cond delay="0"/>
                                          </p:stCondLst>
                                        </p:cTn>
                                        <p:tgtEl>
                                          <p:spTgt spid="455"/>
                                        </p:tgtEl>
                                        <p:attrNameLst>
                                          <p:attrName>style.visibility</p:attrName>
                                        </p:attrNameLst>
                                      </p:cBhvr>
                                      <p:to>
                                        <p:strVal val="visible"/>
                                      </p:to>
                                    </p:set>
                                    <p:animEffect transition="in" filter="fade">
                                      <p:cBhvr>
                                        <p:cTn id="347" dur="1000"/>
                                        <p:tgtEl>
                                          <p:spTgt spid="455"/>
                                        </p:tgtEl>
                                      </p:cBhvr>
                                    </p:animEffect>
                                    <p:anim calcmode="lin" valueType="num">
                                      <p:cBhvr>
                                        <p:cTn id="348" dur="1000" fill="hold"/>
                                        <p:tgtEl>
                                          <p:spTgt spid="455"/>
                                        </p:tgtEl>
                                        <p:attrNameLst>
                                          <p:attrName>ppt_x</p:attrName>
                                        </p:attrNameLst>
                                      </p:cBhvr>
                                      <p:tavLst>
                                        <p:tav tm="0">
                                          <p:val>
                                            <p:strVal val="#ppt_x"/>
                                          </p:val>
                                        </p:tav>
                                        <p:tav tm="100000">
                                          <p:val>
                                            <p:strVal val="#ppt_x"/>
                                          </p:val>
                                        </p:tav>
                                      </p:tavLst>
                                    </p:anim>
                                    <p:anim calcmode="lin" valueType="num">
                                      <p:cBhvr>
                                        <p:cTn id="349" dur="1000" fill="hold"/>
                                        <p:tgtEl>
                                          <p:spTgt spid="455"/>
                                        </p:tgtEl>
                                        <p:attrNameLst>
                                          <p:attrName>ppt_y</p:attrName>
                                        </p:attrNameLst>
                                      </p:cBhvr>
                                      <p:tavLst>
                                        <p:tav tm="0">
                                          <p:val>
                                            <p:strVal val="#ppt_y+.1"/>
                                          </p:val>
                                        </p:tav>
                                        <p:tav tm="100000">
                                          <p:val>
                                            <p:strVal val="#ppt_y"/>
                                          </p:val>
                                        </p:tav>
                                      </p:tavLst>
                                    </p:anim>
                                  </p:childTnLst>
                                </p:cTn>
                              </p:par>
                              <p:par>
                                <p:cTn id="350" presetID="42" presetClass="entr" presetSubtype="0" fill="hold" grpId="0" nodeType="withEffect">
                                  <p:stCondLst>
                                    <p:cond delay="0"/>
                                  </p:stCondLst>
                                  <p:childTnLst>
                                    <p:set>
                                      <p:cBhvr>
                                        <p:cTn id="351" dur="1" fill="hold">
                                          <p:stCondLst>
                                            <p:cond delay="0"/>
                                          </p:stCondLst>
                                        </p:cTn>
                                        <p:tgtEl>
                                          <p:spTgt spid="456"/>
                                        </p:tgtEl>
                                        <p:attrNameLst>
                                          <p:attrName>style.visibility</p:attrName>
                                        </p:attrNameLst>
                                      </p:cBhvr>
                                      <p:to>
                                        <p:strVal val="visible"/>
                                      </p:to>
                                    </p:set>
                                    <p:animEffect transition="in" filter="fade">
                                      <p:cBhvr>
                                        <p:cTn id="352" dur="1000"/>
                                        <p:tgtEl>
                                          <p:spTgt spid="456"/>
                                        </p:tgtEl>
                                      </p:cBhvr>
                                    </p:animEffect>
                                    <p:anim calcmode="lin" valueType="num">
                                      <p:cBhvr>
                                        <p:cTn id="353" dur="1000" fill="hold"/>
                                        <p:tgtEl>
                                          <p:spTgt spid="456"/>
                                        </p:tgtEl>
                                        <p:attrNameLst>
                                          <p:attrName>ppt_x</p:attrName>
                                        </p:attrNameLst>
                                      </p:cBhvr>
                                      <p:tavLst>
                                        <p:tav tm="0">
                                          <p:val>
                                            <p:strVal val="#ppt_x"/>
                                          </p:val>
                                        </p:tav>
                                        <p:tav tm="100000">
                                          <p:val>
                                            <p:strVal val="#ppt_x"/>
                                          </p:val>
                                        </p:tav>
                                      </p:tavLst>
                                    </p:anim>
                                    <p:anim calcmode="lin" valueType="num">
                                      <p:cBhvr>
                                        <p:cTn id="354" dur="1000" fill="hold"/>
                                        <p:tgtEl>
                                          <p:spTgt spid="456"/>
                                        </p:tgtEl>
                                        <p:attrNameLst>
                                          <p:attrName>ppt_y</p:attrName>
                                        </p:attrNameLst>
                                      </p:cBhvr>
                                      <p:tavLst>
                                        <p:tav tm="0">
                                          <p:val>
                                            <p:strVal val="#ppt_y+.1"/>
                                          </p:val>
                                        </p:tav>
                                        <p:tav tm="100000">
                                          <p:val>
                                            <p:strVal val="#ppt_y"/>
                                          </p:val>
                                        </p:tav>
                                      </p:tavLst>
                                    </p:anim>
                                  </p:childTnLst>
                                </p:cTn>
                              </p:par>
                              <p:par>
                                <p:cTn id="355" presetID="42" presetClass="entr" presetSubtype="0" fill="hold" nodeType="withEffect">
                                  <p:stCondLst>
                                    <p:cond delay="0"/>
                                  </p:stCondLst>
                                  <p:childTnLst>
                                    <p:set>
                                      <p:cBhvr>
                                        <p:cTn id="356" dur="1" fill="hold">
                                          <p:stCondLst>
                                            <p:cond delay="0"/>
                                          </p:stCondLst>
                                        </p:cTn>
                                        <p:tgtEl>
                                          <p:spTgt spid="463"/>
                                        </p:tgtEl>
                                        <p:attrNameLst>
                                          <p:attrName>style.visibility</p:attrName>
                                        </p:attrNameLst>
                                      </p:cBhvr>
                                      <p:to>
                                        <p:strVal val="visible"/>
                                      </p:to>
                                    </p:set>
                                    <p:animEffect transition="in" filter="fade">
                                      <p:cBhvr>
                                        <p:cTn id="357" dur="1000"/>
                                        <p:tgtEl>
                                          <p:spTgt spid="463"/>
                                        </p:tgtEl>
                                      </p:cBhvr>
                                    </p:animEffect>
                                    <p:anim calcmode="lin" valueType="num">
                                      <p:cBhvr>
                                        <p:cTn id="358" dur="1000" fill="hold"/>
                                        <p:tgtEl>
                                          <p:spTgt spid="463"/>
                                        </p:tgtEl>
                                        <p:attrNameLst>
                                          <p:attrName>ppt_x</p:attrName>
                                        </p:attrNameLst>
                                      </p:cBhvr>
                                      <p:tavLst>
                                        <p:tav tm="0">
                                          <p:val>
                                            <p:strVal val="#ppt_x"/>
                                          </p:val>
                                        </p:tav>
                                        <p:tav tm="100000">
                                          <p:val>
                                            <p:strVal val="#ppt_x"/>
                                          </p:val>
                                        </p:tav>
                                      </p:tavLst>
                                    </p:anim>
                                    <p:anim calcmode="lin" valueType="num">
                                      <p:cBhvr>
                                        <p:cTn id="359" dur="1000" fill="hold"/>
                                        <p:tgtEl>
                                          <p:spTgt spid="463"/>
                                        </p:tgtEl>
                                        <p:attrNameLst>
                                          <p:attrName>ppt_y</p:attrName>
                                        </p:attrNameLst>
                                      </p:cBhvr>
                                      <p:tavLst>
                                        <p:tav tm="0">
                                          <p:val>
                                            <p:strVal val="#ppt_y+.1"/>
                                          </p:val>
                                        </p:tav>
                                        <p:tav tm="100000">
                                          <p:val>
                                            <p:strVal val="#ppt_y"/>
                                          </p:val>
                                        </p:tav>
                                      </p:tavLst>
                                    </p:anim>
                                  </p:childTnLst>
                                </p:cTn>
                              </p:par>
                              <p:par>
                                <p:cTn id="360" presetID="42" presetClass="entr" presetSubtype="0" fill="hold" grpId="0" nodeType="withEffect">
                                  <p:stCondLst>
                                    <p:cond delay="0"/>
                                  </p:stCondLst>
                                  <p:childTnLst>
                                    <p:set>
                                      <p:cBhvr>
                                        <p:cTn id="361" dur="1" fill="hold">
                                          <p:stCondLst>
                                            <p:cond delay="0"/>
                                          </p:stCondLst>
                                        </p:cTn>
                                        <p:tgtEl>
                                          <p:spTgt spid="418"/>
                                        </p:tgtEl>
                                        <p:attrNameLst>
                                          <p:attrName>style.visibility</p:attrName>
                                        </p:attrNameLst>
                                      </p:cBhvr>
                                      <p:to>
                                        <p:strVal val="visible"/>
                                      </p:to>
                                    </p:set>
                                    <p:animEffect transition="in" filter="fade">
                                      <p:cBhvr>
                                        <p:cTn id="362" dur="1000"/>
                                        <p:tgtEl>
                                          <p:spTgt spid="418"/>
                                        </p:tgtEl>
                                      </p:cBhvr>
                                    </p:animEffect>
                                    <p:anim calcmode="lin" valueType="num">
                                      <p:cBhvr>
                                        <p:cTn id="363" dur="1000" fill="hold"/>
                                        <p:tgtEl>
                                          <p:spTgt spid="418"/>
                                        </p:tgtEl>
                                        <p:attrNameLst>
                                          <p:attrName>ppt_x</p:attrName>
                                        </p:attrNameLst>
                                      </p:cBhvr>
                                      <p:tavLst>
                                        <p:tav tm="0">
                                          <p:val>
                                            <p:strVal val="#ppt_x"/>
                                          </p:val>
                                        </p:tav>
                                        <p:tav tm="100000">
                                          <p:val>
                                            <p:strVal val="#ppt_x"/>
                                          </p:val>
                                        </p:tav>
                                      </p:tavLst>
                                    </p:anim>
                                    <p:anim calcmode="lin" valueType="num">
                                      <p:cBhvr>
                                        <p:cTn id="364" dur="1000" fill="hold"/>
                                        <p:tgtEl>
                                          <p:spTgt spid="418"/>
                                        </p:tgtEl>
                                        <p:attrNameLst>
                                          <p:attrName>ppt_y</p:attrName>
                                        </p:attrNameLst>
                                      </p:cBhvr>
                                      <p:tavLst>
                                        <p:tav tm="0">
                                          <p:val>
                                            <p:strVal val="#ppt_y+.1"/>
                                          </p:val>
                                        </p:tav>
                                        <p:tav tm="100000">
                                          <p:val>
                                            <p:strVal val="#ppt_y"/>
                                          </p:val>
                                        </p:tav>
                                      </p:tavLst>
                                    </p:anim>
                                  </p:childTnLst>
                                </p:cTn>
                              </p:par>
                              <p:par>
                                <p:cTn id="365" presetID="42" presetClass="entr" presetSubtype="0" fill="hold" grpId="0" nodeType="withEffect">
                                  <p:stCondLst>
                                    <p:cond delay="0"/>
                                  </p:stCondLst>
                                  <p:childTnLst>
                                    <p:set>
                                      <p:cBhvr>
                                        <p:cTn id="366" dur="1" fill="hold">
                                          <p:stCondLst>
                                            <p:cond delay="0"/>
                                          </p:stCondLst>
                                        </p:cTn>
                                        <p:tgtEl>
                                          <p:spTgt spid="468"/>
                                        </p:tgtEl>
                                        <p:attrNameLst>
                                          <p:attrName>style.visibility</p:attrName>
                                        </p:attrNameLst>
                                      </p:cBhvr>
                                      <p:to>
                                        <p:strVal val="visible"/>
                                      </p:to>
                                    </p:set>
                                    <p:animEffect transition="in" filter="fade">
                                      <p:cBhvr>
                                        <p:cTn id="367" dur="1000"/>
                                        <p:tgtEl>
                                          <p:spTgt spid="468"/>
                                        </p:tgtEl>
                                      </p:cBhvr>
                                    </p:animEffect>
                                    <p:anim calcmode="lin" valueType="num">
                                      <p:cBhvr>
                                        <p:cTn id="368" dur="1000" fill="hold"/>
                                        <p:tgtEl>
                                          <p:spTgt spid="468"/>
                                        </p:tgtEl>
                                        <p:attrNameLst>
                                          <p:attrName>ppt_x</p:attrName>
                                        </p:attrNameLst>
                                      </p:cBhvr>
                                      <p:tavLst>
                                        <p:tav tm="0">
                                          <p:val>
                                            <p:strVal val="#ppt_x"/>
                                          </p:val>
                                        </p:tav>
                                        <p:tav tm="100000">
                                          <p:val>
                                            <p:strVal val="#ppt_x"/>
                                          </p:val>
                                        </p:tav>
                                      </p:tavLst>
                                    </p:anim>
                                    <p:anim calcmode="lin" valueType="num">
                                      <p:cBhvr>
                                        <p:cTn id="369" dur="1000" fill="hold"/>
                                        <p:tgtEl>
                                          <p:spTgt spid="468"/>
                                        </p:tgtEl>
                                        <p:attrNameLst>
                                          <p:attrName>ppt_y</p:attrName>
                                        </p:attrNameLst>
                                      </p:cBhvr>
                                      <p:tavLst>
                                        <p:tav tm="0">
                                          <p:val>
                                            <p:strVal val="#ppt_y+.1"/>
                                          </p:val>
                                        </p:tav>
                                        <p:tav tm="100000">
                                          <p:val>
                                            <p:strVal val="#ppt_y"/>
                                          </p:val>
                                        </p:tav>
                                      </p:tavLst>
                                    </p:anim>
                                  </p:childTnLst>
                                </p:cTn>
                              </p:par>
                            </p:childTnLst>
                          </p:cTn>
                        </p:par>
                      </p:childTnLst>
                    </p:cTn>
                  </p:par>
                  <p:par>
                    <p:cTn id="370" fill="hold">
                      <p:stCondLst>
                        <p:cond delay="indefinite"/>
                      </p:stCondLst>
                      <p:childTnLst>
                        <p:par>
                          <p:cTn id="371" fill="hold">
                            <p:stCondLst>
                              <p:cond delay="0"/>
                            </p:stCondLst>
                            <p:childTnLst>
                              <p:par>
                                <p:cTn id="372" presetID="21" presetClass="entr" presetSubtype="1" fill="hold" grpId="0" nodeType="clickEffect">
                                  <p:stCondLst>
                                    <p:cond delay="0"/>
                                  </p:stCondLst>
                                  <p:childTnLst>
                                    <p:set>
                                      <p:cBhvr>
                                        <p:cTn id="373" dur="1" fill="hold">
                                          <p:stCondLst>
                                            <p:cond delay="0"/>
                                          </p:stCondLst>
                                        </p:cTn>
                                        <p:tgtEl>
                                          <p:spTgt spid="457"/>
                                        </p:tgtEl>
                                        <p:attrNameLst>
                                          <p:attrName>style.visibility</p:attrName>
                                        </p:attrNameLst>
                                      </p:cBhvr>
                                      <p:to>
                                        <p:strVal val="visible"/>
                                      </p:to>
                                    </p:set>
                                    <p:animEffect transition="in" filter="wheel(1)">
                                      <p:cBhvr>
                                        <p:cTn id="374" dur="2000"/>
                                        <p:tgtEl>
                                          <p:spTgt spid="457"/>
                                        </p:tgtEl>
                                      </p:cBhvr>
                                    </p:animEffect>
                                  </p:childTnLst>
                                </p:cTn>
                              </p:par>
                              <p:par>
                                <p:cTn id="375" presetID="21" presetClass="entr" presetSubtype="1" fill="hold" grpId="0" nodeType="withEffect">
                                  <p:stCondLst>
                                    <p:cond delay="0"/>
                                  </p:stCondLst>
                                  <p:childTnLst>
                                    <p:set>
                                      <p:cBhvr>
                                        <p:cTn id="376" dur="1" fill="hold">
                                          <p:stCondLst>
                                            <p:cond delay="0"/>
                                          </p:stCondLst>
                                        </p:cTn>
                                        <p:tgtEl>
                                          <p:spTgt spid="458"/>
                                        </p:tgtEl>
                                        <p:attrNameLst>
                                          <p:attrName>style.visibility</p:attrName>
                                        </p:attrNameLst>
                                      </p:cBhvr>
                                      <p:to>
                                        <p:strVal val="visible"/>
                                      </p:to>
                                    </p:set>
                                    <p:animEffect transition="in" filter="wheel(1)">
                                      <p:cBhvr>
                                        <p:cTn id="377" dur="2000"/>
                                        <p:tgtEl>
                                          <p:spTgt spid="458"/>
                                        </p:tgtEl>
                                      </p:cBhvr>
                                    </p:animEffect>
                                  </p:childTnLst>
                                </p:cTn>
                              </p:par>
                              <p:par>
                                <p:cTn id="378" presetID="21" presetClass="entr" presetSubtype="1" fill="hold" grpId="0" nodeType="withEffect">
                                  <p:stCondLst>
                                    <p:cond delay="0"/>
                                  </p:stCondLst>
                                  <p:childTnLst>
                                    <p:set>
                                      <p:cBhvr>
                                        <p:cTn id="379" dur="1" fill="hold">
                                          <p:stCondLst>
                                            <p:cond delay="0"/>
                                          </p:stCondLst>
                                        </p:cTn>
                                        <p:tgtEl>
                                          <p:spTgt spid="461"/>
                                        </p:tgtEl>
                                        <p:attrNameLst>
                                          <p:attrName>style.visibility</p:attrName>
                                        </p:attrNameLst>
                                      </p:cBhvr>
                                      <p:to>
                                        <p:strVal val="visible"/>
                                      </p:to>
                                    </p:set>
                                    <p:animEffect transition="in" filter="wheel(1)">
                                      <p:cBhvr>
                                        <p:cTn id="380" dur="2000"/>
                                        <p:tgtEl>
                                          <p:spTgt spid="461"/>
                                        </p:tgtEl>
                                      </p:cBhvr>
                                    </p:animEffect>
                                  </p:childTnLst>
                                </p:cTn>
                              </p:par>
                              <p:par>
                                <p:cTn id="381" presetID="21" presetClass="entr" presetSubtype="1" fill="hold" grpId="0" nodeType="withEffect">
                                  <p:stCondLst>
                                    <p:cond delay="0"/>
                                  </p:stCondLst>
                                  <p:childTnLst>
                                    <p:set>
                                      <p:cBhvr>
                                        <p:cTn id="382" dur="1" fill="hold">
                                          <p:stCondLst>
                                            <p:cond delay="0"/>
                                          </p:stCondLst>
                                        </p:cTn>
                                        <p:tgtEl>
                                          <p:spTgt spid="462"/>
                                        </p:tgtEl>
                                        <p:attrNameLst>
                                          <p:attrName>style.visibility</p:attrName>
                                        </p:attrNameLst>
                                      </p:cBhvr>
                                      <p:to>
                                        <p:strVal val="visible"/>
                                      </p:to>
                                    </p:set>
                                    <p:animEffect transition="in" filter="wheel(1)">
                                      <p:cBhvr>
                                        <p:cTn id="383" dur="2000"/>
                                        <p:tgtEl>
                                          <p:spTgt spid="462"/>
                                        </p:tgtEl>
                                      </p:cBhvr>
                                    </p:animEffect>
                                  </p:childTnLst>
                                </p:cTn>
                              </p:par>
                              <p:par>
                                <p:cTn id="384" presetID="21" presetClass="entr" presetSubtype="1" fill="hold" grpId="0" nodeType="withEffect">
                                  <p:stCondLst>
                                    <p:cond delay="0"/>
                                  </p:stCondLst>
                                  <p:childTnLst>
                                    <p:set>
                                      <p:cBhvr>
                                        <p:cTn id="385" dur="1" fill="hold">
                                          <p:stCondLst>
                                            <p:cond delay="0"/>
                                          </p:stCondLst>
                                        </p:cTn>
                                        <p:tgtEl>
                                          <p:spTgt spid="459"/>
                                        </p:tgtEl>
                                        <p:attrNameLst>
                                          <p:attrName>style.visibility</p:attrName>
                                        </p:attrNameLst>
                                      </p:cBhvr>
                                      <p:to>
                                        <p:strVal val="visible"/>
                                      </p:to>
                                    </p:set>
                                    <p:animEffect transition="in" filter="wheel(1)">
                                      <p:cBhvr>
                                        <p:cTn id="386" dur="2000"/>
                                        <p:tgtEl>
                                          <p:spTgt spid="459"/>
                                        </p:tgtEl>
                                      </p:cBhvr>
                                    </p:animEffect>
                                  </p:childTnLst>
                                </p:cTn>
                              </p:par>
                              <p:par>
                                <p:cTn id="387" presetID="21" presetClass="entr" presetSubtype="1" fill="hold" grpId="0" nodeType="withEffect">
                                  <p:stCondLst>
                                    <p:cond delay="0"/>
                                  </p:stCondLst>
                                  <p:childTnLst>
                                    <p:set>
                                      <p:cBhvr>
                                        <p:cTn id="388" dur="1" fill="hold">
                                          <p:stCondLst>
                                            <p:cond delay="0"/>
                                          </p:stCondLst>
                                        </p:cTn>
                                        <p:tgtEl>
                                          <p:spTgt spid="460"/>
                                        </p:tgtEl>
                                        <p:attrNameLst>
                                          <p:attrName>style.visibility</p:attrName>
                                        </p:attrNameLst>
                                      </p:cBhvr>
                                      <p:to>
                                        <p:strVal val="visible"/>
                                      </p:to>
                                    </p:set>
                                    <p:animEffect transition="in" filter="wheel(1)">
                                      <p:cBhvr>
                                        <p:cTn id="389" dur="2000"/>
                                        <p:tgtEl>
                                          <p:spTgt spid="460"/>
                                        </p:tgtEl>
                                      </p:cBhvr>
                                    </p:animEffect>
                                  </p:childTnLst>
                                </p:cTn>
                              </p:par>
                            </p:childTnLst>
                          </p:cTn>
                        </p:par>
                      </p:childTnLst>
                    </p:cTn>
                  </p:par>
                  <p:par>
                    <p:cTn id="390" fill="hold">
                      <p:stCondLst>
                        <p:cond delay="indefinite"/>
                      </p:stCondLst>
                      <p:childTnLst>
                        <p:par>
                          <p:cTn id="391" fill="hold">
                            <p:stCondLst>
                              <p:cond delay="0"/>
                            </p:stCondLst>
                            <p:childTnLst>
                              <p:par>
                                <p:cTn id="392" presetID="16" presetClass="entr" presetSubtype="21" fill="hold" nodeType="clickEffect">
                                  <p:stCondLst>
                                    <p:cond delay="0"/>
                                  </p:stCondLst>
                                  <p:childTnLst>
                                    <p:set>
                                      <p:cBhvr>
                                        <p:cTn id="393" dur="1" fill="hold">
                                          <p:stCondLst>
                                            <p:cond delay="0"/>
                                          </p:stCondLst>
                                        </p:cTn>
                                        <p:tgtEl>
                                          <p:spTgt spid="317"/>
                                        </p:tgtEl>
                                        <p:attrNameLst>
                                          <p:attrName>style.visibility</p:attrName>
                                        </p:attrNameLst>
                                      </p:cBhvr>
                                      <p:to>
                                        <p:strVal val="visible"/>
                                      </p:to>
                                    </p:set>
                                    <p:animEffect transition="in" filter="barn(inVertical)">
                                      <p:cBhvr>
                                        <p:cTn id="394" dur="500"/>
                                        <p:tgtEl>
                                          <p:spTgt spid="317"/>
                                        </p:tgtEl>
                                      </p:cBhvr>
                                    </p:animEffect>
                                  </p:childTnLst>
                                </p:cTn>
                              </p:par>
                              <p:par>
                                <p:cTn id="395" presetID="16" presetClass="entr" presetSubtype="21" fill="hold" grpId="1" nodeType="withEffect">
                                  <p:stCondLst>
                                    <p:cond delay="0"/>
                                  </p:stCondLst>
                                  <p:childTnLst>
                                    <p:set>
                                      <p:cBhvr>
                                        <p:cTn id="396" dur="1" fill="hold">
                                          <p:stCondLst>
                                            <p:cond delay="0"/>
                                          </p:stCondLst>
                                        </p:cTn>
                                        <p:tgtEl>
                                          <p:spTgt spid="419"/>
                                        </p:tgtEl>
                                        <p:attrNameLst>
                                          <p:attrName>style.visibility</p:attrName>
                                        </p:attrNameLst>
                                      </p:cBhvr>
                                      <p:to>
                                        <p:strVal val="visible"/>
                                      </p:to>
                                    </p:set>
                                    <p:animEffect transition="in" filter="barn(inVertical)">
                                      <p:cBhvr>
                                        <p:cTn id="397" dur="500"/>
                                        <p:tgtEl>
                                          <p:spTgt spid="419"/>
                                        </p:tgtEl>
                                      </p:cBhvr>
                                    </p:animEffect>
                                  </p:childTnLst>
                                </p:cTn>
                              </p:par>
                              <p:par>
                                <p:cTn id="398" presetID="16" presetClass="entr" presetSubtype="21" fill="hold" grpId="1" nodeType="withEffect">
                                  <p:stCondLst>
                                    <p:cond delay="0"/>
                                  </p:stCondLst>
                                  <p:childTnLst>
                                    <p:set>
                                      <p:cBhvr>
                                        <p:cTn id="399" dur="1" fill="hold">
                                          <p:stCondLst>
                                            <p:cond delay="0"/>
                                          </p:stCondLst>
                                        </p:cTn>
                                        <p:tgtEl>
                                          <p:spTgt spid="421"/>
                                        </p:tgtEl>
                                        <p:attrNameLst>
                                          <p:attrName>style.visibility</p:attrName>
                                        </p:attrNameLst>
                                      </p:cBhvr>
                                      <p:to>
                                        <p:strVal val="visible"/>
                                      </p:to>
                                    </p:set>
                                    <p:animEffect transition="in" filter="barn(inVertical)">
                                      <p:cBhvr>
                                        <p:cTn id="400" dur="500"/>
                                        <p:tgtEl>
                                          <p:spTgt spid="421"/>
                                        </p:tgtEl>
                                      </p:cBhvr>
                                    </p:animEffect>
                                  </p:childTnLst>
                                </p:cTn>
                              </p:par>
                              <p:par>
                                <p:cTn id="401" presetID="16" presetClass="entr" presetSubtype="21" fill="hold" grpId="1" nodeType="withEffect">
                                  <p:stCondLst>
                                    <p:cond delay="0"/>
                                  </p:stCondLst>
                                  <p:childTnLst>
                                    <p:set>
                                      <p:cBhvr>
                                        <p:cTn id="402" dur="1" fill="hold">
                                          <p:stCondLst>
                                            <p:cond delay="0"/>
                                          </p:stCondLst>
                                        </p:cTn>
                                        <p:tgtEl>
                                          <p:spTgt spid="423"/>
                                        </p:tgtEl>
                                        <p:attrNameLst>
                                          <p:attrName>style.visibility</p:attrName>
                                        </p:attrNameLst>
                                      </p:cBhvr>
                                      <p:to>
                                        <p:strVal val="visible"/>
                                      </p:to>
                                    </p:set>
                                    <p:animEffect transition="in" filter="barn(inVertical)">
                                      <p:cBhvr>
                                        <p:cTn id="403" dur="500"/>
                                        <p:tgtEl>
                                          <p:spTgt spid="423"/>
                                        </p:tgtEl>
                                      </p:cBhvr>
                                    </p:animEffect>
                                  </p:childTnLst>
                                </p:cTn>
                              </p:par>
                              <p:par>
                                <p:cTn id="404" presetID="16" presetClass="entr" presetSubtype="21" fill="hold" nodeType="withEffect">
                                  <p:stCondLst>
                                    <p:cond delay="0"/>
                                  </p:stCondLst>
                                  <p:childTnLst>
                                    <p:set>
                                      <p:cBhvr>
                                        <p:cTn id="405" dur="1" fill="hold">
                                          <p:stCondLst>
                                            <p:cond delay="0"/>
                                          </p:stCondLst>
                                        </p:cTn>
                                        <p:tgtEl>
                                          <p:spTgt spid="5"/>
                                        </p:tgtEl>
                                        <p:attrNameLst>
                                          <p:attrName>style.visibility</p:attrName>
                                        </p:attrNameLst>
                                      </p:cBhvr>
                                      <p:to>
                                        <p:strVal val="visible"/>
                                      </p:to>
                                    </p:set>
                                    <p:animEffect transition="in" filter="barn(inVertical)">
                                      <p:cBhvr>
                                        <p:cTn id="406" dur="500"/>
                                        <p:tgtEl>
                                          <p:spTgt spid="5"/>
                                        </p:tgtEl>
                                      </p:cBhvr>
                                    </p:animEffect>
                                  </p:childTnLst>
                                </p:cTn>
                              </p:par>
                              <p:par>
                                <p:cTn id="407" presetID="16" presetClass="entr" presetSubtype="21" fill="hold" nodeType="withEffect">
                                  <p:stCondLst>
                                    <p:cond delay="0"/>
                                  </p:stCondLst>
                                  <p:childTnLst>
                                    <p:set>
                                      <p:cBhvr>
                                        <p:cTn id="408" dur="1" fill="hold">
                                          <p:stCondLst>
                                            <p:cond delay="0"/>
                                          </p:stCondLst>
                                        </p:cTn>
                                        <p:tgtEl>
                                          <p:spTgt spid="11"/>
                                        </p:tgtEl>
                                        <p:attrNameLst>
                                          <p:attrName>style.visibility</p:attrName>
                                        </p:attrNameLst>
                                      </p:cBhvr>
                                      <p:to>
                                        <p:strVal val="visible"/>
                                      </p:to>
                                    </p:set>
                                    <p:animEffect transition="in" filter="barn(inVertical)">
                                      <p:cBhvr>
                                        <p:cTn id="409" dur="500"/>
                                        <p:tgtEl>
                                          <p:spTgt spid="11"/>
                                        </p:tgtEl>
                                      </p:cBhvr>
                                    </p:animEffect>
                                  </p:childTnLst>
                                </p:cTn>
                              </p:par>
                              <p:par>
                                <p:cTn id="410" presetID="16" presetClass="entr" presetSubtype="21" fill="hold" nodeType="withEffect">
                                  <p:stCondLst>
                                    <p:cond delay="0"/>
                                  </p:stCondLst>
                                  <p:childTnLst>
                                    <p:set>
                                      <p:cBhvr>
                                        <p:cTn id="411" dur="1" fill="hold">
                                          <p:stCondLst>
                                            <p:cond delay="0"/>
                                          </p:stCondLst>
                                        </p:cTn>
                                        <p:tgtEl>
                                          <p:spTgt spid="13"/>
                                        </p:tgtEl>
                                        <p:attrNameLst>
                                          <p:attrName>style.visibility</p:attrName>
                                        </p:attrNameLst>
                                      </p:cBhvr>
                                      <p:to>
                                        <p:strVal val="visible"/>
                                      </p:to>
                                    </p:set>
                                    <p:animEffect transition="in" filter="barn(inVertical)">
                                      <p:cBhvr>
                                        <p:cTn id="412" dur="500"/>
                                        <p:tgtEl>
                                          <p:spTgt spid="13"/>
                                        </p:tgtEl>
                                      </p:cBhvr>
                                    </p:animEffect>
                                  </p:childTnLst>
                                </p:cTn>
                              </p:par>
                            </p:childTnLst>
                          </p:cTn>
                        </p:par>
                      </p:childTnLst>
                    </p:cTn>
                  </p:par>
                  <p:par>
                    <p:cTn id="413" fill="hold">
                      <p:stCondLst>
                        <p:cond delay="indefinite"/>
                      </p:stCondLst>
                      <p:childTnLst>
                        <p:par>
                          <p:cTn id="414" fill="hold">
                            <p:stCondLst>
                              <p:cond delay="0"/>
                            </p:stCondLst>
                            <p:childTnLst>
                              <p:par>
                                <p:cTn id="415" presetID="47" presetClass="exit" presetSubtype="0" fill="hold" grpId="1" nodeType="clickEffect">
                                  <p:stCondLst>
                                    <p:cond delay="0"/>
                                  </p:stCondLst>
                                  <p:childTnLst>
                                    <p:animEffect transition="out" filter="fade">
                                      <p:cBhvr>
                                        <p:cTn id="416" dur="1000"/>
                                        <p:tgtEl>
                                          <p:spTgt spid="23"/>
                                        </p:tgtEl>
                                      </p:cBhvr>
                                    </p:animEffect>
                                    <p:anim calcmode="lin" valueType="num">
                                      <p:cBhvr>
                                        <p:cTn id="417" dur="1000"/>
                                        <p:tgtEl>
                                          <p:spTgt spid="23"/>
                                        </p:tgtEl>
                                        <p:attrNameLst>
                                          <p:attrName>ppt_x</p:attrName>
                                        </p:attrNameLst>
                                      </p:cBhvr>
                                      <p:tavLst>
                                        <p:tav tm="0">
                                          <p:val>
                                            <p:strVal val="ppt_x"/>
                                          </p:val>
                                        </p:tav>
                                        <p:tav tm="100000">
                                          <p:val>
                                            <p:strVal val="ppt_x"/>
                                          </p:val>
                                        </p:tav>
                                      </p:tavLst>
                                    </p:anim>
                                    <p:anim calcmode="lin" valueType="num">
                                      <p:cBhvr>
                                        <p:cTn id="418" dur="1000"/>
                                        <p:tgtEl>
                                          <p:spTgt spid="23"/>
                                        </p:tgtEl>
                                        <p:attrNameLst>
                                          <p:attrName>ppt_y</p:attrName>
                                        </p:attrNameLst>
                                      </p:cBhvr>
                                      <p:tavLst>
                                        <p:tav tm="0">
                                          <p:val>
                                            <p:strVal val="ppt_y"/>
                                          </p:val>
                                        </p:tav>
                                        <p:tav tm="100000">
                                          <p:val>
                                            <p:strVal val="ppt_y-.1"/>
                                          </p:val>
                                        </p:tav>
                                      </p:tavLst>
                                    </p:anim>
                                    <p:set>
                                      <p:cBhvr>
                                        <p:cTn id="419" dur="1" fill="hold">
                                          <p:stCondLst>
                                            <p:cond delay="999"/>
                                          </p:stCondLst>
                                        </p:cTn>
                                        <p:tgtEl>
                                          <p:spTgt spid="23"/>
                                        </p:tgtEl>
                                        <p:attrNameLst>
                                          <p:attrName>style.visibility</p:attrName>
                                        </p:attrNameLst>
                                      </p:cBhvr>
                                      <p:to>
                                        <p:strVal val="hidden"/>
                                      </p:to>
                                    </p:set>
                                  </p:childTnLst>
                                </p:cTn>
                              </p:par>
                              <p:par>
                                <p:cTn id="420" presetID="47" presetClass="exit" presetSubtype="0" fill="hold" grpId="1" nodeType="withEffect">
                                  <p:stCondLst>
                                    <p:cond delay="0"/>
                                  </p:stCondLst>
                                  <p:childTnLst>
                                    <p:animEffect transition="out" filter="fade">
                                      <p:cBhvr>
                                        <p:cTn id="421" dur="1000"/>
                                        <p:tgtEl>
                                          <p:spTgt spid="24"/>
                                        </p:tgtEl>
                                      </p:cBhvr>
                                    </p:animEffect>
                                    <p:anim calcmode="lin" valueType="num">
                                      <p:cBhvr>
                                        <p:cTn id="422" dur="1000"/>
                                        <p:tgtEl>
                                          <p:spTgt spid="24"/>
                                        </p:tgtEl>
                                        <p:attrNameLst>
                                          <p:attrName>ppt_x</p:attrName>
                                        </p:attrNameLst>
                                      </p:cBhvr>
                                      <p:tavLst>
                                        <p:tav tm="0">
                                          <p:val>
                                            <p:strVal val="ppt_x"/>
                                          </p:val>
                                        </p:tav>
                                        <p:tav tm="100000">
                                          <p:val>
                                            <p:strVal val="ppt_x"/>
                                          </p:val>
                                        </p:tav>
                                      </p:tavLst>
                                    </p:anim>
                                    <p:anim calcmode="lin" valueType="num">
                                      <p:cBhvr>
                                        <p:cTn id="423" dur="1000"/>
                                        <p:tgtEl>
                                          <p:spTgt spid="24"/>
                                        </p:tgtEl>
                                        <p:attrNameLst>
                                          <p:attrName>ppt_y</p:attrName>
                                        </p:attrNameLst>
                                      </p:cBhvr>
                                      <p:tavLst>
                                        <p:tav tm="0">
                                          <p:val>
                                            <p:strVal val="ppt_y"/>
                                          </p:val>
                                        </p:tav>
                                        <p:tav tm="100000">
                                          <p:val>
                                            <p:strVal val="ppt_y-.1"/>
                                          </p:val>
                                        </p:tav>
                                      </p:tavLst>
                                    </p:anim>
                                    <p:set>
                                      <p:cBhvr>
                                        <p:cTn id="424" dur="1" fill="hold">
                                          <p:stCondLst>
                                            <p:cond delay="999"/>
                                          </p:stCondLst>
                                        </p:cTn>
                                        <p:tgtEl>
                                          <p:spTgt spid="24"/>
                                        </p:tgtEl>
                                        <p:attrNameLst>
                                          <p:attrName>style.visibility</p:attrName>
                                        </p:attrNameLst>
                                      </p:cBhvr>
                                      <p:to>
                                        <p:strVal val="hidden"/>
                                      </p:to>
                                    </p:set>
                                  </p:childTnLst>
                                </p:cTn>
                              </p:par>
                              <p:par>
                                <p:cTn id="425" presetID="47" presetClass="exit" presetSubtype="0" fill="hold" grpId="1" nodeType="withEffect">
                                  <p:stCondLst>
                                    <p:cond delay="0"/>
                                  </p:stCondLst>
                                  <p:childTnLst>
                                    <p:animEffect transition="out" filter="fade">
                                      <p:cBhvr>
                                        <p:cTn id="426" dur="1000"/>
                                        <p:tgtEl>
                                          <p:spTgt spid="25"/>
                                        </p:tgtEl>
                                      </p:cBhvr>
                                    </p:animEffect>
                                    <p:anim calcmode="lin" valueType="num">
                                      <p:cBhvr>
                                        <p:cTn id="427" dur="1000"/>
                                        <p:tgtEl>
                                          <p:spTgt spid="25"/>
                                        </p:tgtEl>
                                        <p:attrNameLst>
                                          <p:attrName>ppt_x</p:attrName>
                                        </p:attrNameLst>
                                      </p:cBhvr>
                                      <p:tavLst>
                                        <p:tav tm="0">
                                          <p:val>
                                            <p:strVal val="ppt_x"/>
                                          </p:val>
                                        </p:tav>
                                        <p:tav tm="100000">
                                          <p:val>
                                            <p:strVal val="ppt_x"/>
                                          </p:val>
                                        </p:tav>
                                      </p:tavLst>
                                    </p:anim>
                                    <p:anim calcmode="lin" valueType="num">
                                      <p:cBhvr>
                                        <p:cTn id="428" dur="1000"/>
                                        <p:tgtEl>
                                          <p:spTgt spid="25"/>
                                        </p:tgtEl>
                                        <p:attrNameLst>
                                          <p:attrName>ppt_y</p:attrName>
                                        </p:attrNameLst>
                                      </p:cBhvr>
                                      <p:tavLst>
                                        <p:tav tm="0">
                                          <p:val>
                                            <p:strVal val="ppt_y"/>
                                          </p:val>
                                        </p:tav>
                                        <p:tav tm="100000">
                                          <p:val>
                                            <p:strVal val="ppt_y-.1"/>
                                          </p:val>
                                        </p:tav>
                                      </p:tavLst>
                                    </p:anim>
                                    <p:set>
                                      <p:cBhvr>
                                        <p:cTn id="429" dur="1" fill="hold">
                                          <p:stCondLst>
                                            <p:cond delay="999"/>
                                          </p:stCondLst>
                                        </p:cTn>
                                        <p:tgtEl>
                                          <p:spTgt spid="25"/>
                                        </p:tgtEl>
                                        <p:attrNameLst>
                                          <p:attrName>style.visibility</p:attrName>
                                        </p:attrNameLst>
                                      </p:cBhvr>
                                      <p:to>
                                        <p:strVal val="hidden"/>
                                      </p:to>
                                    </p:set>
                                  </p:childTnLst>
                                </p:cTn>
                              </p:par>
                              <p:par>
                                <p:cTn id="430" presetID="47" presetClass="exit" presetSubtype="0" fill="hold" grpId="1" nodeType="withEffect">
                                  <p:stCondLst>
                                    <p:cond delay="0"/>
                                  </p:stCondLst>
                                  <p:childTnLst>
                                    <p:animEffect transition="out" filter="fade">
                                      <p:cBhvr>
                                        <p:cTn id="431" dur="1000"/>
                                        <p:tgtEl>
                                          <p:spTgt spid="26"/>
                                        </p:tgtEl>
                                      </p:cBhvr>
                                    </p:animEffect>
                                    <p:anim calcmode="lin" valueType="num">
                                      <p:cBhvr>
                                        <p:cTn id="432" dur="1000"/>
                                        <p:tgtEl>
                                          <p:spTgt spid="26"/>
                                        </p:tgtEl>
                                        <p:attrNameLst>
                                          <p:attrName>ppt_x</p:attrName>
                                        </p:attrNameLst>
                                      </p:cBhvr>
                                      <p:tavLst>
                                        <p:tav tm="0">
                                          <p:val>
                                            <p:strVal val="ppt_x"/>
                                          </p:val>
                                        </p:tav>
                                        <p:tav tm="100000">
                                          <p:val>
                                            <p:strVal val="ppt_x"/>
                                          </p:val>
                                        </p:tav>
                                      </p:tavLst>
                                    </p:anim>
                                    <p:anim calcmode="lin" valueType="num">
                                      <p:cBhvr>
                                        <p:cTn id="433" dur="1000"/>
                                        <p:tgtEl>
                                          <p:spTgt spid="26"/>
                                        </p:tgtEl>
                                        <p:attrNameLst>
                                          <p:attrName>ppt_y</p:attrName>
                                        </p:attrNameLst>
                                      </p:cBhvr>
                                      <p:tavLst>
                                        <p:tav tm="0">
                                          <p:val>
                                            <p:strVal val="ppt_y"/>
                                          </p:val>
                                        </p:tav>
                                        <p:tav tm="100000">
                                          <p:val>
                                            <p:strVal val="ppt_y-.1"/>
                                          </p:val>
                                        </p:tav>
                                      </p:tavLst>
                                    </p:anim>
                                    <p:set>
                                      <p:cBhvr>
                                        <p:cTn id="434" dur="1" fill="hold">
                                          <p:stCondLst>
                                            <p:cond delay="999"/>
                                          </p:stCondLst>
                                        </p:cTn>
                                        <p:tgtEl>
                                          <p:spTgt spid="26"/>
                                        </p:tgtEl>
                                        <p:attrNameLst>
                                          <p:attrName>style.visibility</p:attrName>
                                        </p:attrNameLst>
                                      </p:cBhvr>
                                      <p:to>
                                        <p:strVal val="hidden"/>
                                      </p:to>
                                    </p:set>
                                  </p:childTnLst>
                                </p:cTn>
                              </p:par>
                              <p:par>
                                <p:cTn id="435" presetID="47" presetClass="exit" presetSubtype="0" fill="hold" grpId="1" nodeType="withEffect">
                                  <p:stCondLst>
                                    <p:cond delay="0"/>
                                  </p:stCondLst>
                                  <p:childTnLst>
                                    <p:animEffect transition="out" filter="fade">
                                      <p:cBhvr>
                                        <p:cTn id="436" dur="1000"/>
                                        <p:tgtEl>
                                          <p:spTgt spid="27"/>
                                        </p:tgtEl>
                                      </p:cBhvr>
                                    </p:animEffect>
                                    <p:anim calcmode="lin" valueType="num">
                                      <p:cBhvr>
                                        <p:cTn id="437" dur="1000"/>
                                        <p:tgtEl>
                                          <p:spTgt spid="27"/>
                                        </p:tgtEl>
                                        <p:attrNameLst>
                                          <p:attrName>ppt_x</p:attrName>
                                        </p:attrNameLst>
                                      </p:cBhvr>
                                      <p:tavLst>
                                        <p:tav tm="0">
                                          <p:val>
                                            <p:strVal val="ppt_x"/>
                                          </p:val>
                                        </p:tav>
                                        <p:tav tm="100000">
                                          <p:val>
                                            <p:strVal val="ppt_x"/>
                                          </p:val>
                                        </p:tav>
                                      </p:tavLst>
                                    </p:anim>
                                    <p:anim calcmode="lin" valueType="num">
                                      <p:cBhvr>
                                        <p:cTn id="438" dur="1000"/>
                                        <p:tgtEl>
                                          <p:spTgt spid="27"/>
                                        </p:tgtEl>
                                        <p:attrNameLst>
                                          <p:attrName>ppt_y</p:attrName>
                                        </p:attrNameLst>
                                      </p:cBhvr>
                                      <p:tavLst>
                                        <p:tav tm="0">
                                          <p:val>
                                            <p:strVal val="ppt_y"/>
                                          </p:val>
                                        </p:tav>
                                        <p:tav tm="100000">
                                          <p:val>
                                            <p:strVal val="ppt_y-.1"/>
                                          </p:val>
                                        </p:tav>
                                      </p:tavLst>
                                    </p:anim>
                                    <p:set>
                                      <p:cBhvr>
                                        <p:cTn id="439" dur="1" fill="hold">
                                          <p:stCondLst>
                                            <p:cond delay="999"/>
                                          </p:stCondLst>
                                        </p:cTn>
                                        <p:tgtEl>
                                          <p:spTgt spid="27"/>
                                        </p:tgtEl>
                                        <p:attrNameLst>
                                          <p:attrName>style.visibility</p:attrName>
                                        </p:attrNameLst>
                                      </p:cBhvr>
                                      <p:to>
                                        <p:strVal val="hidden"/>
                                      </p:to>
                                    </p:set>
                                  </p:childTnLst>
                                </p:cTn>
                              </p:par>
                              <p:par>
                                <p:cTn id="440" presetID="47" presetClass="exit" presetSubtype="0" fill="hold" grpId="1" nodeType="withEffect">
                                  <p:stCondLst>
                                    <p:cond delay="0"/>
                                  </p:stCondLst>
                                  <p:childTnLst>
                                    <p:animEffect transition="out" filter="fade">
                                      <p:cBhvr>
                                        <p:cTn id="441" dur="1000"/>
                                        <p:tgtEl>
                                          <p:spTgt spid="28"/>
                                        </p:tgtEl>
                                      </p:cBhvr>
                                    </p:animEffect>
                                    <p:anim calcmode="lin" valueType="num">
                                      <p:cBhvr>
                                        <p:cTn id="442" dur="1000"/>
                                        <p:tgtEl>
                                          <p:spTgt spid="28"/>
                                        </p:tgtEl>
                                        <p:attrNameLst>
                                          <p:attrName>ppt_x</p:attrName>
                                        </p:attrNameLst>
                                      </p:cBhvr>
                                      <p:tavLst>
                                        <p:tav tm="0">
                                          <p:val>
                                            <p:strVal val="ppt_x"/>
                                          </p:val>
                                        </p:tav>
                                        <p:tav tm="100000">
                                          <p:val>
                                            <p:strVal val="ppt_x"/>
                                          </p:val>
                                        </p:tav>
                                      </p:tavLst>
                                    </p:anim>
                                    <p:anim calcmode="lin" valueType="num">
                                      <p:cBhvr>
                                        <p:cTn id="443" dur="1000"/>
                                        <p:tgtEl>
                                          <p:spTgt spid="28"/>
                                        </p:tgtEl>
                                        <p:attrNameLst>
                                          <p:attrName>ppt_y</p:attrName>
                                        </p:attrNameLst>
                                      </p:cBhvr>
                                      <p:tavLst>
                                        <p:tav tm="0">
                                          <p:val>
                                            <p:strVal val="ppt_y"/>
                                          </p:val>
                                        </p:tav>
                                        <p:tav tm="100000">
                                          <p:val>
                                            <p:strVal val="ppt_y-.1"/>
                                          </p:val>
                                        </p:tav>
                                      </p:tavLst>
                                    </p:anim>
                                    <p:set>
                                      <p:cBhvr>
                                        <p:cTn id="444" dur="1" fill="hold">
                                          <p:stCondLst>
                                            <p:cond delay="999"/>
                                          </p:stCondLst>
                                        </p:cTn>
                                        <p:tgtEl>
                                          <p:spTgt spid="28"/>
                                        </p:tgtEl>
                                        <p:attrNameLst>
                                          <p:attrName>style.visibility</p:attrName>
                                        </p:attrNameLst>
                                      </p:cBhvr>
                                      <p:to>
                                        <p:strVal val="hidden"/>
                                      </p:to>
                                    </p:set>
                                  </p:childTnLst>
                                </p:cTn>
                              </p:par>
                              <p:par>
                                <p:cTn id="445" presetID="47" presetClass="exit" presetSubtype="0" fill="hold" grpId="1" nodeType="withEffect">
                                  <p:stCondLst>
                                    <p:cond delay="0"/>
                                  </p:stCondLst>
                                  <p:childTnLst>
                                    <p:animEffect transition="out" filter="fade">
                                      <p:cBhvr>
                                        <p:cTn id="446" dur="1000"/>
                                        <p:tgtEl>
                                          <p:spTgt spid="29"/>
                                        </p:tgtEl>
                                      </p:cBhvr>
                                    </p:animEffect>
                                    <p:anim calcmode="lin" valueType="num">
                                      <p:cBhvr>
                                        <p:cTn id="447" dur="1000"/>
                                        <p:tgtEl>
                                          <p:spTgt spid="29"/>
                                        </p:tgtEl>
                                        <p:attrNameLst>
                                          <p:attrName>ppt_x</p:attrName>
                                        </p:attrNameLst>
                                      </p:cBhvr>
                                      <p:tavLst>
                                        <p:tav tm="0">
                                          <p:val>
                                            <p:strVal val="ppt_x"/>
                                          </p:val>
                                        </p:tav>
                                        <p:tav tm="100000">
                                          <p:val>
                                            <p:strVal val="ppt_x"/>
                                          </p:val>
                                        </p:tav>
                                      </p:tavLst>
                                    </p:anim>
                                    <p:anim calcmode="lin" valueType="num">
                                      <p:cBhvr>
                                        <p:cTn id="448" dur="1000"/>
                                        <p:tgtEl>
                                          <p:spTgt spid="29"/>
                                        </p:tgtEl>
                                        <p:attrNameLst>
                                          <p:attrName>ppt_y</p:attrName>
                                        </p:attrNameLst>
                                      </p:cBhvr>
                                      <p:tavLst>
                                        <p:tav tm="0">
                                          <p:val>
                                            <p:strVal val="ppt_y"/>
                                          </p:val>
                                        </p:tav>
                                        <p:tav tm="100000">
                                          <p:val>
                                            <p:strVal val="ppt_y-.1"/>
                                          </p:val>
                                        </p:tav>
                                      </p:tavLst>
                                    </p:anim>
                                    <p:set>
                                      <p:cBhvr>
                                        <p:cTn id="449" dur="1" fill="hold">
                                          <p:stCondLst>
                                            <p:cond delay="999"/>
                                          </p:stCondLst>
                                        </p:cTn>
                                        <p:tgtEl>
                                          <p:spTgt spid="29"/>
                                        </p:tgtEl>
                                        <p:attrNameLst>
                                          <p:attrName>style.visibility</p:attrName>
                                        </p:attrNameLst>
                                      </p:cBhvr>
                                      <p:to>
                                        <p:strVal val="hidden"/>
                                      </p:to>
                                    </p:set>
                                  </p:childTnLst>
                                </p:cTn>
                              </p:par>
                              <p:par>
                                <p:cTn id="450" presetID="47" presetClass="exit" presetSubtype="0" fill="hold" grpId="1" nodeType="withEffect">
                                  <p:stCondLst>
                                    <p:cond delay="0"/>
                                  </p:stCondLst>
                                  <p:childTnLst>
                                    <p:animEffect transition="out" filter="fade">
                                      <p:cBhvr>
                                        <p:cTn id="451" dur="1000"/>
                                        <p:tgtEl>
                                          <p:spTgt spid="30"/>
                                        </p:tgtEl>
                                      </p:cBhvr>
                                    </p:animEffect>
                                    <p:anim calcmode="lin" valueType="num">
                                      <p:cBhvr>
                                        <p:cTn id="452" dur="1000"/>
                                        <p:tgtEl>
                                          <p:spTgt spid="30"/>
                                        </p:tgtEl>
                                        <p:attrNameLst>
                                          <p:attrName>ppt_x</p:attrName>
                                        </p:attrNameLst>
                                      </p:cBhvr>
                                      <p:tavLst>
                                        <p:tav tm="0">
                                          <p:val>
                                            <p:strVal val="ppt_x"/>
                                          </p:val>
                                        </p:tav>
                                        <p:tav tm="100000">
                                          <p:val>
                                            <p:strVal val="ppt_x"/>
                                          </p:val>
                                        </p:tav>
                                      </p:tavLst>
                                    </p:anim>
                                    <p:anim calcmode="lin" valueType="num">
                                      <p:cBhvr>
                                        <p:cTn id="453" dur="1000"/>
                                        <p:tgtEl>
                                          <p:spTgt spid="30"/>
                                        </p:tgtEl>
                                        <p:attrNameLst>
                                          <p:attrName>ppt_y</p:attrName>
                                        </p:attrNameLst>
                                      </p:cBhvr>
                                      <p:tavLst>
                                        <p:tav tm="0">
                                          <p:val>
                                            <p:strVal val="ppt_y"/>
                                          </p:val>
                                        </p:tav>
                                        <p:tav tm="100000">
                                          <p:val>
                                            <p:strVal val="ppt_y-.1"/>
                                          </p:val>
                                        </p:tav>
                                      </p:tavLst>
                                    </p:anim>
                                    <p:set>
                                      <p:cBhvr>
                                        <p:cTn id="454" dur="1" fill="hold">
                                          <p:stCondLst>
                                            <p:cond delay="999"/>
                                          </p:stCondLst>
                                        </p:cTn>
                                        <p:tgtEl>
                                          <p:spTgt spid="30"/>
                                        </p:tgtEl>
                                        <p:attrNameLst>
                                          <p:attrName>style.visibility</p:attrName>
                                        </p:attrNameLst>
                                      </p:cBhvr>
                                      <p:to>
                                        <p:strVal val="hidden"/>
                                      </p:to>
                                    </p:set>
                                  </p:childTnLst>
                                </p:cTn>
                              </p:par>
                              <p:par>
                                <p:cTn id="455" presetID="47" presetClass="exit" presetSubtype="0" fill="hold" grpId="1" nodeType="withEffect">
                                  <p:stCondLst>
                                    <p:cond delay="0"/>
                                  </p:stCondLst>
                                  <p:childTnLst>
                                    <p:animEffect transition="out" filter="fade">
                                      <p:cBhvr>
                                        <p:cTn id="456" dur="1000"/>
                                        <p:tgtEl>
                                          <p:spTgt spid="31"/>
                                        </p:tgtEl>
                                      </p:cBhvr>
                                    </p:animEffect>
                                    <p:anim calcmode="lin" valueType="num">
                                      <p:cBhvr>
                                        <p:cTn id="457" dur="1000"/>
                                        <p:tgtEl>
                                          <p:spTgt spid="31"/>
                                        </p:tgtEl>
                                        <p:attrNameLst>
                                          <p:attrName>ppt_x</p:attrName>
                                        </p:attrNameLst>
                                      </p:cBhvr>
                                      <p:tavLst>
                                        <p:tav tm="0">
                                          <p:val>
                                            <p:strVal val="ppt_x"/>
                                          </p:val>
                                        </p:tav>
                                        <p:tav tm="100000">
                                          <p:val>
                                            <p:strVal val="ppt_x"/>
                                          </p:val>
                                        </p:tav>
                                      </p:tavLst>
                                    </p:anim>
                                    <p:anim calcmode="lin" valueType="num">
                                      <p:cBhvr>
                                        <p:cTn id="458" dur="1000"/>
                                        <p:tgtEl>
                                          <p:spTgt spid="31"/>
                                        </p:tgtEl>
                                        <p:attrNameLst>
                                          <p:attrName>ppt_y</p:attrName>
                                        </p:attrNameLst>
                                      </p:cBhvr>
                                      <p:tavLst>
                                        <p:tav tm="0">
                                          <p:val>
                                            <p:strVal val="ppt_y"/>
                                          </p:val>
                                        </p:tav>
                                        <p:tav tm="100000">
                                          <p:val>
                                            <p:strVal val="ppt_y-.1"/>
                                          </p:val>
                                        </p:tav>
                                      </p:tavLst>
                                    </p:anim>
                                    <p:set>
                                      <p:cBhvr>
                                        <p:cTn id="459" dur="1" fill="hold">
                                          <p:stCondLst>
                                            <p:cond delay="999"/>
                                          </p:stCondLst>
                                        </p:cTn>
                                        <p:tgtEl>
                                          <p:spTgt spid="31"/>
                                        </p:tgtEl>
                                        <p:attrNameLst>
                                          <p:attrName>style.visibility</p:attrName>
                                        </p:attrNameLst>
                                      </p:cBhvr>
                                      <p:to>
                                        <p:strVal val="hidden"/>
                                      </p:to>
                                    </p:set>
                                  </p:childTnLst>
                                </p:cTn>
                              </p:par>
                              <p:par>
                                <p:cTn id="460" presetID="47" presetClass="exit" presetSubtype="0" fill="hold" grpId="1" nodeType="withEffect">
                                  <p:stCondLst>
                                    <p:cond delay="0"/>
                                  </p:stCondLst>
                                  <p:childTnLst>
                                    <p:animEffect transition="out" filter="fade">
                                      <p:cBhvr>
                                        <p:cTn id="461" dur="1000"/>
                                        <p:tgtEl>
                                          <p:spTgt spid="288"/>
                                        </p:tgtEl>
                                      </p:cBhvr>
                                    </p:animEffect>
                                    <p:anim calcmode="lin" valueType="num">
                                      <p:cBhvr>
                                        <p:cTn id="462" dur="1000"/>
                                        <p:tgtEl>
                                          <p:spTgt spid="288"/>
                                        </p:tgtEl>
                                        <p:attrNameLst>
                                          <p:attrName>ppt_x</p:attrName>
                                        </p:attrNameLst>
                                      </p:cBhvr>
                                      <p:tavLst>
                                        <p:tav tm="0">
                                          <p:val>
                                            <p:strVal val="ppt_x"/>
                                          </p:val>
                                        </p:tav>
                                        <p:tav tm="100000">
                                          <p:val>
                                            <p:strVal val="ppt_x"/>
                                          </p:val>
                                        </p:tav>
                                      </p:tavLst>
                                    </p:anim>
                                    <p:anim calcmode="lin" valueType="num">
                                      <p:cBhvr>
                                        <p:cTn id="463" dur="1000"/>
                                        <p:tgtEl>
                                          <p:spTgt spid="288"/>
                                        </p:tgtEl>
                                        <p:attrNameLst>
                                          <p:attrName>ppt_y</p:attrName>
                                        </p:attrNameLst>
                                      </p:cBhvr>
                                      <p:tavLst>
                                        <p:tav tm="0">
                                          <p:val>
                                            <p:strVal val="ppt_y"/>
                                          </p:val>
                                        </p:tav>
                                        <p:tav tm="100000">
                                          <p:val>
                                            <p:strVal val="ppt_y-.1"/>
                                          </p:val>
                                        </p:tav>
                                      </p:tavLst>
                                    </p:anim>
                                    <p:set>
                                      <p:cBhvr>
                                        <p:cTn id="464" dur="1" fill="hold">
                                          <p:stCondLst>
                                            <p:cond delay="999"/>
                                          </p:stCondLst>
                                        </p:cTn>
                                        <p:tgtEl>
                                          <p:spTgt spid="288"/>
                                        </p:tgtEl>
                                        <p:attrNameLst>
                                          <p:attrName>style.visibility</p:attrName>
                                        </p:attrNameLst>
                                      </p:cBhvr>
                                      <p:to>
                                        <p:strVal val="hidden"/>
                                      </p:to>
                                    </p:set>
                                  </p:childTnLst>
                                </p:cTn>
                              </p:par>
                              <p:par>
                                <p:cTn id="465" presetID="47" presetClass="exit" presetSubtype="0" fill="hold" grpId="1" nodeType="withEffect">
                                  <p:stCondLst>
                                    <p:cond delay="0"/>
                                  </p:stCondLst>
                                  <p:childTnLst>
                                    <p:animEffect transition="out" filter="fade">
                                      <p:cBhvr>
                                        <p:cTn id="466" dur="1000"/>
                                        <p:tgtEl>
                                          <p:spTgt spid="289"/>
                                        </p:tgtEl>
                                      </p:cBhvr>
                                    </p:animEffect>
                                    <p:anim calcmode="lin" valueType="num">
                                      <p:cBhvr>
                                        <p:cTn id="467" dur="1000"/>
                                        <p:tgtEl>
                                          <p:spTgt spid="289"/>
                                        </p:tgtEl>
                                        <p:attrNameLst>
                                          <p:attrName>ppt_x</p:attrName>
                                        </p:attrNameLst>
                                      </p:cBhvr>
                                      <p:tavLst>
                                        <p:tav tm="0">
                                          <p:val>
                                            <p:strVal val="ppt_x"/>
                                          </p:val>
                                        </p:tav>
                                        <p:tav tm="100000">
                                          <p:val>
                                            <p:strVal val="ppt_x"/>
                                          </p:val>
                                        </p:tav>
                                      </p:tavLst>
                                    </p:anim>
                                    <p:anim calcmode="lin" valueType="num">
                                      <p:cBhvr>
                                        <p:cTn id="468" dur="1000"/>
                                        <p:tgtEl>
                                          <p:spTgt spid="289"/>
                                        </p:tgtEl>
                                        <p:attrNameLst>
                                          <p:attrName>ppt_y</p:attrName>
                                        </p:attrNameLst>
                                      </p:cBhvr>
                                      <p:tavLst>
                                        <p:tav tm="0">
                                          <p:val>
                                            <p:strVal val="ppt_y"/>
                                          </p:val>
                                        </p:tav>
                                        <p:tav tm="100000">
                                          <p:val>
                                            <p:strVal val="ppt_y-.1"/>
                                          </p:val>
                                        </p:tav>
                                      </p:tavLst>
                                    </p:anim>
                                    <p:set>
                                      <p:cBhvr>
                                        <p:cTn id="469" dur="1" fill="hold">
                                          <p:stCondLst>
                                            <p:cond delay="999"/>
                                          </p:stCondLst>
                                        </p:cTn>
                                        <p:tgtEl>
                                          <p:spTgt spid="289"/>
                                        </p:tgtEl>
                                        <p:attrNameLst>
                                          <p:attrName>style.visibility</p:attrName>
                                        </p:attrNameLst>
                                      </p:cBhvr>
                                      <p:to>
                                        <p:strVal val="hidden"/>
                                      </p:to>
                                    </p:set>
                                  </p:childTnLst>
                                </p:cTn>
                              </p:par>
                              <p:par>
                                <p:cTn id="470" presetID="47" presetClass="exit" presetSubtype="0" fill="hold" grpId="1" nodeType="withEffect">
                                  <p:stCondLst>
                                    <p:cond delay="0"/>
                                  </p:stCondLst>
                                  <p:childTnLst>
                                    <p:animEffect transition="out" filter="fade">
                                      <p:cBhvr>
                                        <p:cTn id="471" dur="1000"/>
                                        <p:tgtEl>
                                          <p:spTgt spid="290"/>
                                        </p:tgtEl>
                                      </p:cBhvr>
                                    </p:animEffect>
                                    <p:anim calcmode="lin" valueType="num">
                                      <p:cBhvr>
                                        <p:cTn id="472" dur="1000"/>
                                        <p:tgtEl>
                                          <p:spTgt spid="290"/>
                                        </p:tgtEl>
                                        <p:attrNameLst>
                                          <p:attrName>ppt_x</p:attrName>
                                        </p:attrNameLst>
                                      </p:cBhvr>
                                      <p:tavLst>
                                        <p:tav tm="0">
                                          <p:val>
                                            <p:strVal val="ppt_x"/>
                                          </p:val>
                                        </p:tav>
                                        <p:tav tm="100000">
                                          <p:val>
                                            <p:strVal val="ppt_x"/>
                                          </p:val>
                                        </p:tav>
                                      </p:tavLst>
                                    </p:anim>
                                    <p:anim calcmode="lin" valueType="num">
                                      <p:cBhvr>
                                        <p:cTn id="473" dur="1000"/>
                                        <p:tgtEl>
                                          <p:spTgt spid="290"/>
                                        </p:tgtEl>
                                        <p:attrNameLst>
                                          <p:attrName>ppt_y</p:attrName>
                                        </p:attrNameLst>
                                      </p:cBhvr>
                                      <p:tavLst>
                                        <p:tav tm="0">
                                          <p:val>
                                            <p:strVal val="ppt_y"/>
                                          </p:val>
                                        </p:tav>
                                        <p:tav tm="100000">
                                          <p:val>
                                            <p:strVal val="ppt_y-.1"/>
                                          </p:val>
                                        </p:tav>
                                      </p:tavLst>
                                    </p:anim>
                                    <p:set>
                                      <p:cBhvr>
                                        <p:cTn id="474" dur="1" fill="hold">
                                          <p:stCondLst>
                                            <p:cond delay="999"/>
                                          </p:stCondLst>
                                        </p:cTn>
                                        <p:tgtEl>
                                          <p:spTgt spid="290"/>
                                        </p:tgtEl>
                                        <p:attrNameLst>
                                          <p:attrName>style.visibility</p:attrName>
                                        </p:attrNameLst>
                                      </p:cBhvr>
                                      <p:to>
                                        <p:strVal val="hidden"/>
                                      </p:to>
                                    </p:set>
                                  </p:childTnLst>
                                </p:cTn>
                              </p:par>
                              <p:par>
                                <p:cTn id="475" presetID="47" presetClass="exit" presetSubtype="0" fill="hold" grpId="1" nodeType="withEffect">
                                  <p:stCondLst>
                                    <p:cond delay="0"/>
                                  </p:stCondLst>
                                  <p:childTnLst>
                                    <p:animEffect transition="out" filter="fade">
                                      <p:cBhvr>
                                        <p:cTn id="476" dur="1000"/>
                                        <p:tgtEl>
                                          <p:spTgt spid="291"/>
                                        </p:tgtEl>
                                      </p:cBhvr>
                                    </p:animEffect>
                                    <p:anim calcmode="lin" valueType="num">
                                      <p:cBhvr>
                                        <p:cTn id="477" dur="1000"/>
                                        <p:tgtEl>
                                          <p:spTgt spid="291"/>
                                        </p:tgtEl>
                                        <p:attrNameLst>
                                          <p:attrName>ppt_x</p:attrName>
                                        </p:attrNameLst>
                                      </p:cBhvr>
                                      <p:tavLst>
                                        <p:tav tm="0">
                                          <p:val>
                                            <p:strVal val="ppt_x"/>
                                          </p:val>
                                        </p:tav>
                                        <p:tav tm="100000">
                                          <p:val>
                                            <p:strVal val="ppt_x"/>
                                          </p:val>
                                        </p:tav>
                                      </p:tavLst>
                                    </p:anim>
                                    <p:anim calcmode="lin" valueType="num">
                                      <p:cBhvr>
                                        <p:cTn id="478" dur="1000"/>
                                        <p:tgtEl>
                                          <p:spTgt spid="291"/>
                                        </p:tgtEl>
                                        <p:attrNameLst>
                                          <p:attrName>ppt_y</p:attrName>
                                        </p:attrNameLst>
                                      </p:cBhvr>
                                      <p:tavLst>
                                        <p:tav tm="0">
                                          <p:val>
                                            <p:strVal val="ppt_y"/>
                                          </p:val>
                                        </p:tav>
                                        <p:tav tm="100000">
                                          <p:val>
                                            <p:strVal val="ppt_y-.1"/>
                                          </p:val>
                                        </p:tav>
                                      </p:tavLst>
                                    </p:anim>
                                    <p:set>
                                      <p:cBhvr>
                                        <p:cTn id="479" dur="1" fill="hold">
                                          <p:stCondLst>
                                            <p:cond delay="999"/>
                                          </p:stCondLst>
                                        </p:cTn>
                                        <p:tgtEl>
                                          <p:spTgt spid="291"/>
                                        </p:tgtEl>
                                        <p:attrNameLst>
                                          <p:attrName>style.visibility</p:attrName>
                                        </p:attrNameLst>
                                      </p:cBhvr>
                                      <p:to>
                                        <p:strVal val="hidden"/>
                                      </p:to>
                                    </p:set>
                                  </p:childTnLst>
                                </p:cTn>
                              </p:par>
                              <p:par>
                                <p:cTn id="480" presetID="47" presetClass="exit" presetSubtype="0" fill="hold" grpId="1" nodeType="withEffect">
                                  <p:stCondLst>
                                    <p:cond delay="0"/>
                                  </p:stCondLst>
                                  <p:childTnLst>
                                    <p:animEffect transition="out" filter="fade">
                                      <p:cBhvr>
                                        <p:cTn id="481" dur="1000"/>
                                        <p:tgtEl>
                                          <p:spTgt spid="292"/>
                                        </p:tgtEl>
                                      </p:cBhvr>
                                    </p:animEffect>
                                    <p:anim calcmode="lin" valueType="num">
                                      <p:cBhvr>
                                        <p:cTn id="482" dur="1000"/>
                                        <p:tgtEl>
                                          <p:spTgt spid="292"/>
                                        </p:tgtEl>
                                        <p:attrNameLst>
                                          <p:attrName>ppt_x</p:attrName>
                                        </p:attrNameLst>
                                      </p:cBhvr>
                                      <p:tavLst>
                                        <p:tav tm="0">
                                          <p:val>
                                            <p:strVal val="ppt_x"/>
                                          </p:val>
                                        </p:tav>
                                        <p:tav tm="100000">
                                          <p:val>
                                            <p:strVal val="ppt_x"/>
                                          </p:val>
                                        </p:tav>
                                      </p:tavLst>
                                    </p:anim>
                                    <p:anim calcmode="lin" valueType="num">
                                      <p:cBhvr>
                                        <p:cTn id="483" dur="1000"/>
                                        <p:tgtEl>
                                          <p:spTgt spid="292"/>
                                        </p:tgtEl>
                                        <p:attrNameLst>
                                          <p:attrName>ppt_y</p:attrName>
                                        </p:attrNameLst>
                                      </p:cBhvr>
                                      <p:tavLst>
                                        <p:tav tm="0">
                                          <p:val>
                                            <p:strVal val="ppt_y"/>
                                          </p:val>
                                        </p:tav>
                                        <p:tav tm="100000">
                                          <p:val>
                                            <p:strVal val="ppt_y-.1"/>
                                          </p:val>
                                        </p:tav>
                                      </p:tavLst>
                                    </p:anim>
                                    <p:set>
                                      <p:cBhvr>
                                        <p:cTn id="484" dur="1" fill="hold">
                                          <p:stCondLst>
                                            <p:cond delay="999"/>
                                          </p:stCondLst>
                                        </p:cTn>
                                        <p:tgtEl>
                                          <p:spTgt spid="292"/>
                                        </p:tgtEl>
                                        <p:attrNameLst>
                                          <p:attrName>style.visibility</p:attrName>
                                        </p:attrNameLst>
                                      </p:cBhvr>
                                      <p:to>
                                        <p:strVal val="hidden"/>
                                      </p:to>
                                    </p:set>
                                  </p:childTnLst>
                                </p:cTn>
                              </p:par>
                              <p:par>
                                <p:cTn id="485" presetID="47" presetClass="exit" presetSubtype="0" fill="hold" grpId="1" nodeType="withEffect">
                                  <p:stCondLst>
                                    <p:cond delay="0"/>
                                  </p:stCondLst>
                                  <p:childTnLst>
                                    <p:animEffect transition="out" filter="fade">
                                      <p:cBhvr>
                                        <p:cTn id="486" dur="1000"/>
                                        <p:tgtEl>
                                          <p:spTgt spid="293"/>
                                        </p:tgtEl>
                                      </p:cBhvr>
                                    </p:animEffect>
                                    <p:anim calcmode="lin" valueType="num">
                                      <p:cBhvr>
                                        <p:cTn id="487" dur="1000"/>
                                        <p:tgtEl>
                                          <p:spTgt spid="293"/>
                                        </p:tgtEl>
                                        <p:attrNameLst>
                                          <p:attrName>ppt_x</p:attrName>
                                        </p:attrNameLst>
                                      </p:cBhvr>
                                      <p:tavLst>
                                        <p:tav tm="0">
                                          <p:val>
                                            <p:strVal val="ppt_x"/>
                                          </p:val>
                                        </p:tav>
                                        <p:tav tm="100000">
                                          <p:val>
                                            <p:strVal val="ppt_x"/>
                                          </p:val>
                                        </p:tav>
                                      </p:tavLst>
                                    </p:anim>
                                    <p:anim calcmode="lin" valueType="num">
                                      <p:cBhvr>
                                        <p:cTn id="488" dur="1000"/>
                                        <p:tgtEl>
                                          <p:spTgt spid="293"/>
                                        </p:tgtEl>
                                        <p:attrNameLst>
                                          <p:attrName>ppt_y</p:attrName>
                                        </p:attrNameLst>
                                      </p:cBhvr>
                                      <p:tavLst>
                                        <p:tav tm="0">
                                          <p:val>
                                            <p:strVal val="ppt_y"/>
                                          </p:val>
                                        </p:tav>
                                        <p:tav tm="100000">
                                          <p:val>
                                            <p:strVal val="ppt_y-.1"/>
                                          </p:val>
                                        </p:tav>
                                      </p:tavLst>
                                    </p:anim>
                                    <p:set>
                                      <p:cBhvr>
                                        <p:cTn id="489" dur="1" fill="hold">
                                          <p:stCondLst>
                                            <p:cond delay="999"/>
                                          </p:stCondLst>
                                        </p:cTn>
                                        <p:tgtEl>
                                          <p:spTgt spid="293"/>
                                        </p:tgtEl>
                                        <p:attrNameLst>
                                          <p:attrName>style.visibility</p:attrName>
                                        </p:attrNameLst>
                                      </p:cBhvr>
                                      <p:to>
                                        <p:strVal val="hidden"/>
                                      </p:to>
                                    </p:set>
                                  </p:childTnLst>
                                </p:cTn>
                              </p:par>
                              <p:par>
                                <p:cTn id="490" presetID="47" presetClass="exit" presetSubtype="0" fill="hold" grpId="1" nodeType="withEffect">
                                  <p:stCondLst>
                                    <p:cond delay="0"/>
                                  </p:stCondLst>
                                  <p:childTnLst>
                                    <p:animEffect transition="out" filter="fade">
                                      <p:cBhvr>
                                        <p:cTn id="491" dur="1000"/>
                                        <p:tgtEl>
                                          <p:spTgt spid="294"/>
                                        </p:tgtEl>
                                      </p:cBhvr>
                                    </p:animEffect>
                                    <p:anim calcmode="lin" valueType="num">
                                      <p:cBhvr>
                                        <p:cTn id="492" dur="1000"/>
                                        <p:tgtEl>
                                          <p:spTgt spid="294"/>
                                        </p:tgtEl>
                                        <p:attrNameLst>
                                          <p:attrName>ppt_x</p:attrName>
                                        </p:attrNameLst>
                                      </p:cBhvr>
                                      <p:tavLst>
                                        <p:tav tm="0">
                                          <p:val>
                                            <p:strVal val="ppt_x"/>
                                          </p:val>
                                        </p:tav>
                                        <p:tav tm="100000">
                                          <p:val>
                                            <p:strVal val="ppt_x"/>
                                          </p:val>
                                        </p:tav>
                                      </p:tavLst>
                                    </p:anim>
                                    <p:anim calcmode="lin" valueType="num">
                                      <p:cBhvr>
                                        <p:cTn id="493" dur="1000"/>
                                        <p:tgtEl>
                                          <p:spTgt spid="294"/>
                                        </p:tgtEl>
                                        <p:attrNameLst>
                                          <p:attrName>ppt_y</p:attrName>
                                        </p:attrNameLst>
                                      </p:cBhvr>
                                      <p:tavLst>
                                        <p:tav tm="0">
                                          <p:val>
                                            <p:strVal val="ppt_y"/>
                                          </p:val>
                                        </p:tav>
                                        <p:tav tm="100000">
                                          <p:val>
                                            <p:strVal val="ppt_y-.1"/>
                                          </p:val>
                                        </p:tav>
                                      </p:tavLst>
                                    </p:anim>
                                    <p:set>
                                      <p:cBhvr>
                                        <p:cTn id="494" dur="1" fill="hold">
                                          <p:stCondLst>
                                            <p:cond delay="999"/>
                                          </p:stCondLst>
                                        </p:cTn>
                                        <p:tgtEl>
                                          <p:spTgt spid="294"/>
                                        </p:tgtEl>
                                        <p:attrNameLst>
                                          <p:attrName>style.visibility</p:attrName>
                                        </p:attrNameLst>
                                      </p:cBhvr>
                                      <p:to>
                                        <p:strVal val="hidden"/>
                                      </p:to>
                                    </p:set>
                                  </p:childTnLst>
                                </p:cTn>
                              </p:par>
                              <p:par>
                                <p:cTn id="495" presetID="47" presetClass="exit" presetSubtype="0" fill="hold" grpId="1" nodeType="withEffect">
                                  <p:stCondLst>
                                    <p:cond delay="0"/>
                                  </p:stCondLst>
                                  <p:childTnLst>
                                    <p:animEffect transition="out" filter="fade">
                                      <p:cBhvr>
                                        <p:cTn id="496" dur="1000"/>
                                        <p:tgtEl>
                                          <p:spTgt spid="295"/>
                                        </p:tgtEl>
                                      </p:cBhvr>
                                    </p:animEffect>
                                    <p:anim calcmode="lin" valueType="num">
                                      <p:cBhvr>
                                        <p:cTn id="497" dur="1000"/>
                                        <p:tgtEl>
                                          <p:spTgt spid="295"/>
                                        </p:tgtEl>
                                        <p:attrNameLst>
                                          <p:attrName>ppt_x</p:attrName>
                                        </p:attrNameLst>
                                      </p:cBhvr>
                                      <p:tavLst>
                                        <p:tav tm="0">
                                          <p:val>
                                            <p:strVal val="ppt_x"/>
                                          </p:val>
                                        </p:tav>
                                        <p:tav tm="100000">
                                          <p:val>
                                            <p:strVal val="ppt_x"/>
                                          </p:val>
                                        </p:tav>
                                      </p:tavLst>
                                    </p:anim>
                                    <p:anim calcmode="lin" valueType="num">
                                      <p:cBhvr>
                                        <p:cTn id="498" dur="1000"/>
                                        <p:tgtEl>
                                          <p:spTgt spid="295"/>
                                        </p:tgtEl>
                                        <p:attrNameLst>
                                          <p:attrName>ppt_y</p:attrName>
                                        </p:attrNameLst>
                                      </p:cBhvr>
                                      <p:tavLst>
                                        <p:tav tm="0">
                                          <p:val>
                                            <p:strVal val="ppt_y"/>
                                          </p:val>
                                        </p:tav>
                                        <p:tav tm="100000">
                                          <p:val>
                                            <p:strVal val="ppt_y-.1"/>
                                          </p:val>
                                        </p:tav>
                                      </p:tavLst>
                                    </p:anim>
                                    <p:set>
                                      <p:cBhvr>
                                        <p:cTn id="499" dur="1" fill="hold">
                                          <p:stCondLst>
                                            <p:cond delay="999"/>
                                          </p:stCondLst>
                                        </p:cTn>
                                        <p:tgtEl>
                                          <p:spTgt spid="295"/>
                                        </p:tgtEl>
                                        <p:attrNameLst>
                                          <p:attrName>style.visibility</p:attrName>
                                        </p:attrNameLst>
                                      </p:cBhvr>
                                      <p:to>
                                        <p:strVal val="hidden"/>
                                      </p:to>
                                    </p:set>
                                  </p:childTnLst>
                                </p:cTn>
                              </p:par>
                              <p:par>
                                <p:cTn id="500" presetID="47" presetClass="exit" presetSubtype="0" fill="hold" grpId="1" nodeType="withEffect">
                                  <p:stCondLst>
                                    <p:cond delay="0"/>
                                  </p:stCondLst>
                                  <p:childTnLst>
                                    <p:animEffect transition="out" filter="fade">
                                      <p:cBhvr>
                                        <p:cTn id="501" dur="1000"/>
                                        <p:tgtEl>
                                          <p:spTgt spid="296"/>
                                        </p:tgtEl>
                                      </p:cBhvr>
                                    </p:animEffect>
                                    <p:anim calcmode="lin" valueType="num">
                                      <p:cBhvr>
                                        <p:cTn id="502" dur="1000"/>
                                        <p:tgtEl>
                                          <p:spTgt spid="296"/>
                                        </p:tgtEl>
                                        <p:attrNameLst>
                                          <p:attrName>ppt_x</p:attrName>
                                        </p:attrNameLst>
                                      </p:cBhvr>
                                      <p:tavLst>
                                        <p:tav tm="0">
                                          <p:val>
                                            <p:strVal val="ppt_x"/>
                                          </p:val>
                                        </p:tav>
                                        <p:tav tm="100000">
                                          <p:val>
                                            <p:strVal val="ppt_x"/>
                                          </p:val>
                                        </p:tav>
                                      </p:tavLst>
                                    </p:anim>
                                    <p:anim calcmode="lin" valueType="num">
                                      <p:cBhvr>
                                        <p:cTn id="503" dur="1000"/>
                                        <p:tgtEl>
                                          <p:spTgt spid="296"/>
                                        </p:tgtEl>
                                        <p:attrNameLst>
                                          <p:attrName>ppt_y</p:attrName>
                                        </p:attrNameLst>
                                      </p:cBhvr>
                                      <p:tavLst>
                                        <p:tav tm="0">
                                          <p:val>
                                            <p:strVal val="ppt_y"/>
                                          </p:val>
                                        </p:tav>
                                        <p:tav tm="100000">
                                          <p:val>
                                            <p:strVal val="ppt_y-.1"/>
                                          </p:val>
                                        </p:tav>
                                      </p:tavLst>
                                    </p:anim>
                                    <p:set>
                                      <p:cBhvr>
                                        <p:cTn id="504" dur="1" fill="hold">
                                          <p:stCondLst>
                                            <p:cond delay="999"/>
                                          </p:stCondLst>
                                        </p:cTn>
                                        <p:tgtEl>
                                          <p:spTgt spid="296"/>
                                        </p:tgtEl>
                                        <p:attrNameLst>
                                          <p:attrName>style.visibility</p:attrName>
                                        </p:attrNameLst>
                                      </p:cBhvr>
                                      <p:to>
                                        <p:strVal val="hidden"/>
                                      </p:to>
                                    </p:set>
                                  </p:childTnLst>
                                </p:cTn>
                              </p:par>
                              <p:par>
                                <p:cTn id="505" presetID="47" presetClass="exit" presetSubtype="0" fill="hold" grpId="1" nodeType="withEffect">
                                  <p:stCondLst>
                                    <p:cond delay="0"/>
                                  </p:stCondLst>
                                  <p:childTnLst>
                                    <p:animEffect transition="out" filter="fade">
                                      <p:cBhvr>
                                        <p:cTn id="506" dur="1000"/>
                                        <p:tgtEl>
                                          <p:spTgt spid="297"/>
                                        </p:tgtEl>
                                      </p:cBhvr>
                                    </p:animEffect>
                                    <p:anim calcmode="lin" valueType="num">
                                      <p:cBhvr>
                                        <p:cTn id="507" dur="1000"/>
                                        <p:tgtEl>
                                          <p:spTgt spid="297"/>
                                        </p:tgtEl>
                                        <p:attrNameLst>
                                          <p:attrName>ppt_x</p:attrName>
                                        </p:attrNameLst>
                                      </p:cBhvr>
                                      <p:tavLst>
                                        <p:tav tm="0">
                                          <p:val>
                                            <p:strVal val="ppt_x"/>
                                          </p:val>
                                        </p:tav>
                                        <p:tav tm="100000">
                                          <p:val>
                                            <p:strVal val="ppt_x"/>
                                          </p:val>
                                        </p:tav>
                                      </p:tavLst>
                                    </p:anim>
                                    <p:anim calcmode="lin" valueType="num">
                                      <p:cBhvr>
                                        <p:cTn id="508" dur="1000"/>
                                        <p:tgtEl>
                                          <p:spTgt spid="297"/>
                                        </p:tgtEl>
                                        <p:attrNameLst>
                                          <p:attrName>ppt_y</p:attrName>
                                        </p:attrNameLst>
                                      </p:cBhvr>
                                      <p:tavLst>
                                        <p:tav tm="0">
                                          <p:val>
                                            <p:strVal val="ppt_y"/>
                                          </p:val>
                                        </p:tav>
                                        <p:tav tm="100000">
                                          <p:val>
                                            <p:strVal val="ppt_y-.1"/>
                                          </p:val>
                                        </p:tav>
                                      </p:tavLst>
                                    </p:anim>
                                    <p:set>
                                      <p:cBhvr>
                                        <p:cTn id="509" dur="1" fill="hold">
                                          <p:stCondLst>
                                            <p:cond delay="999"/>
                                          </p:stCondLst>
                                        </p:cTn>
                                        <p:tgtEl>
                                          <p:spTgt spid="297"/>
                                        </p:tgtEl>
                                        <p:attrNameLst>
                                          <p:attrName>style.visibility</p:attrName>
                                        </p:attrNameLst>
                                      </p:cBhvr>
                                      <p:to>
                                        <p:strVal val="hidden"/>
                                      </p:to>
                                    </p:set>
                                  </p:childTnLst>
                                </p:cTn>
                              </p:par>
                              <p:par>
                                <p:cTn id="510" presetID="47" presetClass="exit" presetSubtype="0" fill="hold" grpId="1" nodeType="withEffect">
                                  <p:stCondLst>
                                    <p:cond delay="0"/>
                                  </p:stCondLst>
                                  <p:childTnLst>
                                    <p:animEffect transition="out" filter="fade">
                                      <p:cBhvr>
                                        <p:cTn id="511" dur="1000"/>
                                        <p:tgtEl>
                                          <p:spTgt spid="298"/>
                                        </p:tgtEl>
                                      </p:cBhvr>
                                    </p:animEffect>
                                    <p:anim calcmode="lin" valueType="num">
                                      <p:cBhvr>
                                        <p:cTn id="512" dur="1000"/>
                                        <p:tgtEl>
                                          <p:spTgt spid="298"/>
                                        </p:tgtEl>
                                        <p:attrNameLst>
                                          <p:attrName>ppt_x</p:attrName>
                                        </p:attrNameLst>
                                      </p:cBhvr>
                                      <p:tavLst>
                                        <p:tav tm="0">
                                          <p:val>
                                            <p:strVal val="ppt_x"/>
                                          </p:val>
                                        </p:tav>
                                        <p:tav tm="100000">
                                          <p:val>
                                            <p:strVal val="ppt_x"/>
                                          </p:val>
                                        </p:tav>
                                      </p:tavLst>
                                    </p:anim>
                                    <p:anim calcmode="lin" valueType="num">
                                      <p:cBhvr>
                                        <p:cTn id="513" dur="1000"/>
                                        <p:tgtEl>
                                          <p:spTgt spid="298"/>
                                        </p:tgtEl>
                                        <p:attrNameLst>
                                          <p:attrName>ppt_y</p:attrName>
                                        </p:attrNameLst>
                                      </p:cBhvr>
                                      <p:tavLst>
                                        <p:tav tm="0">
                                          <p:val>
                                            <p:strVal val="ppt_y"/>
                                          </p:val>
                                        </p:tav>
                                        <p:tav tm="100000">
                                          <p:val>
                                            <p:strVal val="ppt_y-.1"/>
                                          </p:val>
                                        </p:tav>
                                      </p:tavLst>
                                    </p:anim>
                                    <p:set>
                                      <p:cBhvr>
                                        <p:cTn id="514" dur="1" fill="hold">
                                          <p:stCondLst>
                                            <p:cond delay="999"/>
                                          </p:stCondLst>
                                        </p:cTn>
                                        <p:tgtEl>
                                          <p:spTgt spid="298"/>
                                        </p:tgtEl>
                                        <p:attrNameLst>
                                          <p:attrName>style.visibility</p:attrName>
                                        </p:attrNameLst>
                                      </p:cBhvr>
                                      <p:to>
                                        <p:strVal val="hidden"/>
                                      </p:to>
                                    </p:set>
                                  </p:childTnLst>
                                </p:cTn>
                              </p:par>
                              <p:par>
                                <p:cTn id="515" presetID="47" presetClass="exit" presetSubtype="0" fill="hold" grpId="1" nodeType="withEffect">
                                  <p:stCondLst>
                                    <p:cond delay="0"/>
                                  </p:stCondLst>
                                  <p:childTnLst>
                                    <p:animEffect transition="out" filter="fade">
                                      <p:cBhvr>
                                        <p:cTn id="516" dur="1000"/>
                                        <p:tgtEl>
                                          <p:spTgt spid="299"/>
                                        </p:tgtEl>
                                      </p:cBhvr>
                                    </p:animEffect>
                                    <p:anim calcmode="lin" valueType="num">
                                      <p:cBhvr>
                                        <p:cTn id="517" dur="1000"/>
                                        <p:tgtEl>
                                          <p:spTgt spid="299"/>
                                        </p:tgtEl>
                                        <p:attrNameLst>
                                          <p:attrName>ppt_x</p:attrName>
                                        </p:attrNameLst>
                                      </p:cBhvr>
                                      <p:tavLst>
                                        <p:tav tm="0">
                                          <p:val>
                                            <p:strVal val="ppt_x"/>
                                          </p:val>
                                        </p:tav>
                                        <p:tav tm="100000">
                                          <p:val>
                                            <p:strVal val="ppt_x"/>
                                          </p:val>
                                        </p:tav>
                                      </p:tavLst>
                                    </p:anim>
                                    <p:anim calcmode="lin" valueType="num">
                                      <p:cBhvr>
                                        <p:cTn id="518" dur="1000"/>
                                        <p:tgtEl>
                                          <p:spTgt spid="299"/>
                                        </p:tgtEl>
                                        <p:attrNameLst>
                                          <p:attrName>ppt_y</p:attrName>
                                        </p:attrNameLst>
                                      </p:cBhvr>
                                      <p:tavLst>
                                        <p:tav tm="0">
                                          <p:val>
                                            <p:strVal val="ppt_y"/>
                                          </p:val>
                                        </p:tav>
                                        <p:tav tm="100000">
                                          <p:val>
                                            <p:strVal val="ppt_y-.1"/>
                                          </p:val>
                                        </p:tav>
                                      </p:tavLst>
                                    </p:anim>
                                    <p:set>
                                      <p:cBhvr>
                                        <p:cTn id="519" dur="1" fill="hold">
                                          <p:stCondLst>
                                            <p:cond delay="999"/>
                                          </p:stCondLst>
                                        </p:cTn>
                                        <p:tgtEl>
                                          <p:spTgt spid="299"/>
                                        </p:tgtEl>
                                        <p:attrNameLst>
                                          <p:attrName>style.visibility</p:attrName>
                                        </p:attrNameLst>
                                      </p:cBhvr>
                                      <p:to>
                                        <p:strVal val="hidden"/>
                                      </p:to>
                                    </p:set>
                                  </p:childTnLst>
                                </p:cTn>
                              </p:par>
                              <p:par>
                                <p:cTn id="520" presetID="47" presetClass="exit" presetSubtype="0" fill="hold" grpId="1" nodeType="withEffect">
                                  <p:stCondLst>
                                    <p:cond delay="0"/>
                                  </p:stCondLst>
                                  <p:childTnLst>
                                    <p:animEffect transition="out" filter="fade">
                                      <p:cBhvr>
                                        <p:cTn id="521" dur="1000"/>
                                        <p:tgtEl>
                                          <p:spTgt spid="300"/>
                                        </p:tgtEl>
                                      </p:cBhvr>
                                    </p:animEffect>
                                    <p:anim calcmode="lin" valueType="num">
                                      <p:cBhvr>
                                        <p:cTn id="522" dur="1000"/>
                                        <p:tgtEl>
                                          <p:spTgt spid="300"/>
                                        </p:tgtEl>
                                        <p:attrNameLst>
                                          <p:attrName>ppt_x</p:attrName>
                                        </p:attrNameLst>
                                      </p:cBhvr>
                                      <p:tavLst>
                                        <p:tav tm="0">
                                          <p:val>
                                            <p:strVal val="ppt_x"/>
                                          </p:val>
                                        </p:tav>
                                        <p:tav tm="100000">
                                          <p:val>
                                            <p:strVal val="ppt_x"/>
                                          </p:val>
                                        </p:tav>
                                      </p:tavLst>
                                    </p:anim>
                                    <p:anim calcmode="lin" valueType="num">
                                      <p:cBhvr>
                                        <p:cTn id="523" dur="1000"/>
                                        <p:tgtEl>
                                          <p:spTgt spid="300"/>
                                        </p:tgtEl>
                                        <p:attrNameLst>
                                          <p:attrName>ppt_y</p:attrName>
                                        </p:attrNameLst>
                                      </p:cBhvr>
                                      <p:tavLst>
                                        <p:tav tm="0">
                                          <p:val>
                                            <p:strVal val="ppt_y"/>
                                          </p:val>
                                        </p:tav>
                                        <p:tav tm="100000">
                                          <p:val>
                                            <p:strVal val="ppt_y-.1"/>
                                          </p:val>
                                        </p:tav>
                                      </p:tavLst>
                                    </p:anim>
                                    <p:set>
                                      <p:cBhvr>
                                        <p:cTn id="524" dur="1" fill="hold">
                                          <p:stCondLst>
                                            <p:cond delay="999"/>
                                          </p:stCondLst>
                                        </p:cTn>
                                        <p:tgtEl>
                                          <p:spTgt spid="300"/>
                                        </p:tgtEl>
                                        <p:attrNameLst>
                                          <p:attrName>style.visibility</p:attrName>
                                        </p:attrNameLst>
                                      </p:cBhvr>
                                      <p:to>
                                        <p:strVal val="hidden"/>
                                      </p:to>
                                    </p:set>
                                  </p:childTnLst>
                                </p:cTn>
                              </p:par>
                              <p:par>
                                <p:cTn id="525" presetID="47" presetClass="exit" presetSubtype="0" fill="hold" grpId="1" nodeType="withEffect">
                                  <p:stCondLst>
                                    <p:cond delay="0"/>
                                  </p:stCondLst>
                                  <p:childTnLst>
                                    <p:animEffect transition="out" filter="fade">
                                      <p:cBhvr>
                                        <p:cTn id="526" dur="1000"/>
                                        <p:tgtEl>
                                          <p:spTgt spid="301"/>
                                        </p:tgtEl>
                                      </p:cBhvr>
                                    </p:animEffect>
                                    <p:anim calcmode="lin" valueType="num">
                                      <p:cBhvr>
                                        <p:cTn id="527" dur="1000"/>
                                        <p:tgtEl>
                                          <p:spTgt spid="301"/>
                                        </p:tgtEl>
                                        <p:attrNameLst>
                                          <p:attrName>ppt_x</p:attrName>
                                        </p:attrNameLst>
                                      </p:cBhvr>
                                      <p:tavLst>
                                        <p:tav tm="0">
                                          <p:val>
                                            <p:strVal val="ppt_x"/>
                                          </p:val>
                                        </p:tav>
                                        <p:tav tm="100000">
                                          <p:val>
                                            <p:strVal val="ppt_x"/>
                                          </p:val>
                                        </p:tav>
                                      </p:tavLst>
                                    </p:anim>
                                    <p:anim calcmode="lin" valueType="num">
                                      <p:cBhvr>
                                        <p:cTn id="528" dur="1000"/>
                                        <p:tgtEl>
                                          <p:spTgt spid="301"/>
                                        </p:tgtEl>
                                        <p:attrNameLst>
                                          <p:attrName>ppt_y</p:attrName>
                                        </p:attrNameLst>
                                      </p:cBhvr>
                                      <p:tavLst>
                                        <p:tav tm="0">
                                          <p:val>
                                            <p:strVal val="ppt_y"/>
                                          </p:val>
                                        </p:tav>
                                        <p:tav tm="100000">
                                          <p:val>
                                            <p:strVal val="ppt_y-.1"/>
                                          </p:val>
                                        </p:tav>
                                      </p:tavLst>
                                    </p:anim>
                                    <p:set>
                                      <p:cBhvr>
                                        <p:cTn id="529" dur="1" fill="hold">
                                          <p:stCondLst>
                                            <p:cond delay="999"/>
                                          </p:stCondLst>
                                        </p:cTn>
                                        <p:tgtEl>
                                          <p:spTgt spid="301"/>
                                        </p:tgtEl>
                                        <p:attrNameLst>
                                          <p:attrName>style.visibility</p:attrName>
                                        </p:attrNameLst>
                                      </p:cBhvr>
                                      <p:to>
                                        <p:strVal val="hidden"/>
                                      </p:to>
                                    </p:set>
                                  </p:childTnLst>
                                </p:cTn>
                              </p:par>
                              <p:par>
                                <p:cTn id="530" presetID="47" presetClass="exit" presetSubtype="0" fill="hold" grpId="1" nodeType="withEffect">
                                  <p:stCondLst>
                                    <p:cond delay="0"/>
                                  </p:stCondLst>
                                  <p:childTnLst>
                                    <p:animEffect transition="out" filter="fade">
                                      <p:cBhvr>
                                        <p:cTn id="531" dur="1000"/>
                                        <p:tgtEl>
                                          <p:spTgt spid="302"/>
                                        </p:tgtEl>
                                      </p:cBhvr>
                                    </p:animEffect>
                                    <p:anim calcmode="lin" valueType="num">
                                      <p:cBhvr>
                                        <p:cTn id="532" dur="1000"/>
                                        <p:tgtEl>
                                          <p:spTgt spid="302"/>
                                        </p:tgtEl>
                                        <p:attrNameLst>
                                          <p:attrName>ppt_x</p:attrName>
                                        </p:attrNameLst>
                                      </p:cBhvr>
                                      <p:tavLst>
                                        <p:tav tm="0">
                                          <p:val>
                                            <p:strVal val="ppt_x"/>
                                          </p:val>
                                        </p:tav>
                                        <p:tav tm="100000">
                                          <p:val>
                                            <p:strVal val="ppt_x"/>
                                          </p:val>
                                        </p:tav>
                                      </p:tavLst>
                                    </p:anim>
                                    <p:anim calcmode="lin" valueType="num">
                                      <p:cBhvr>
                                        <p:cTn id="533" dur="1000"/>
                                        <p:tgtEl>
                                          <p:spTgt spid="302"/>
                                        </p:tgtEl>
                                        <p:attrNameLst>
                                          <p:attrName>ppt_y</p:attrName>
                                        </p:attrNameLst>
                                      </p:cBhvr>
                                      <p:tavLst>
                                        <p:tav tm="0">
                                          <p:val>
                                            <p:strVal val="ppt_y"/>
                                          </p:val>
                                        </p:tav>
                                        <p:tav tm="100000">
                                          <p:val>
                                            <p:strVal val="ppt_y-.1"/>
                                          </p:val>
                                        </p:tav>
                                      </p:tavLst>
                                    </p:anim>
                                    <p:set>
                                      <p:cBhvr>
                                        <p:cTn id="534" dur="1" fill="hold">
                                          <p:stCondLst>
                                            <p:cond delay="999"/>
                                          </p:stCondLst>
                                        </p:cTn>
                                        <p:tgtEl>
                                          <p:spTgt spid="302"/>
                                        </p:tgtEl>
                                        <p:attrNameLst>
                                          <p:attrName>style.visibility</p:attrName>
                                        </p:attrNameLst>
                                      </p:cBhvr>
                                      <p:to>
                                        <p:strVal val="hidden"/>
                                      </p:to>
                                    </p:set>
                                  </p:childTnLst>
                                </p:cTn>
                              </p:par>
                              <p:par>
                                <p:cTn id="535" presetID="47" presetClass="exit" presetSubtype="0" fill="hold" grpId="1" nodeType="withEffect">
                                  <p:stCondLst>
                                    <p:cond delay="0"/>
                                  </p:stCondLst>
                                  <p:childTnLst>
                                    <p:animEffect transition="out" filter="fade">
                                      <p:cBhvr>
                                        <p:cTn id="536" dur="1000"/>
                                        <p:tgtEl>
                                          <p:spTgt spid="303"/>
                                        </p:tgtEl>
                                      </p:cBhvr>
                                    </p:animEffect>
                                    <p:anim calcmode="lin" valueType="num">
                                      <p:cBhvr>
                                        <p:cTn id="537" dur="1000"/>
                                        <p:tgtEl>
                                          <p:spTgt spid="303"/>
                                        </p:tgtEl>
                                        <p:attrNameLst>
                                          <p:attrName>ppt_x</p:attrName>
                                        </p:attrNameLst>
                                      </p:cBhvr>
                                      <p:tavLst>
                                        <p:tav tm="0">
                                          <p:val>
                                            <p:strVal val="ppt_x"/>
                                          </p:val>
                                        </p:tav>
                                        <p:tav tm="100000">
                                          <p:val>
                                            <p:strVal val="ppt_x"/>
                                          </p:val>
                                        </p:tav>
                                      </p:tavLst>
                                    </p:anim>
                                    <p:anim calcmode="lin" valueType="num">
                                      <p:cBhvr>
                                        <p:cTn id="538" dur="1000"/>
                                        <p:tgtEl>
                                          <p:spTgt spid="303"/>
                                        </p:tgtEl>
                                        <p:attrNameLst>
                                          <p:attrName>ppt_y</p:attrName>
                                        </p:attrNameLst>
                                      </p:cBhvr>
                                      <p:tavLst>
                                        <p:tav tm="0">
                                          <p:val>
                                            <p:strVal val="ppt_y"/>
                                          </p:val>
                                        </p:tav>
                                        <p:tav tm="100000">
                                          <p:val>
                                            <p:strVal val="ppt_y-.1"/>
                                          </p:val>
                                        </p:tav>
                                      </p:tavLst>
                                    </p:anim>
                                    <p:set>
                                      <p:cBhvr>
                                        <p:cTn id="539" dur="1" fill="hold">
                                          <p:stCondLst>
                                            <p:cond delay="999"/>
                                          </p:stCondLst>
                                        </p:cTn>
                                        <p:tgtEl>
                                          <p:spTgt spid="303"/>
                                        </p:tgtEl>
                                        <p:attrNameLst>
                                          <p:attrName>style.visibility</p:attrName>
                                        </p:attrNameLst>
                                      </p:cBhvr>
                                      <p:to>
                                        <p:strVal val="hidden"/>
                                      </p:to>
                                    </p:set>
                                  </p:childTnLst>
                                </p:cTn>
                              </p:par>
                              <p:par>
                                <p:cTn id="540" presetID="47" presetClass="exit" presetSubtype="0" fill="hold" grpId="1" nodeType="withEffect">
                                  <p:stCondLst>
                                    <p:cond delay="0"/>
                                  </p:stCondLst>
                                  <p:childTnLst>
                                    <p:animEffect transition="out" filter="fade">
                                      <p:cBhvr>
                                        <p:cTn id="541" dur="1000"/>
                                        <p:tgtEl>
                                          <p:spTgt spid="304"/>
                                        </p:tgtEl>
                                      </p:cBhvr>
                                    </p:animEffect>
                                    <p:anim calcmode="lin" valueType="num">
                                      <p:cBhvr>
                                        <p:cTn id="542" dur="1000"/>
                                        <p:tgtEl>
                                          <p:spTgt spid="304"/>
                                        </p:tgtEl>
                                        <p:attrNameLst>
                                          <p:attrName>ppt_x</p:attrName>
                                        </p:attrNameLst>
                                      </p:cBhvr>
                                      <p:tavLst>
                                        <p:tav tm="0">
                                          <p:val>
                                            <p:strVal val="ppt_x"/>
                                          </p:val>
                                        </p:tav>
                                        <p:tav tm="100000">
                                          <p:val>
                                            <p:strVal val="ppt_x"/>
                                          </p:val>
                                        </p:tav>
                                      </p:tavLst>
                                    </p:anim>
                                    <p:anim calcmode="lin" valueType="num">
                                      <p:cBhvr>
                                        <p:cTn id="543" dur="1000"/>
                                        <p:tgtEl>
                                          <p:spTgt spid="304"/>
                                        </p:tgtEl>
                                        <p:attrNameLst>
                                          <p:attrName>ppt_y</p:attrName>
                                        </p:attrNameLst>
                                      </p:cBhvr>
                                      <p:tavLst>
                                        <p:tav tm="0">
                                          <p:val>
                                            <p:strVal val="ppt_y"/>
                                          </p:val>
                                        </p:tav>
                                        <p:tav tm="100000">
                                          <p:val>
                                            <p:strVal val="ppt_y-.1"/>
                                          </p:val>
                                        </p:tav>
                                      </p:tavLst>
                                    </p:anim>
                                    <p:set>
                                      <p:cBhvr>
                                        <p:cTn id="544" dur="1" fill="hold">
                                          <p:stCondLst>
                                            <p:cond delay="999"/>
                                          </p:stCondLst>
                                        </p:cTn>
                                        <p:tgtEl>
                                          <p:spTgt spid="304"/>
                                        </p:tgtEl>
                                        <p:attrNameLst>
                                          <p:attrName>style.visibility</p:attrName>
                                        </p:attrNameLst>
                                      </p:cBhvr>
                                      <p:to>
                                        <p:strVal val="hidden"/>
                                      </p:to>
                                    </p:set>
                                  </p:childTnLst>
                                </p:cTn>
                              </p:par>
                              <p:par>
                                <p:cTn id="545" presetID="47" presetClass="exit" presetSubtype="0" fill="hold" grpId="1" nodeType="withEffect">
                                  <p:stCondLst>
                                    <p:cond delay="0"/>
                                  </p:stCondLst>
                                  <p:childTnLst>
                                    <p:animEffect transition="out" filter="fade">
                                      <p:cBhvr>
                                        <p:cTn id="546" dur="1000"/>
                                        <p:tgtEl>
                                          <p:spTgt spid="305"/>
                                        </p:tgtEl>
                                      </p:cBhvr>
                                    </p:animEffect>
                                    <p:anim calcmode="lin" valueType="num">
                                      <p:cBhvr>
                                        <p:cTn id="547" dur="1000"/>
                                        <p:tgtEl>
                                          <p:spTgt spid="305"/>
                                        </p:tgtEl>
                                        <p:attrNameLst>
                                          <p:attrName>ppt_x</p:attrName>
                                        </p:attrNameLst>
                                      </p:cBhvr>
                                      <p:tavLst>
                                        <p:tav tm="0">
                                          <p:val>
                                            <p:strVal val="ppt_x"/>
                                          </p:val>
                                        </p:tav>
                                        <p:tav tm="100000">
                                          <p:val>
                                            <p:strVal val="ppt_x"/>
                                          </p:val>
                                        </p:tav>
                                      </p:tavLst>
                                    </p:anim>
                                    <p:anim calcmode="lin" valueType="num">
                                      <p:cBhvr>
                                        <p:cTn id="548" dur="1000"/>
                                        <p:tgtEl>
                                          <p:spTgt spid="305"/>
                                        </p:tgtEl>
                                        <p:attrNameLst>
                                          <p:attrName>ppt_y</p:attrName>
                                        </p:attrNameLst>
                                      </p:cBhvr>
                                      <p:tavLst>
                                        <p:tav tm="0">
                                          <p:val>
                                            <p:strVal val="ppt_y"/>
                                          </p:val>
                                        </p:tav>
                                        <p:tav tm="100000">
                                          <p:val>
                                            <p:strVal val="ppt_y-.1"/>
                                          </p:val>
                                        </p:tav>
                                      </p:tavLst>
                                    </p:anim>
                                    <p:set>
                                      <p:cBhvr>
                                        <p:cTn id="549" dur="1" fill="hold">
                                          <p:stCondLst>
                                            <p:cond delay="999"/>
                                          </p:stCondLst>
                                        </p:cTn>
                                        <p:tgtEl>
                                          <p:spTgt spid="305"/>
                                        </p:tgtEl>
                                        <p:attrNameLst>
                                          <p:attrName>style.visibility</p:attrName>
                                        </p:attrNameLst>
                                      </p:cBhvr>
                                      <p:to>
                                        <p:strVal val="hidden"/>
                                      </p:to>
                                    </p:set>
                                  </p:childTnLst>
                                </p:cTn>
                              </p:par>
                              <p:par>
                                <p:cTn id="550" presetID="47" presetClass="exit" presetSubtype="0" fill="hold" grpId="1" nodeType="withEffect">
                                  <p:stCondLst>
                                    <p:cond delay="0"/>
                                  </p:stCondLst>
                                  <p:childTnLst>
                                    <p:animEffect transition="out" filter="fade">
                                      <p:cBhvr>
                                        <p:cTn id="551" dur="1000"/>
                                        <p:tgtEl>
                                          <p:spTgt spid="306"/>
                                        </p:tgtEl>
                                      </p:cBhvr>
                                    </p:animEffect>
                                    <p:anim calcmode="lin" valueType="num">
                                      <p:cBhvr>
                                        <p:cTn id="552" dur="1000"/>
                                        <p:tgtEl>
                                          <p:spTgt spid="306"/>
                                        </p:tgtEl>
                                        <p:attrNameLst>
                                          <p:attrName>ppt_x</p:attrName>
                                        </p:attrNameLst>
                                      </p:cBhvr>
                                      <p:tavLst>
                                        <p:tav tm="0">
                                          <p:val>
                                            <p:strVal val="ppt_x"/>
                                          </p:val>
                                        </p:tav>
                                        <p:tav tm="100000">
                                          <p:val>
                                            <p:strVal val="ppt_x"/>
                                          </p:val>
                                        </p:tav>
                                      </p:tavLst>
                                    </p:anim>
                                    <p:anim calcmode="lin" valueType="num">
                                      <p:cBhvr>
                                        <p:cTn id="553" dur="1000"/>
                                        <p:tgtEl>
                                          <p:spTgt spid="306"/>
                                        </p:tgtEl>
                                        <p:attrNameLst>
                                          <p:attrName>ppt_y</p:attrName>
                                        </p:attrNameLst>
                                      </p:cBhvr>
                                      <p:tavLst>
                                        <p:tav tm="0">
                                          <p:val>
                                            <p:strVal val="ppt_y"/>
                                          </p:val>
                                        </p:tav>
                                        <p:tav tm="100000">
                                          <p:val>
                                            <p:strVal val="ppt_y-.1"/>
                                          </p:val>
                                        </p:tav>
                                      </p:tavLst>
                                    </p:anim>
                                    <p:set>
                                      <p:cBhvr>
                                        <p:cTn id="554" dur="1" fill="hold">
                                          <p:stCondLst>
                                            <p:cond delay="999"/>
                                          </p:stCondLst>
                                        </p:cTn>
                                        <p:tgtEl>
                                          <p:spTgt spid="306"/>
                                        </p:tgtEl>
                                        <p:attrNameLst>
                                          <p:attrName>style.visibility</p:attrName>
                                        </p:attrNameLst>
                                      </p:cBhvr>
                                      <p:to>
                                        <p:strVal val="hidden"/>
                                      </p:to>
                                    </p:set>
                                  </p:childTnLst>
                                </p:cTn>
                              </p:par>
                              <p:par>
                                <p:cTn id="555" presetID="47" presetClass="exit" presetSubtype="0" fill="hold" grpId="1" nodeType="withEffect">
                                  <p:stCondLst>
                                    <p:cond delay="0"/>
                                  </p:stCondLst>
                                  <p:childTnLst>
                                    <p:animEffect transition="out" filter="fade">
                                      <p:cBhvr>
                                        <p:cTn id="556" dur="1000"/>
                                        <p:tgtEl>
                                          <p:spTgt spid="307"/>
                                        </p:tgtEl>
                                      </p:cBhvr>
                                    </p:animEffect>
                                    <p:anim calcmode="lin" valueType="num">
                                      <p:cBhvr>
                                        <p:cTn id="557" dur="1000"/>
                                        <p:tgtEl>
                                          <p:spTgt spid="307"/>
                                        </p:tgtEl>
                                        <p:attrNameLst>
                                          <p:attrName>ppt_x</p:attrName>
                                        </p:attrNameLst>
                                      </p:cBhvr>
                                      <p:tavLst>
                                        <p:tav tm="0">
                                          <p:val>
                                            <p:strVal val="ppt_x"/>
                                          </p:val>
                                        </p:tav>
                                        <p:tav tm="100000">
                                          <p:val>
                                            <p:strVal val="ppt_x"/>
                                          </p:val>
                                        </p:tav>
                                      </p:tavLst>
                                    </p:anim>
                                    <p:anim calcmode="lin" valueType="num">
                                      <p:cBhvr>
                                        <p:cTn id="558" dur="1000"/>
                                        <p:tgtEl>
                                          <p:spTgt spid="307"/>
                                        </p:tgtEl>
                                        <p:attrNameLst>
                                          <p:attrName>ppt_y</p:attrName>
                                        </p:attrNameLst>
                                      </p:cBhvr>
                                      <p:tavLst>
                                        <p:tav tm="0">
                                          <p:val>
                                            <p:strVal val="ppt_y"/>
                                          </p:val>
                                        </p:tav>
                                        <p:tav tm="100000">
                                          <p:val>
                                            <p:strVal val="ppt_y-.1"/>
                                          </p:val>
                                        </p:tav>
                                      </p:tavLst>
                                    </p:anim>
                                    <p:set>
                                      <p:cBhvr>
                                        <p:cTn id="559" dur="1" fill="hold">
                                          <p:stCondLst>
                                            <p:cond delay="999"/>
                                          </p:stCondLst>
                                        </p:cTn>
                                        <p:tgtEl>
                                          <p:spTgt spid="307"/>
                                        </p:tgtEl>
                                        <p:attrNameLst>
                                          <p:attrName>style.visibility</p:attrName>
                                        </p:attrNameLst>
                                      </p:cBhvr>
                                      <p:to>
                                        <p:strVal val="hidden"/>
                                      </p:to>
                                    </p:set>
                                  </p:childTnLst>
                                </p:cTn>
                              </p:par>
                              <p:par>
                                <p:cTn id="560" presetID="47" presetClass="exit" presetSubtype="0" fill="hold" grpId="1" nodeType="withEffect">
                                  <p:stCondLst>
                                    <p:cond delay="0"/>
                                  </p:stCondLst>
                                  <p:childTnLst>
                                    <p:animEffect transition="out" filter="fade">
                                      <p:cBhvr>
                                        <p:cTn id="561" dur="1000"/>
                                        <p:tgtEl>
                                          <p:spTgt spid="308"/>
                                        </p:tgtEl>
                                      </p:cBhvr>
                                    </p:animEffect>
                                    <p:anim calcmode="lin" valueType="num">
                                      <p:cBhvr>
                                        <p:cTn id="562" dur="1000"/>
                                        <p:tgtEl>
                                          <p:spTgt spid="308"/>
                                        </p:tgtEl>
                                        <p:attrNameLst>
                                          <p:attrName>ppt_x</p:attrName>
                                        </p:attrNameLst>
                                      </p:cBhvr>
                                      <p:tavLst>
                                        <p:tav tm="0">
                                          <p:val>
                                            <p:strVal val="ppt_x"/>
                                          </p:val>
                                        </p:tav>
                                        <p:tav tm="100000">
                                          <p:val>
                                            <p:strVal val="ppt_x"/>
                                          </p:val>
                                        </p:tav>
                                      </p:tavLst>
                                    </p:anim>
                                    <p:anim calcmode="lin" valueType="num">
                                      <p:cBhvr>
                                        <p:cTn id="563" dur="1000"/>
                                        <p:tgtEl>
                                          <p:spTgt spid="308"/>
                                        </p:tgtEl>
                                        <p:attrNameLst>
                                          <p:attrName>ppt_y</p:attrName>
                                        </p:attrNameLst>
                                      </p:cBhvr>
                                      <p:tavLst>
                                        <p:tav tm="0">
                                          <p:val>
                                            <p:strVal val="ppt_y"/>
                                          </p:val>
                                        </p:tav>
                                        <p:tav tm="100000">
                                          <p:val>
                                            <p:strVal val="ppt_y-.1"/>
                                          </p:val>
                                        </p:tav>
                                      </p:tavLst>
                                    </p:anim>
                                    <p:set>
                                      <p:cBhvr>
                                        <p:cTn id="564" dur="1" fill="hold">
                                          <p:stCondLst>
                                            <p:cond delay="999"/>
                                          </p:stCondLst>
                                        </p:cTn>
                                        <p:tgtEl>
                                          <p:spTgt spid="308"/>
                                        </p:tgtEl>
                                        <p:attrNameLst>
                                          <p:attrName>style.visibility</p:attrName>
                                        </p:attrNameLst>
                                      </p:cBhvr>
                                      <p:to>
                                        <p:strVal val="hidden"/>
                                      </p:to>
                                    </p:set>
                                  </p:childTnLst>
                                </p:cTn>
                              </p:par>
                              <p:par>
                                <p:cTn id="565" presetID="47" presetClass="exit" presetSubtype="0" fill="hold" grpId="1" nodeType="withEffect">
                                  <p:stCondLst>
                                    <p:cond delay="0"/>
                                  </p:stCondLst>
                                  <p:childTnLst>
                                    <p:animEffect transition="out" filter="fade">
                                      <p:cBhvr>
                                        <p:cTn id="566" dur="1000"/>
                                        <p:tgtEl>
                                          <p:spTgt spid="309"/>
                                        </p:tgtEl>
                                      </p:cBhvr>
                                    </p:animEffect>
                                    <p:anim calcmode="lin" valueType="num">
                                      <p:cBhvr>
                                        <p:cTn id="567" dur="1000"/>
                                        <p:tgtEl>
                                          <p:spTgt spid="309"/>
                                        </p:tgtEl>
                                        <p:attrNameLst>
                                          <p:attrName>ppt_x</p:attrName>
                                        </p:attrNameLst>
                                      </p:cBhvr>
                                      <p:tavLst>
                                        <p:tav tm="0">
                                          <p:val>
                                            <p:strVal val="ppt_x"/>
                                          </p:val>
                                        </p:tav>
                                        <p:tav tm="100000">
                                          <p:val>
                                            <p:strVal val="ppt_x"/>
                                          </p:val>
                                        </p:tav>
                                      </p:tavLst>
                                    </p:anim>
                                    <p:anim calcmode="lin" valueType="num">
                                      <p:cBhvr>
                                        <p:cTn id="568" dur="1000"/>
                                        <p:tgtEl>
                                          <p:spTgt spid="309"/>
                                        </p:tgtEl>
                                        <p:attrNameLst>
                                          <p:attrName>ppt_y</p:attrName>
                                        </p:attrNameLst>
                                      </p:cBhvr>
                                      <p:tavLst>
                                        <p:tav tm="0">
                                          <p:val>
                                            <p:strVal val="ppt_y"/>
                                          </p:val>
                                        </p:tav>
                                        <p:tav tm="100000">
                                          <p:val>
                                            <p:strVal val="ppt_y-.1"/>
                                          </p:val>
                                        </p:tav>
                                      </p:tavLst>
                                    </p:anim>
                                    <p:set>
                                      <p:cBhvr>
                                        <p:cTn id="569" dur="1" fill="hold">
                                          <p:stCondLst>
                                            <p:cond delay="999"/>
                                          </p:stCondLst>
                                        </p:cTn>
                                        <p:tgtEl>
                                          <p:spTgt spid="309"/>
                                        </p:tgtEl>
                                        <p:attrNameLst>
                                          <p:attrName>style.visibility</p:attrName>
                                        </p:attrNameLst>
                                      </p:cBhvr>
                                      <p:to>
                                        <p:strVal val="hidden"/>
                                      </p:to>
                                    </p:set>
                                  </p:childTnLst>
                                </p:cTn>
                              </p:par>
                              <p:par>
                                <p:cTn id="570" presetID="47" presetClass="exit" presetSubtype="0" fill="hold" grpId="1" nodeType="withEffect">
                                  <p:stCondLst>
                                    <p:cond delay="0"/>
                                  </p:stCondLst>
                                  <p:childTnLst>
                                    <p:animEffect transition="out" filter="fade">
                                      <p:cBhvr>
                                        <p:cTn id="571" dur="1000"/>
                                        <p:tgtEl>
                                          <p:spTgt spid="310"/>
                                        </p:tgtEl>
                                      </p:cBhvr>
                                    </p:animEffect>
                                    <p:anim calcmode="lin" valueType="num">
                                      <p:cBhvr>
                                        <p:cTn id="572" dur="1000"/>
                                        <p:tgtEl>
                                          <p:spTgt spid="310"/>
                                        </p:tgtEl>
                                        <p:attrNameLst>
                                          <p:attrName>ppt_x</p:attrName>
                                        </p:attrNameLst>
                                      </p:cBhvr>
                                      <p:tavLst>
                                        <p:tav tm="0">
                                          <p:val>
                                            <p:strVal val="ppt_x"/>
                                          </p:val>
                                        </p:tav>
                                        <p:tav tm="100000">
                                          <p:val>
                                            <p:strVal val="ppt_x"/>
                                          </p:val>
                                        </p:tav>
                                      </p:tavLst>
                                    </p:anim>
                                    <p:anim calcmode="lin" valueType="num">
                                      <p:cBhvr>
                                        <p:cTn id="573" dur="1000"/>
                                        <p:tgtEl>
                                          <p:spTgt spid="310"/>
                                        </p:tgtEl>
                                        <p:attrNameLst>
                                          <p:attrName>ppt_y</p:attrName>
                                        </p:attrNameLst>
                                      </p:cBhvr>
                                      <p:tavLst>
                                        <p:tav tm="0">
                                          <p:val>
                                            <p:strVal val="ppt_y"/>
                                          </p:val>
                                        </p:tav>
                                        <p:tav tm="100000">
                                          <p:val>
                                            <p:strVal val="ppt_y-.1"/>
                                          </p:val>
                                        </p:tav>
                                      </p:tavLst>
                                    </p:anim>
                                    <p:set>
                                      <p:cBhvr>
                                        <p:cTn id="574" dur="1" fill="hold">
                                          <p:stCondLst>
                                            <p:cond delay="999"/>
                                          </p:stCondLst>
                                        </p:cTn>
                                        <p:tgtEl>
                                          <p:spTgt spid="310"/>
                                        </p:tgtEl>
                                        <p:attrNameLst>
                                          <p:attrName>style.visibility</p:attrName>
                                        </p:attrNameLst>
                                      </p:cBhvr>
                                      <p:to>
                                        <p:strVal val="hidden"/>
                                      </p:to>
                                    </p:set>
                                  </p:childTnLst>
                                </p:cTn>
                              </p:par>
                              <p:par>
                                <p:cTn id="575" presetID="47" presetClass="exit" presetSubtype="0" fill="hold" grpId="1" nodeType="withEffect">
                                  <p:stCondLst>
                                    <p:cond delay="0"/>
                                  </p:stCondLst>
                                  <p:childTnLst>
                                    <p:animEffect transition="out" filter="fade">
                                      <p:cBhvr>
                                        <p:cTn id="576" dur="1000"/>
                                        <p:tgtEl>
                                          <p:spTgt spid="311"/>
                                        </p:tgtEl>
                                      </p:cBhvr>
                                    </p:animEffect>
                                    <p:anim calcmode="lin" valueType="num">
                                      <p:cBhvr>
                                        <p:cTn id="577" dur="1000"/>
                                        <p:tgtEl>
                                          <p:spTgt spid="311"/>
                                        </p:tgtEl>
                                        <p:attrNameLst>
                                          <p:attrName>ppt_x</p:attrName>
                                        </p:attrNameLst>
                                      </p:cBhvr>
                                      <p:tavLst>
                                        <p:tav tm="0">
                                          <p:val>
                                            <p:strVal val="ppt_x"/>
                                          </p:val>
                                        </p:tav>
                                        <p:tav tm="100000">
                                          <p:val>
                                            <p:strVal val="ppt_x"/>
                                          </p:val>
                                        </p:tav>
                                      </p:tavLst>
                                    </p:anim>
                                    <p:anim calcmode="lin" valueType="num">
                                      <p:cBhvr>
                                        <p:cTn id="578" dur="1000"/>
                                        <p:tgtEl>
                                          <p:spTgt spid="311"/>
                                        </p:tgtEl>
                                        <p:attrNameLst>
                                          <p:attrName>ppt_y</p:attrName>
                                        </p:attrNameLst>
                                      </p:cBhvr>
                                      <p:tavLst>
                                        <p:tav tm="0">
                                          <p:val>
                                            <p:strVal val="ppt_y"/>
                                          </p:val>
                                        </p:tav>
                                        <p:tav tm="100000">
                                          <p:val>
                                            <p:strVal val="ppt_y-.1"/>
                                          </p:val>
                                        </p:tav>
                                      </p:tavLst>
                                    </p:anim>
                                    <p:set>
                                      <p:cBhvr>
                                        <p:cTn id="579" dur="1" fill="hold">
                                          <p:stCondLst>
                                            <p:cond delay="999"/>
                                          </p:stCondLst>
                                        </p:cTn>
                                        <p:tgtEl>
                                          <p:spTgt spid="311"/>
                                        </p:tgtEl>
                                        <p:attrNameLst>
                                          <p:attrName>style.visibility</p:attrName>
                                        </p:attrNameLst>
                                      </p:cBhvr>
                                      <p:to>
                                        <p:strVal val="hidden"/>
                                      </p:to>
                                    </p:set>
                                  </p:childTnLst>
                                </p:cTn>
                              </p:par>
                              <p:par>
                                <p:cTn id="580" presetID="47" presetClass="exit" presetSubtype="0" fill="hold" grpId="1" nodeType="withEffect">
                                  <p:stCondLst>
                                    <p:cond delay="0"/>
                                  </p:stCondLst>
                                  <p:childTnLst>
                                    <p:animEffect transition="out" filter="fade">
                                      <p:cBhvr>
                                        <p:cTn id="581" dur="1000"/>
                                        <p:tgtEl>
                                          <p:spTgt spid="312"/>
                                        </p:tgtEl>
                                      </p:cBhvr>
                                    </p:animEffect>
                                    <p:anim calcmode="lin" valueType="num">
                                      <p:cBhvr>
                                        <p:cTn id="582" dur="1000"/>
                                        <p:tgtEl>
                                          <p:spTgt spid="312"/>
                                        </p:tgtEl>
                                        <p:attrNameLst>
                                          <p:attrName>ppt_x</p:attrName>
                                        </p:attrNameLst>
                                      </p:cBhvr>
                                      <p:tavLst>
                                        <p:tav tm="0">
                                          <p:val>
                                            <p:strVal val="ppt_x"/>
                                          </p:val>
                                        </p:tav>
                                        <p:tav tm="100000">
                                          <p:val>
                                            <p:strVal val="ppt_x"/>
                                          </p:val>
                                        </p:tav>
                                      </p:tavLst>
                                    </p:anim>
                                    <p:anim calcmode="lin" valueType="num">
                                      <p:cBhvr>
                                        <p:cTn id="583" dur="1000"/>
                                        <p:tgtEl>
                                          <p:spTgt spid="312"/>
                                        </p:tgtEl>
                                        <p:attrNameLst>
                                          <p:attrName>ppt_y</p:attrName>
                                        </p:attrNameLst>
                                      </p:cBhvr>
                                      <p:tavLst>
                                        <p:tav tm="0">
                                          <p:val>
                                            <p:strVal val="ppt_y"/>
                                          </p:val>
                                        </p:tav>
                                        <p:tav tm="100000">
                                          <p:val>
                                            <p:strVal val="ppt_y-.1"/>
                                          </p:val>
                                        </p:tav>
                                      </p:tavLst>
                                    </p:anim>
                                    <p:set>
                                      <p:cBhvr>
                                        <p:cTn id="584" dur="1" fill="hold">
                                          <p:stCondLst>
                                            <p:cond delay="999"/>
                                          </p:stCondLst>
                                        </p:cTn>
                                        <p:tgtEl>
                                          <p:spTgt spid="312"/>
                                        </p:tgtEl>
                                        <p:attrNameLst>
                                          <p:attrName>style.visibility</p:attrName>
                                        </p:attrNameLst>
                                      </p:cBhvr>
                                      <p:to>
                                        <p:strVal val="hidden"/>
                                      </p:to>
                                    </p:set>
                                  </p:childTnLst>
                                </p:cTn>
                              </p:par>
                              <p:par>
                                <p:cTn id="585" presetID="47" presetClass="exit" presetSubtype="0" fill="hold" grpId="1" nodeType="withEffect">
                                  <p:stCondLst>
                                    <p:cond delay="0"/>
                                  </p:stCondLst>
                                  <p:childTnLst>
                                    <p:animEffect transition="out" filter="fade">
                                      <p:cBhvr>
                                        <p:cTn id="586" dur="1000"/>
                                        <p:tgtEl>
                                          <p:spTgt spid="313"/>
                                        </p:tgtEl>
                                      </p:cBhvr>
                                    </p:animEffect>
                                    <p:anim calcmode="lin" valueType="num">
                                      <p:cBhvr>
                                        <p:cTn id="587" dur="1000"/>
                                        <p:tgtEl>
                                          <p:spTgt spid="313"/>
                                        </p:tgtEl>
                                        <p:attrNameLst>
                                          <p:attrName>ppt_x</p:attrName>
                                        </p:attrNameLst>
                                      </p:cBhvr>
                                      <p:tavLst>
                                        <p:tav tm="0">
                                          <p:val>
                                            <p:strVal val="ppt_x"/>
                                          </p:val>
                                        </p:tav>
                                        <p:tav tm="100000">
                                          <p:val>
                                            <p:strVal val="ppt_x"/>
                                          </p:val>
                                        </p:tav>
                                      </p:tavLst>
                                    </p:anim>
                                    <p:anim calcmode="lin" valueType="num">
                                      <p:cBhvr>
                                        <p:cTn id="588" dur="1000"/>
                                        <p:tgtEl>
                                          <p:spTgt spid="313"/>
                                        </p:tgtEl>
                                        <p:attrNameLst>
                                          <p:attrName>ppt_y</p:attrName>
                                        </p:attrNameLst>
                                      </p:cBhvr>
                                      <p:tavLst>
                                        <p:tav tm="0">
                                          <p:val>
                                            <p:strVal val="ppt_y"/>
                                          </p:val>
                                        </p:tav>
                                        <p:tav tm="100000">
                                          <p:val>
                                            <p:strVal val="ppt_y-.1"/>
                                          </p:val>
                                        </p:tav>
                                      </p:tavLst>
                                    </p:anim>
                                    <p:set>
                                      <p:cBhvr>
                                        <p:cTn id="589" dur="1" fill="hold">
                                          <p:stCondLst>
                                            <p:cond delay="999"/>
                                          </p:stCondLst>
                                        </p:cTn>
                                        <p:tgtEl>
                                          <p:spTgt spid="313"/>
                                        </p:tgtEl>
                                        <p:attrNameLst>
                                          <p:attrName>style.visibility</p:attrName>
                                        </p:attrNameLst>
                                      </p:cBhvr>
                                      <p:to>
                                        <p:strVal val="hidden"/>
                                      </p:to>
                                    </p:set>
                                  </p:childTnLst>
                                </p:cTn>
                              </p:par>
                              <p:par>
                                <p:cTn id="590" presetID="47" presetClass="exit" presetSubtype="0" fill="hold" grpId="1" nodeType="withEffect">
                                  <p:stCondLst>
                                    <p:cond delay="0"/>
                                  </p:stCondLst>
                                  <p:childTnLst>
                                    <p:animEffect transition="out" filter="fade">
                                      <p:cBhvr>
                                        <p:cTn id="591" dur="1000"/>
                                        <p:tgtEl>
                                          <p:spTgt spid="314"/>
                                        </p:tgtEl>
                                      </p:cBhvr>
                                    </p:animEffect>
                                    <p:anim calcmode="lin" valueType="num">
                                      <p:cBhvr>
                                        <p:cTn id="592" dur="1000"/>
                                        <p:tgtEl>
                                          <p:spTgt spid="314"/>
                                        </p:tgtEl>
                                        <p:attrNameLst>
                                          <p:attrName>ppt_x</p:attrName>
                                        </p:attrNameLst>
                                      </p:cBhvr>
                                      <p:tavLst>
                                        <p:tav tm="0">
                                          <p:val>
                                            <p:strVal val="ppt_x"/>
                                          </p:val>
                                        </p:tav>
                                        <p:tav tm="100000">
                                          <p:val>
                                            <p:strVal val="ppt_x"/>
                                          </p:val>
                                        </p:tav>
                                      </p:tavLst>
                                    </p:anim>
                                    <p:anim calcmode="lin" valueType="num">
                                      <p:cBhvr>
                                        <p:cTn id="593" dur="1000"/>
                                        <p:tgtEl>
                                          <p:spTgt spid="314"/>
                                        </p:tgtEl>
                                        <p:attrNameLst>
                                          <p:attrName>ppt_y</p:attrName>
                                        </p:attrNameLst>
                                      </p:cBhvr>
                                      <p:tavLst>
                                        <p:tav tm="0">
                                          <p:val>
                                            <p:strVal val="ppt_y"/>
                                          </p:val>
                                        </p:tav>
                                        <p:tav tm="100000">
                                          <p:val>
                                            <p:strVal val="ppt_y-.1"/>
                                          </p:val>
                                        </p:tav>
                                      </p:tavLst>
                                    </p:anim>
                                    <p:set>
                                      <p:cBhvr>
                                        <p:cTn id="594" dur="1" fill="hold">
                                          <p:stCondLst>
                                            <p:cond delay="999"/>
                                          </p:stCondLst>
                                        </p:cTn>
                                        <p:tgtEl>
                                          <p:spTgt spid="314"/>
                                        </p:tgtEl>
                                        <p:attrNameLst>
                                          <p:attrName>style.visibility</p:attrName>
                                        </p:attrNameLst>
                                      </p:cBhvr>
                                      <p:to>
                                        <p:strVal val="hidden"/>
                                      </p:to>
                                    </p:set>
                                  </p:childTnLst>
                                </p:cTn>
                              </p:par>
                              <p:par>
                                <p:cTn id="595" presetID="47" presetClass="exit" presetSubtype="0" fill="hold" grpId="1" nodeType="withEffect">
                                  <p:stCondLst>
                                    <p:cond delay="0"/>
                                  </p:stCondLst>
                                  <p:childTnLst>
                                    <p:animEffect transition="out" filter="fade">
                                      <p:cBhvr>
                                        <p:cTn id="596" dur="1000"/>
                                        <p:tgtEl>
                                          <p:spTgt spid="315"/>
                                        </p:tgtEl>
                                      </p:cBhvr>
                                    </p:animEffect>
                                    <p:anim calcmode="lin" valueType="num">
                                      <p:cBhvr>
                                        <p:cTn id="597" dur="1000"/>
                                        <p:tgtEl>
                                          <p:spTgt spid="315"/>
                                        </p:tgtEl>
                                        <p:attrNameLst>
                                          <p:attrName>ppt_x</p:attrName>
                                        </p:attrNameLst>
                                      </p:cBhvr>
                                      <p:tavLst>
                                        <p:tav tm="0">
                                          <p:val>
                                            <p:strVal val="ppt_x"/>
                                          </p:val>
                                        </p:tav>
                                        <p:tav tm="100000">
                                          <p:val>
                                            <p:strVal val="ppt_x"/>
                                          </p:val>
                                        </p:tav>
                                      </p:tavLst>
                                    </p:anim>
                                    <p:anim calcmode="lin" valueType="num">
                                      <p:cBhvr>
                                        <p:cTn id="598" dur="1000"/>
                                        <p:tgtEl>
                                          <p:spTgt spid="315"/>
                                        </p:tgtEl>
                                        <p:attrNameLst>
                                          <p:attrName>ppt_y</p:attrName>
                                        </p:attrNameLst>
                                      </p:cBhvr>
                                      <p:tavLst>
                                        <p:tav tm="0">
                                          <p:val>
                                            <p:strVal val="ppt_y"/>
                                          </p:val>
                                        </p:tav>
                                        <p:tav tm="100000">
                                          <p:val>
                                            <p:strVal val="ppt_y-.1"/>
                                          </p:val>
                                        </p:tav>
                                      </p:tavLst>
                                    </p:anim>
                                    <p:set>
                                      <p:cBhvr>
                                        <p:cTn id="599" dur="1" fill="hold">
                                          <p:stCondLst>
                                            <p:cond delay="999"/>
                                          </p:stCondLst>
                                        </p:cTn>
                                        <p:tgtEl>
                                          <p:spTgt spid="315"/>
                                        </p:tgtEl>
                                        <p:attrNameLst>
                                          <p:attrName>style.visibility</p:attrName>
                                        </p:attrNameLst>
                                      </p:cBhvr>
                                      <p:to>
                                        <p:strVal val="hidden"/>
                                      </p:to>
                                    </p:set>
                                  </p:childTnLst>
                                </p:cTn>
                              </p:par>
                              <p:par>
                                <p:cTn id="600" presetID="47" presetClass="exit" presetSubtype="0" fill="hold" grpId="1" nodeType="withEffect">
                                  <p:stCondLst>
                                    <p:cond delay="0"/>
                                  </p:stCondLst>
                                  <p:childTnLst>
                                    <p:animEffect transition="out" filter="fade">
                                      <p:cBhvr>
                                        <p:cTn id="601" dur="1000"/>
                                        <p:tgtEl>
                                          <p:spTgt spid="316"/>
                                        </p:tgtEl>
                                      </p:cBhvr>
                                    </p:animEffect>
                                    <p:anim calcmode="lin" valueType="num">
                                      <p:cBhvr>
                                        <p:cTn id="602" dur="1000"/>
                                        <p:tgtEl>
                                          <p:spTgt spid="316"/>
                                        </p:tgtEl>
                                        <p:attrNameLst>
                                          <p:attrName>ppt_x</p:attrName>
                                        </p:attrNameLst>
                                      </p:cBhvr>
                                      <p:tavLst>
                                        <p:tav tm="0">
                                          <p:val>
                                            <p:strVal val="ppt_x"/>
                                          </p:val>
                                        </p:tav>
                                        <p:tav tm="100000">
                                          <p:val>
                                            <p:strVal val="ppt_x"/>
                                          </p:val>
                                        </p:tav>
                                      </p:tavLst>
                                    </p:anim>
                                    <p:anim calcmode="lin" valueType="num">
                                      <p:cBhvr>
                                        <p:cTn id="603" dur="1000"/>
                                        <p:tgtEl>
                                          <p:spTgt spid="316"/>
                                        </p:tgtEl>
                                        <p:attrNameLst>
                                          <p:attrName>ppt_y</p:attrName>
                                        </p:attrNameLst>
                                      </p:cBhvr>
                                      <p:tavLst>
                                        <p:tav tm="0">
                                          <p:val>
                                            <p:strVal val="ppt_y"/>
                                          </p:val>
                                        </p:tav>
                                        <p:tav tm="100000">
                                          <p:val>
                                            <p:strVal val="ppt_y-.1"/>
                                          </p:val>
                                        </p:tav>
                                      </p:tavLst>
                                    </p:anim>
                                    <p:set>
                                      <p:cBhvr>
                                        <p:cTn id="604" dur="1" fill="hold">
                                          <p:stCondLst>
                                            <p:cond delay="999"/>
                                          </p:stCondLst>
                                        </p:cTn>
                                        <p:tgtEl>
                                          <p:spTgt spid="316"/>
                                        </p:tgtEl>
                                        <p:attrNameLst>
                                          <p:attrName>style.visibility</p:attrName>
                                        </p:attrNameLst>
                                      </p:cBhvr>
                                      <p:to>
                                        <p:strVal val="hidden"/>
                                      </p:to>
                                    </p:set>
                                  </p:childTnLst>
                                </p:cTn>
                              </p:par>
                              <p:par>
                                <p:cTn id="605" presetID="47" presetClass="exit" presetSubtype="0" fill="hold" grpId="1" nodeType="withEffect">
                                  <p:stCondLst>
                                    <p:cond delay="0"/>
                                  </p:stCondLst>
                                  <p:childTnLst>
                                    <p:animEffect transition="out" filter="fade">
                                      <p:cBhvr>
                                        <p:cTn id="606" dur="1000"/>
                                        <p:tgtEl>
                                          <p:spTgt spid="425"/>
                                        </p:tgtEl>
                                      </p:cBhvr>
                                    </p:animEffect>
                                    <p:anim calcmode="lin" valueType="num">
                                      <p:cBhvr>
                                        <p:cTn id="607" dur="1000"/>
                                        <p:tgtEl>
                                          <p:spTgt spid="425"/>
                                        </p:tgtEl>
                                        <p:attrNameLst>
                                          <p:attrName>ppt_x</p:attrName>
                                        </p:attrNameLst>
                                      </p:cBhvr>
                                      <p:tavLst>
                                        <p:tav tm="0">
                                          <p:val>
                                            <p:strVal val="ppt_x"/>
                                          </p:val>
                                        </p:tav>
                                        <p:tav tm="100000">
                                          <p:val>
                                            <p:strVal val="ppt_x"/>
                                          </p:val>
                                        </p:tav>
                                      </p:tavLst>
                                    </p:anim>
                                    <p:anim calcmode="lin" valueType="num">
                                      <p:cBhvr>
                                        <p:cTn id="608" dur="1000"/>
                                        <p:tgtEl>
                                          <p:spTgt spid="425"/>
                                        </p:tgtEl>
                                        <p:attrNameLst>
                                          <p:attrName>ppt_y</p:attrName>
                                        </p:attrNameLst>
                                      </p:cBhvr>
                                      <p:tavLst>
                                        <p:tav tm="0">
                                          <p:val>
                                            <p:strVal val="ppt_y"/>
                                          </p:val>
                                        </p:tav>
                                        <p:tav tm="100000">
                                          <p:val>
                                            <p:strVal val="ppt_y-.1"/>
                                          </p:val>
                                        </p:tav>
                                      </p:tavLst>
                                    </p:anim>
                                    <p:set>
                                      <p:cBhvr>
                                        <p:cTn id="609" dur="1" fill="hold">
                                          <p:stCondLst>
                                            <p:cond delay="999"/>
                                          </p:stCondLst>
                                        </p:cTn>
                                        <p:tgtEl>
                                          <p:spTgt spid="425"/>
                                        </p:tgtEl>
                                        <p:attrNameLst>
                                          <p:attrName>style.visibility</p:attrName>
                                        </p:attrNameLst>
                                      </p:cBhvr>
                                      <p:to>
                                        <p:strVal val="hidden"/>
                                      </p:to>
                                    </p:set>
                                  </p:childTnLst>
                                </p:cTn>
                              </p:par>
                              <p:par>
                                <p:cTn id="610" presetID="47" presetClass="exit" presetSubtype="0" fill="hold" grpId="1" nodeType="withEffect">
                                  <p:stCondLst>
                                    <p:cond delay="0"/>
                                  </p:stCondLst>
                                  <p:childTnLst>
                                    <p:animEffect transition="out" filter="fade">
                                      <p:cBhvr>
                                        <p:cTn id="611" dur="1000"/>
                                        <p:tgtEl>
                                          <p:spTgt spid="426"/>
                                        </p:tgtEl>
                                      </p:cBhvr>
                                    </p:animEffect>
                                    <p:anim calcmode="lin" valueType="num">
                                      <p:cBhvr>
                                        <p:cTn id="612" dur="1000"/>
                                        <p:tgtEl>
                                          <p:spTgt spid="426"/>
                                        </p:tgtEl>
                                        <p:attrNameLst>
                                          <p:attrName>ppt_x</p:attrName>
                                        </p:attrNameLst>
                                      </p:cBhvr>
                                      <p:tavLst>
                                        <p:tav tm="0">
                                          <p:val>
                                            <p:strVal val="ppt_x"/>
                                          </p:val>
                                        </p:tav>
                                        <p:tav tm="100000">
                                          <p:val>
                                            <p:strVal val="ppt_x"/>
                                          </p:val>
                                        </p:tav>
                                      </p:tavLst>
                                    </p:anim>
                                    <p:anim calcmode="lin" valueType="num">
                                      <p:cBhvr>
                                        <p:cTn id="613" dur="1000"/>
                                        <p:tgtEl>
                                          <p:spTgt spid="426"/>
                                        </p:tgtEl>
                                        <p:attrNameLst>
                                          <p:attrName>ppt_y</p:attrName>
                                        </p:attrNameLst>
                                      </p:cBhvr>
                                      <p:tavLst>
                                        <p:tav tm="0">
                                          <p:val>
                                            <p:strVal val="ppt_y"/>
                                          </p:val>
                                        </p:tav>
                                        <p:tav tm="100000">
                                          <p:val>
                                            <p:strVal val="ppt_y-.1"/>
                                          </p:val>
                                        </p:tav>
                                      </p:tavLst>
                                    </p:anim>
                                    <p:set>
                                      <p:cBhvr>
                                        <p:cTn id="614" dur="1" fill="hold">
                                          <p:stCondLst>
                                            <p:cond delay="999"/>
                                          </p:stCondLst>
                                        </p:cTn>
                                        <p:tgtEl>
                                          <p:spTgt spid="426"/>
                                        </p:tgtEl>
                                        <p:attrNameLst>
                                          <p:attrName>style.visibility</p:attrName>
                                        </p:attrNameLst>
                                      </p:cBhvr>
                                      <p:to>
                                        <p:strVal val="hidden"/>
                                      </p:to>
                                    </p:set>
                                  </p:childTnLst>
                                </p:cTn>
                              </p:par>
                              <p:par>
                                <p:cTn id="615" presetID="47" presetClass="exit" presetSubtype="0" fill="hold" grpId="1" nodeType="withEffect">
                                  <p:stCondLst>
                                    <p:cond delay="0"/>
                                  </p:stCondLst>
                                  <p:childTnLst>
                                    <p:animEffect transition="out" filter="fade">
                                      <p:cBhvr>
                                        <p:cTn id="616" dur="1000"/>
                                        <p:tgtEl>
                                          <p:spTgt spid="427"/>
                                        </p:tgtEl>
                                      </p:cBhvr>
                                    </p:animEffect>
                                    <p:anim calcmode="lin" valueType="num">
                                      <p:cBhvr>
                                        <p:cTn id="617" dur="1000"/>
                                        <p:tgtEl>
                                          <p:spTgt spid="427"/>
                                        </p:tgtEl>
                                        <p:attrNameLst>
                                          <p:attrName>ppt_x</p:attrName>
                                        </p:attrNameLst>
                                      </p:cBhvr>
                                      <p:tavLst>
                                        <p:tav tm="0">
                                          <p:val>
                                            <p:strVal val="ppt_x"/>
                                          </p:val>
                                        </p:tav>
                                        <p:tav tm="100000">
                                          <p:val>
                                            <p:strVal val="ppt_x"/>
                                          </p:val>
                                        </p:tav>
                                      </p:tavLst>
                                    </p:anim>
                                    <p:anim calcmode="lin" valueType="num">
                                      <p:cBhvr>
                                        <p:cTn id="618" dur="1000"/>
                                        <p:tgtEl>
                                          <p:spTgt spid="427"/>
                                        </p:tgtEl>
                                        <p:attrNameLst>
                                          <p:attrName>ppt_y</p:attrName>
                                        </p:attrNameLst>
                                      </p:cBhvr>
                                      <p:tavLst>
                                        <p:tav tm="0">
                                          <p:val>
                                            <p:strVal val="ppt_y"/>
                                          </p:val>
                                        </p:tav>
                                        <p:tav tm="100000">
                                          <p:val>
                                            <p:strVal val="ppt_y-.1"/>
                                          </p:val>
                                        </p:tav>
                                      </p:tavLst>
                                    </p:anim>
                                    <p:set>
                                      <p:cBhvr>
                                        <p:cTn id="619" dur="1" fill="hold">
                                          <p:stCondLst>
                                            <p:cond delay="999"/>
                                          </p:stCondLst>
                                        </p:cTn>
                                        <p:tgtEl>
                                          <p:spTgt spid="427"/>
                                        </p:tgtEl>
                                        <p:attrNameLst>
                                          <p:attrName>style.visibility</p:attrName>
                                        </p:attrNameLst>
                                      </p:cBhvr>
                                      <p:to>
                                        <p:strVal val="hidden"/>
                                      </p:to>
                                    </p:set>
                                  </p:childTnLst>
                                </p:cTn>
                              </p:par>
                              <p:par>
                                <p:cTn id="620" presetID="47" presetClass="exit" presetSubtype="0" fill="hold" grpId="1" nodeType="withEffect">
                                  <p:stCondLst>
                                    <p:cond delay="0"/>
                                  </p:stCondLst>
                                  <p:childTnLst>
                                    <p:animEffect transition="out" filter="fade">
                                      <p:cBhvr>
                                        <p:cTn id="621" dur="1000"/>
                                        <p:tgtEl>
                                          <p:spTgt spid="428"/>
                                        </p:tgtEl>
                                      </p:cBhvr>
                                    </p:animEffect>
                                    <p:anim calcmode="lin" valueType="num">
                                      <p:cBhvr>
                                        <p:cTn id="622" dur="1000"/>
                                        <p:tgtEl>
                                          <p:spTgt spid="428"/>
                                        </p:tgtEl>
                                        <p:attrNameLst>
                                          <p:attrName>ppt_x</p:attrName>
                                        </p:attrNameLst>
                                      </p:cBhvr>
                                      <p:tavLst>
                                        <p:tav tm="0">
                                          <p:val>
                                            <p:strVal val="ppt_x"/>
                                          </p:val>
                                        </p:tav>
                                        <p:tav tm="100000">
                                          <p:val>
                                            <p:strVal val="ppt_x"/>
                                          </p:val>
                                        </p:tav>
                                      </p:tavLst>
                                    </p:anim>
                                    <p:anim calcmode="lin" valueType="num">
                                      <p:cBhvr>
                                        <p:cTn id="623" dur="1000"/>
                                        <p:tgtEl>
                                          <p:spTgt spid="428"/>
                                        </p:tgtEl>
                                        <p:attrNameLst>
                                          <p:attrName>ppt_y</p:attrName>
                                        </p:attrNameLst>
                                      </p:cBhvr>
                                      <p:tavLst>
                                        <p:tav tm="0">
                                          <p:val>
                                            <p:strVal val="ppt_y"/>
                                          </p:val>
                                        </p:tav>
                                        <p:tav tm="100000">
                                          <p:val>
                                            <p:strVal val="ppt_y-.1"/>
                                          </p:val>
                                        </p:tav>
                                      </p:tavLst>
                                    </p:anim>
                                    <p:set>
                                      <p:cBhvr>
                                        <p:cTn id="624" dur="1" fill="hold">
                                          <p:stCondLst>
                                            <p:cond delay="999"/>
                                          </p:stCondLst>
                                        </p:cTn>
                                        <p:tgtEl>
                                          <p:spTgt spid="428"/>
                                        </p:tgtEl>
                                        <p:attrNameLst>
                                          <p:attrName>style.visibility</p:attrName>
                                        </p:attrNameLst>
                                      </p:cBhvr>
                                      <p:to>
                                        <p:strVal val="hidden"/>
                                      </p:to>
                                    </p:set>
                                  </p:childTnLst>
                                </p:cTn>
                              </p:par>
                              <p:par>
                                <p:cTn id="625" presetID="47" presetClass="exit" presetSubtype="0" fill="hold" grpId="1" nodeType="withEffect">
                                  <p:stCondLst>
                                    <p:cond delay="0"/>
                                  </p:stCondLst>
                                  <p:childTnLst>
                                    <p:animEffect transition="out" filter="fade">
                                      <p:cBhvr>
                                        <p:cTn id="626" dur="1000"/>
                                        <p:tgtEl>
                                          <p:spTgt spid="429"/>
                                        </p:tgtEl>
                                      </p:cBhvr>
                                    </p:animEffect>
                                    <p:anim calcmode="lin" valueType="num">
                                      <p:cBhvr>
                                        <p:cTn id="627" dur="1000"/>
                                        <p:tgtEl>
                                          <p:spTgt spid="429"/>
                                        </p:tgtEl>
                                        <p:attrNameLst>
                                          <p:attrName>ppt_x</p:attrName>
                                        </p:attrNameLst>
                                      </p:cBhvr>
                                      <p:tavLst>
                                        <p:tav tm="0">
                                          <p:val>
                                            <p:strVal val="ppt_x"/>
                                          </p:val>
                                        </p:tav>
                                        <p:tav tm="100000">
                                          <p:val>
                                            <p:strVal val="ppt_x"/>
                                          </p:val>
                                        </p:tav>
                                      </p:tavLst>
                                    </p:anim>
                                    <p:anim calcmode="lin" valueType="num">
                                      <p:cBhvr>
                                        <p:cTn id="628" dur="1000"/>
                                        <p:tgtEl>
                                          <p:spTgt spid="429"/>
                                        </p:tgtEl>
                                        <p:attrNameLst>
                                          <p:attrName>ppt_y</p:attrName>
                                        </p:attrNameLst>
                                      </p:cBhvr>
                                      <p:tavLst>
                                        <p:tav tm="0">
                                          <p:val>
                                            <p:strVal val="ppt_y"/>
                                          </p:val>
                                        </p:tav>
                                        <p:tav tm="100000">
                                          <p:val>
                                            <p:strVal val="ppt_y-.1"/>
                                          </p:val>
                                        </p:tav>
                                      </p:tavLst>
                                    </p:anim>
                                    <p:set>
                                      <p:cBhvr>
                                        <p:cTn id="629" dur="1" fill="hold">
                                          <p:stCondLst>
                                            <p:cond delay="999"/>
                                          </p:stCondLst>
                                        </p:cTn>
                                        <p:tgtEl>
                                          <p:spTgt spid="429"/>
                                        </p:tgtEl>
                                        <p:attrNameLst>
                                          <p:attrName>style.visibility</p:attrName>
                                        </p:attrNameLst>
                                      </p:cBhvr>
                                      <p:to>
                                        <p:strVal val="hidden"/>
                                      </p:to>
                                    </p:set>
                                  </p:childTnLst>
                                </p:cTn>
                              </p:par>
                              <p:par>
                                <p:cTn id="630" presetID="47" presetClass="exit" presetSubtype="0" fill="hold" grpId="1" nodeType="withEffect">
                                  <p:stCondLst>
                                    <p:cond delay="0"/>
                                  </p:stCondLst>
                                  <p:childTnLst>
                                    <p:animEffect transition="out" filter="fade">
                                      <p:cBhvr>
                                        <p:cTn id="631" dur="1000"/>
                                        <p:tgtEl>
                                          <p:spTgt spid="430"/>
                                        </p:tgtEl>
                                      </p:cBhvr>
                                    </p:animEffect>
                                    <p:anim calcmode="lin" valueType="num">
                                      <p:cBhvr>
                                        <p:cTn id="632" dur="1000"/>
                                        <p:tgtEl>
                                          <p:spTgt spid="430"/>
                                        </p:tgtEl>
                                        <p:attrNameLst>
                                          <p:attrName>ppt_x</p:attrName>
                                        </p:attrNameLst>
                                      </p:cBhvr>
                                      <p:tavLst>
                                        <p:tav tm="0">
                                          <p:val>
                                            <p:strVal val="ppt_x"/>
                                          </p:val>
                                        </p:tav>
                                        <p:tav tm="100000">
                                          <p:val>
                                            <p:strVal val="ppt_x"/>
                                          </p:val>
                                        </p:tav>
                                      </p:tavLst>
                                    </p:anim>
                                    <p:anim calcmode="lin" valueType="num">
                                      <p:cBhvr>
                                        <p:cTn id="633" dur="1000"/>
                                        <p:tgtEl>
                                          <p:spTgt spid="430"/>
                                        </p:tgtEl>
                                        <p:attrNameLst>
                                          <p:attrName>ppt_y</p:attrName>
                                        </p:attrNameLst>
                                      </p:cBhvr>
                                      <p:tavLst>
                                        <p:tav tm="0">
                                          <p:val>
                                            <p:strVal val="ppt_y"/>
                                          </p:val>
                                        </p:tav>
                                        <p:tav tm="100000">
                                          <p:val>
                                            <p:strVal val="ppt_y-.1"/>
                                          </p:val>
                                        </p:tav>
                                      </p:tavLst>
                                    </p:anim>
                                    <p:set>
                                      <p:cBhvr>
                                        <p:cTn id="634" dur="1" fill="hold">
                                          <p:stCondLst>
                                            <p:cond delay="999"/>
                                          </p:stCondLst>
                                        </p:cTn>
                                        <p:tgtEl>
                                          <p:spTgt spid="430"/>
                                        </p:tgtEl>
                                        <p:attrNameLst>
                                          <p:attrName>style.visibility</p:attrName>
                                        </p:attrNameLst>
                                      </p:cBhvr>
                                      <p:to>
                                        <p:strVal val="hidden"/>
                                      </p:to>
                                    </p:set>
                                  </p:childTnLst>
                                </p:cTn>
                              </p:par>
                              <p:par>
                                <p:cTn id="635" presetID="47" presetClass="exit" presetSubtype="0" fill="hold" grpId="1" nodeType="withEffect">
                                  <p:stCondLst>
                                    <p:cond delay="0"/>
                                  </p:stCondLst>
                                  <p:childTnLst>
                                    <p:animEffect transition="out" filter="fade">
                                      <p:cBhvr>
                                        <p:cTn id="636" dur="1000"/>
                                        <p:tgtEl>
                                          <p:spTgt spid="431"/>
                                        </p:tgtEl>
                                      </p:cBhvr>
                                    </p:animEffect>
                                    <p:anim calcmode="lin" valueType="num">
                                      <p:cBhvr>
                                        <p:cTn id="637" dur="1000"/>
                                        <p:tgtEl>
                                          <p:spTgt spid="431"/>
                                        </p:tgtEl>
                                        <p:attrNameLst>
                                          <p:attrName>ppt_x</p:attrName>
                                        </p:attrNameLst>
                                      </p:cBhvr>
                                      <p:tavLst>
                                        <p:tav tm="0">
                                          <p:val>
                                            <p:strVal val="ppt_x"/>
                                          </p:val>
                                        </p:tav>
                                        <p:tav tm="100000">
                                          <p:val>
                                            <p:strVal val="ppt_x"/>
                                          </p:val>
                                        </p:tav>
                                      </p:tavLst>
                                    </p:anim>
                                    <p:anim calcmode="lin" valueType="num">
                                      <p:cBhvr>
                                        <p:cTn id="638" dur="1000"/>
                                        <p:tgtEl>
                                          <p:spTgt spid="431"/>
                                        </p:tgtEl>
                                        <p:attrNameLst>
                                          <p:attrName>ppt_y</p:attrName>
                                        </p:attrNameLst>
                                      </p:cBhvr>
                                      <p:tavLst>
                                        <p:tav tm="0">
                                          <p:val>
                                            <p:strVal val="ppt_y"/>
                                          </p:val>
                                        </p:tav>
                                        <p:tav tm="100000">
                                          <p:val>
                                            <p:strVal val="ppt_y-.1"/>
                                          </p:val>
                                        </p:tav>
                                      </p:tavLst>
                                    </p:anim>
                                    <p:set>
                                      <p:cBhvr>
                                        <p:cTn id="639" dur="1" fill="hold">
                                          <p:stCondLst>
                                            <p:cond delay="999"/>
                                          </p:stCondLst>
                                        </p:cTn>
                                        <p:tgtEl>
                                          <p:spTgt spid="431"/>
                                        </p:tgtEl>
                                        <p:attrNameLst>
                                          <p:attrName>style.visibility</p:attrName>
                                        </p:attrNameLst>
                                      </p:cBhvr>
                                      <p:to>
                                        <p:strVal val="hidden"/>
                                      </p:to>
                                    </p:set>
                                  </p:childTnLst>
                                </p:cTn>
                              </p:par>
                              <p:par>
                                <p:cTn id="640" presetID="47" presetClass="exit" presetSubtype="0" fill="hold" grpId="1" nodeType="withEffect">
                                  <p:stCondLst>
                                    <p:cond delay="0"/>
                                  </p:stCondLst>
                                  <p:childTnLst>
                                    <p:animEffect transition="out" filter="fade">
                                      <p:cBhvr>
                                        <p:cTn id="641" dur="1000"/>
                                        <p:tgtEl>
                                          <p:spTgt spid="432"/>
                                        </p:tgtEl>
                                      </p:cBhvr>
                                    </p:animEffect>
                                    <p:anim calcmode="lin" valueType="num">
                                      <p:cBhvr>
                                        <p:cTn id="642" dur="1000"/>
                                        <p:tgtEl>
                                          <p:spTgt spid="432"/>
                                        </p:tgtEl>
                                        <p:attrNameLst>
                                          <p:attrName>ppt_x</p:attrName>
                                        </p:attrNameLst>
                                      </p:cBhvr>
                                      <p:tavLst>
                                        <p:tav tm="0">
                                          <p:val>
                                            <p:strVal val="ppt_x"/>
                                          </p:val>
                                        </p:tav>
                                        <p:tav tm="100000">
                                          <p:val>
                                            <p:strVal val="ppt_x"/>
                                          </p:val>
                                        </p:tav>
                                      </p:tavLst>
                                    </p:anim>
                                    <p:anim calcmode="lin" valueType="num">
                                      <p:cBhvr>
                                        <p:cTn id="643" dur="1000"/>
                                        <p:tgtEl>
                                          <p:spTgt spid="432"/>
                                        </p:tgtEl>
                                        <p:attrNameLst>
                                          <p:attrName>ppt_y</p:attrName>
                                        </p:attrNameLst>
                                      </p:cBhvr>
                                      <p:tavLst>
                                        <p:tav tm="0">
                                          <p:val>
                                            <p:strVal val="ppt_y"/>
                                          </p:val>
                                        </p:tav>
                                        <p:tav tm="100000">
                                          <p:val>
                                            <p:strVal val="ppt_y-.1"/>
                                          </p:val>
                                        </p:tav>
                                      </p:tavLst>
                                    </p:anim>
                                    <p:set>
                                      <p:cBhvr>
                                        <p:cTn id="644" dur="1" fill="hold">
                                          <p:stCondLst>
                                            <p:cond delay="999"/>
                                          </p:stCondLst>
                                        </p:cTn>
                                        <p:tgtEl>
                                          <p:spTgt spid="432"/>
                                        </p:tgtEl>
                                        <p:attrNameLst>
                                          <p:attrName>style.visibility</p:attrName>
                                        </p:attrNameLst>
                                      </p:cBhvr>
                                      <p:to>
                                        <p:strVal val="hidden"/>
                                      </p:to>
                                    </p:set>
                                  </p:childTnLst>
                                </p:cTn>
                              </p:par>
                              <p:par>
                                <p:cTn id="645" presetID="47" presetClass="exit" presetSubtype="0" fill="hold" grpId="1" nodeType="withEffect">
                                  <p:stCondLst>
                                    <p:cond delay="0"/>
                                  </p:stCondLst>
                                  <p:childTnLst>
                                    <p:animEffect transition="out" filter="fade">
                                      <p:cBhvr>
                                        <p:cTn id="646" dur="1000"/>
                                        <p:tgtEl>
                                          <p:spTgt spid="433"/>
                                        </p:tgtEl>
                                      </p:cBhvr>
                                    </p:animEffect>
                                    <p:anim calcmode="lin" valueType="num">
                                      <p:cBhvr>
                                        <p:cTn id="647" dur="1000"/>
                                        <p:tgtEl>
                                          <p:spTgt spid="433"/>
                                        </p:tgtEl>
                                        <p:attrNameLst>
                                          <p:attrName>ppt_x</p:attrName>
                                        </p:attrNameLst>
                                      </p:cBhvr>
                                      <p:tavLst>
                                        <p:tav tm="0">
                                          <p:val>
                                            <p:strVal val="ppt_x"/>
                                          </p:val>
                                        </p:tav>
                                        <p:tav tm="100000">
                                          <p:val>
                                            <p:strVal val="ppt_x"/>
                                          </p:val>
                                        </p:tav>
                                      </p:tavLst>
                                    </p:anim>
                                    <p:anim calcmode="lin" valueType="num">
                                      <p:cBhvr>
                                        <p:cTn id="648" dur="1000"/>
                                        <p:tgtEl>
                                          <p:spTgt spid="433"/>
                                        </p:tgtEl>
                                        <p:attrNameLst>
                                          <p:attrName>ppt_y</p:attrName>
                                        </p:attrNameLst>
                                      </p:cBhvr>
                                      <p:tavLst>
                                        <p:tav tm="0">
                                          <p:val>
                                            <p:strVal val="ppt_y"/>
                                          </p:val>
                                        </p:tav>
                                        <p:tav tm="100000">
                                          <p:val>
                                            <p:strVal val="ppt_y-.1"/>
                                          </p:val>
                                        </p:tav>
                                      </p:tavLst>
                                    </p:anim>
                                    <p:set>
                                      <p:cBhvr>
                                        <p:cTn id="649" dur="1" fill="hold">
                                          <p:stCondLst>
                                            <p:cond delay="999"/>
                                          </p:stCondLst>
                                        </p:cTn>
                                        <p:tgtEl>
                                          <p:spTgt spid="433"/>
                                        </p:tgtEl>
                                        <p:attrNameLst>
                                          <p:attrName>style.visibility</p:attrName>
                                        </p:attrNameLst>
                                      </p:cBhvr>
                                      <p:to>
                                        <p:strVal val="hidden"/>
                                      </p:to>
                                    </p:set>
                                  </p:childTnLst>
                                </p:cTn>
                              </p:par>
                              <p:par>
                                <p:cTn id="650" presetID="47" presetClass="exit" presetSubtype="0" fill="hold" grpId="1" nodeType="withEffect">
                                  <p:stCondLst>
                                    <p:cond delay="0"/>
                                  </p:stCondLst>
                                  <p:childTnLst>
                                    <p:animEffect transition="out" filter="fade">
                                      <p:cBhvr>
                                        <p:cTn id="651" dur="1000"/>
                                        <p:tgtEl>
                                          <p:spTgt spid="434"/>
                                        </p:tgtEl>
                                      </p:cBhvr>
                                    </p:animEffect>
                                    <p:anim calcmode="lin" valueType="num">
                                      <p:cBhvr>
                                        <p:cTn id="652" dur="1000"/>
                                        <p:tgtEl>
                                          <p:spTgt spid="434"/>
                                        </p:tgtEl>
                                        <p:attrNameLst>
                                          <p:attrName>ppt_x</p:attrName>
                                        </p:attrNameLst>
                                      </p:cBhvr>
                                      <p:tavLst>
                                        <p:tav tm="0">
                                          <p:val>
                                            <p:strVal val="ppt_x"/>
                                          </p:val>
                                        </p:tav>
                                        <p:tav tm="100000">
                                          <p:val>
                                            <p:strVal val="ppt_x"/>
                                          </p:val>
                                        </p:tav>
                                      </p:tavLst>
                                    </p:anim>
                                    <p:anim calcmode="lin" valueType="num">
                                      <p:cBhvr>
                                        <p:cTn id="653" dur="1000"/>
                                        <p:tgtEl>
                                          <p:spTgt spid="434"/>
                                        </p:tgtEl>
                                        <p:attrNameLst>
                                          <p:attrName>ppt_y</p:attrName>
                                        </p:attrNameLst>
                                      </p:cBhvr>
                                      <p:tavLst>
                                        <p:tav tm="0">
                                          <p:val>
                                            <p:strVal val="ppt_y"/>
                                          </p:val>
                                        </p:tav>
                                        <p:tav tm="100000">
                                          <p:val>
                                            <p:strVal val="ppt_y-.1"/>
                                          </p:val>
                                        </p:tav>
                                      </p:tavLst>
                                    </p:anim>
                                    <p:set>
                                      <p:cBhvr>
                                        <p:cTn id="654" dur="1" fill="hold">
                                          <p:stCondLst>
                                            <p:cond delay="999"/>
                                          </p:stCondLst>
                                        </p:cTn>
                                        <p:tgtEl>
                                          <p:spTgt spid="434"/>
                                        </p:tgtEl>
                                        <p:attrNameLst>
                                          <p:attrName>style.visibility</p:attrName>
                                        </p:attrNameLst>
                                      </p:cBhvr>
                                      <p:to>
                                        <p:strVal val="hidden"/>
                                      </p:to>
                                    </p:set>
                                  </p:childTnLst>
                                </p:cTn>
                              </p:par>
                              <p:par>
                                <p:cTn id="655" presetID="47" presetClass="exit" presetSubtype="0" fill="hold" grpId="1" nodeType="withEffect">
                                  <p:stCondLst>
                                    <p:cond delay="0"/>
                                  </p:stCondLst>
                                  <p:childTnLst>
                                    <p:animEffect transition="out" filter="fade">
                                      <p:cBhvr>
                                        <p:cTn id="656" dur="1000"/>
                                        <p:tgtEl>
                                          <p:spTgt spid="435"/>
                                        </p:tgtEl>
                                      </p:cBhvr>
                                    </p:animEffect>
                                    <p:anim calcmode="lin" valueType="num">
                                      <p:cBhvr>
                                        <p:cTn id="657" dur="1000"/>
                                        <p:tgtEl>
                                          <p:spTgt spid="435"/>
                                        </p:tgtEl>
                                        <p:attrNameLst>
                                          <p:attrName>ppt_x</p:attrName>
                                        </p:attrNameLst>
                                      </p:cBhvr>
                                      <p:tavLst>
                                        <p:tav tm="0">
                                          <p:val>
                                            <p:strVal val="ppt_x"/>
                                          </p:val>
                                        </p:tav>
                                        <p:tav tm="100000">
                                          <p:val>
                                            <p:strVal val="ppt_x"/>
                                          </p:val>
                                        </p:tav>
                                      </p:tavLst>
                                    </p:anim>
                                    <p:anim calcmode="lin" valueType="num">
                                      <p:cBhvr>
                                        <p:cTn id="658" dur="1000"/>
                                        <p:tgtEl>
                                          <p:spTgt spid="435"/>
                                        </p:tgtEl>
                                        <p:attrNameLst>
                                          <p:attrName>ppt_y</p:attrName>
                                        </p:attrNameLst>
                                      </p:cBhvr>
                                      <p:tavLst>
                                        <p:tav tm="0">
                                          <p:val>
                                            <p:strVal val="ppt_y"/>
                                          </p:val>
                                        </p:tav>
                                        <p:tav tm="100000">
                                          <p:val>
                                            <p:strVal val="ppt_y-.1"/>
                                          </p:val>
                                        </p:tav>
                                      </p:tavLst>
                                    </p:anim>
                                    <p:set>
                                      <p:cBhvr>
                                        <p:cTn id="659" dur="1" fill="hold">
                                          <p:stCondLst>
                                            <p:cond delay="999"/>
                                          </p:stCondLst>
                                        </p:cTn>
                                        <p:tgtEl>
                                          <p:spTgt spid="435"/>
                                        </p:tgtEl>
                                        <p:attrNameLst>
                                          <p:attrName>style.visibility</p:attrName>
                                        </p:attrNameLst>
                                      </p:cBhvr>
                                      <p:to>
                                        <p:strVal val="hidden"/>
                                      </p:to>
                                    </p:set>
                                  </p:childTnLst>
                                </p:cTn>
                              </p:par>
                              <p:par>
                                <p:cTn id="660" presetID="47" presetClass="exit" presetSubtype="0" fill="hold" grpId="1" nodeType="withEffect">
                                  <p:stCondLst>
                                    <p:cond delay="0"/>
                                  </p:stCondLst>
                                  <p:childTnLst>
                                    <p:animEffect transition="out" filter="fade">
                                      <p:cBhvr>
                                        <p:cTn id="661" dur="1000"/>
                                        <p:tgtEl>
                                          <p:spTgt spid="436"/>
                                        </p:tgtEl>
                                      </p:cBhvr>
                                    </p:animEffect>
                                    <p:anim calcmode="lin" valueType="num">
                                      <p:cBhvr>
                                        <p:cTn id="662" dur="1000"/>
                                        <p:tgtEl>
                                          <p:spTgt spid="436"/>
                                        </p:tgtEl>
                                        <p:attrNameLst>
                                          <p:attrName>ppt_x</p:attrName>
                                        </p:attrNameLst>
                                      </p:cBhvr>
                                      <p:tavLst>
                                        <p:tav tm="0">
                                          <p:val>
                                            <p:strVal val="ppt_x"/>
                                          </p:val>
                                        </p:tav>
                                        <p:tav tm="100000">
                                          <p:val>
                                            <p:strVal val="ppt_x"/>
                                          </p:val>
                                        </p:tav>
                                      </p:tavLst>
                                    </p:anim>
                                    <p:anim calcmode="lin" valueType="num">
                                      <p:cBhvr>
                                        <p:cTn id="663" dur="1000"/>
                                        <p:tgtEl>
                                          <p:spTgt spid="436"/>
                                        </p:tgtEl>
                                        <p:attrNameLst>
                                          <p:attrName>ppt_y</p:attrName>
                                        </p:attrNameLst>
                                      </p:cBhvr>
                                      <p:tavLst>
                                        <p:tav tm="0">
                                          <p:val>
                                            <p:strVal val="ppt_y"/>
                                          </p:val>
                                        </p:tav>
                                        <p:tav tm="100000">
                                          <p:val>
                                            <p:strVal val="ppt_y-.1"/>
                                          </p:val>
                                        </p:tav>
                                      </p:tavLst>
                                    </p:anim>
                                    <p:set>
                                      <p:cBhvr>
                                        <p:cTn id="664" dur="1" fill="hold">
                                          <p:stCondLst>
                                            <p:cond delay="999"/>
                                          </p:stCondLst>
                                        </p:cTn>
                                        <p:tgtEl>
                                          <p:spTgt spid="436"/>
                                        </p:tgtEl>
                                        <p:attrNameLst>
                                          <p:attrName>style.visibility</p:attrName>
                                        </p:attrNameLst>
                                      </p:cBhvr>
                                      <p:to>
                                        <p:strVal val="hidden"/>
                                      </p:to>
                                    </p:set>
                                  </p:childTnLst>
                                </p:cTn>
                              </p:par>
                              <p:par>
                                <p:cTn id="665" presetID="47" presetClass="exit" presetSubtype="0" fill="hold" grpId="1" nodeType="withEffect">
                                  <p:stCondLst>
                                    <p:cond delay="0"/>
                                  </p:stCondLst>
                                  <p:childTnLst>
                                    <p:animEffect transition="out" filter="fade">
                                      <p:cBhvr>
                                        <p:cTn id="666" dur="1000"/>
                                        <p:tgtEl>
                                          <p:spTgt spid="437"/>
                                        </p:tgtEl>
                                      </p:cBhvr>
                                    </p:animEffect>
                                    <p:anim calcmode="lin" valueType="num">
                                      <p:cBhvr>
                                        <p:cTn id="667" dur="1000"/>
                                        <p:tgtEl>
                                          <p:spTgt spid="437"/>
                                        </p:tgtEl>
                                        <p:attrNameLst>
                                          <p:attrName>ppt_x</p:attrName>
                                        </p:attrNameLst>
                                      </p:cBhvr>
                                      <p:tavLst>
                                        <p:tav tm="0">
                                          <p:val>
                                            <p:strVal val="ppt_x"/>
                                          </p:val>
                                        </p:tav>
                                        <p:tav tm="100000">
                                          <p:val>
                                            <p:strVal val="ppt_x"/>
                                          </p:val>
                                        </p:tav>
                                      </p:tavLst>
                                    </p:anim>
                                    <p:anim calcmode="lin" valueType="num">
                                      <p:cBhvr>
                                        <p:cTn id="668" dur="1000"/>
                                        <p:tgtEl>
                                          <p:spTgt spid="437"/>
                                        </p:tgtEl>
                                        <p:attrNameLst>
                                          <p:attrName>ppt_y</p:attrName>
                                        </p:attrNameLst>
                                      </p:cBhvr>
                                      <p:tavLst>
                                        <p:tav tm="0">
                                          <p:val>
                                            <p:strVal val="ppt_y"/>
                                          </p:val>
                                        </p:tav>
                                        <p:tav tm="100000">
                                          <p:val>
                                            <p:strVal val="ppt_y-.1"/>
                                          </p:val>
                                        </p:tav>
                                      </p:tavLst>
                                    </p:anim>
                                    <p:set>
                                      <p:cBhvr>
                                        <p:cTn id="669" dur="1" fill="hold">
                                          <p:stCondLst>
                                            <p:cond delay="999"/>
                                          </p:stCondLst>
                                        </p:cTn>
                                        <p:tgtEl>
                                          <p:spTgt spid="437"/>
                                        </p:tgtEl>
                                        <p:attrNameLst>
                                          <p:attrName>style.visibility</p:attrName>
                                        </p:attrNameLst>
                                      </p:cBhvr>
                                      <p:to>
                                        <p:strVal val="hidden"/>
                                      </p:to>
                                    </p:set>
                                  </p:childTnLst>
                                </p:cTn>
                              </p:par>
                              <p:par>
                                <p:cTn id="670" presetID="47" presetClass="exit" presetSubtype="0" fill="hold" grpId="1" nodeType="withEffect">
                                  <p:stCondLst>
                                    <p:cond delay="0"/>
                                  </p:stCondLst>
                                  <p:childTnLst>
                                    <p:animEffect transition="out" filter="fade">
                                      <p:cBhvr>
                                        <p:cTn id="671" dur="1000"/>
                                        <p:tgtEl>
                                          <p:spTgt spid="438"/>
                                        </p:tgtEl>
                                      </p:cBhvr>
                                    </p:animEffect>
                                    <p:anim calcmode="lin" valueType="num">
                                      <p:cBhvr>
                                        <p:cTn id="672" dur="1000"/>
                                        <p:tgtEl>
                                          <p:spTgt spid="438"/>
                                        </p:tgtEl>
                                        <p:attrNameLst>
                                          <p:attrName>ppt_x</p:attrName>
                                        </p:attrNameLst>
                                      </p:cBhvr>
                                      <p:tavLst>
                                        <p:tav tm="0">
                                          <p:val>
                                            <p:strVal val="ppt_x"/>
                                          </p:val>
                                        </p:tav>
                                        <p:tav tm="100000">
                                          <p:val>
                                            <p:strVal val="ppt_x"/>
                                          </p:val>
                                        </p:tav>
                                      </p:tavLst>
                                    </p:anim>
                                    <p:anim calcmode="lin" valueType="num">
                                      <p:cBhvr>
                                        <p:cTn id="673" dur="1000"/>
                                        <p:tgtEl>
                                          <p:spTgt spid="438"/>
                                        </p:tgtEl>
                                        <p:attrNameLst>
                                          <p:attrName>ppt_y</p:attrName>
                                        </p:attrNameLst>
                                      </p:cBhvr>
                                      <p:tavLst>
                                        <p:tav tm="0">
                                          <p:val>
                                            <p:strVal val="ppt_y"/>
                                          </p:val>
                                        </p:tav>
                                        <p:tav tm="100000">
                                          <p:val>
                                            <p:strVal val="ppt_y-.1"/>
                                          </p:val>
                                        </p:tav>
                                      </p:tavLst>
                                    </p:anim>
                                    <p:set>
                                      <p:cBhvr>
                                        <p:cTn id="674" dur="1" fill="hold">
                                          <p:stCondLst>
                                            <p:cond delay="999"/>
                                          </p:stCondLst>
                                        </p:cTn>
                                        <p:tgtEl>
                                          <p:spTgt spid="438"/>
                                        </p:tgtEl>
                                        <p:attrNameLst>
                                          <p:attrName>style.visibility</p:attrName>
                                        </p:attrNameLst>
                                      </p:cBhvr>
                                      <p:to>
                                        <p:strVal val="hidden"/>
                                      </p:to>
                                    </p:set>
                                  </p:childTnLst>
                                </p:cTn>
                              </p:par>
                              <p:par>
                                <p:cTn id="675" presetID="47" presetClass="exit" presetSubtype="0" fill="hold" grpId="1" nodeType="withEffect">
                                  <p:stCondLst>
                                    <p:cond delay="0"/>
                                  </p:stCondLst>
                                  <p:childTnLst>
                                    <p:animEffect transition="out" filter="fade">
                                      <p:cBhvr>
                                        <p:cTn id="676" dur="1000"/>
                                        <p:tgtEl>
                                          <p:spTgt spid="439"/>
                                        </p:tgtEl>
                                      </p:cBhvr>
                                    </p:animEffect>
                                    <p:anim calcmode="lin" valueType="num">
                                      <p:cBhvr>
                                        <p:cTn id="677" dur="1000"/>
                                        <p:tgtEl>
                                          <p:spTgt spid="439"/>
                                        </p:tgtEl>
                                        <p:attrNameLst>
                                          <p:attrName>ppt_x</p:attrName>
                                        </p:attrNameLst>
                                      </p:cBhvr>
                                      <p:tavLst>
                                        <p:tav tm="0">
                                          <p:val>
                                            <p:strVal val="ppt_x"/>
                                          </p:val>
                                        </p:tav>
                                        <p:tav tm="100000">
                                          <p:val>
                                            <p:strVal val="ppt_x"/>
                                          </p:val>
                                        </p:tav>
                                      </p:tavLst>
                                    </p:anim>
                                    <p:anim calcmode="lin" valueType="num">
                                      <p:cBhvr>
                                        <p:cTn id="678" dur="1000"/>
                                        <p:tgtEl>
                                          <p:spTgt spid="439"/>
                                        </p:tgtEl>
                                        <p:attrNameLst>
                                          <p:attrName>ppt_y</p:attrName>
                                        </p:attrNameLst>
                                      </p:cBhvr>
                                      <p:tavLst>
                                        <p:tav tm="0">
                                          <p:val>
                                            <p:strVal val="ppt_y"/>
                                          </p:val>
                                        </p:tav>
                                        <p:tav tm="100000">
                                          <p:val>
                                            <p:strVal val="ppt_y-.1"/>
                                          </p:val>
                                        </p:tav>
                                      </p:tavLst>
                                    </p:anim>
                                    <p:set>
                                      <p:cBhvr>
                                        <p:cTn id="679" dur="1" fill="hold">
                                          <p:stCondLst>
                                            <p:cond delay="999"/>
                                          </p:stCondLst>
                                        </p:cTn>
                                        <p:tgtEl>
                                          <p:spTgt spid="439"/>
                                        </p:tgtEl>
                                        <p:attrNameLst>
                                          <p:attrName>style.visibility</p:attrName>
                                        </p:attrNameLst>
                                      </p:cBhvr>
                                      <p:to>
                                        <p:strVal val="hidden"/>
                                      </p:to>
                                    </p:set>
                                  </p:childTnLst>
                                </p:cTn>
                              </p:par>
                              <p:par>
                                <p:cTn id="680" presetID="47" presetClass="exit" presetSubtype="0" fill="hold" grpId="1" nodeType="withEffect">
                                  <p:stCondLst>
                                    <p:cond delay="0"/>
                                  </p:stCondLst>
                                  <p:childTnLst>
                                    <p:animEffect transition="out" filter="fade">
                                      <p:cBhvr>
                                        <p:cTn id="681" dur="1000"/>
                                        <p:tgtEl>
                                          <p:spTgt spid="440"/>
                                        </p:tgtEl>
                                      </p:cBhvr>
                                    </p:animEffect>
                                    <p:anim calcmode="lin" valueType="num">
                                      <p:cBhvr>
                                        <p:cTn id="682" dur="1000"/>
                                        <p:tgtEl>
                                          <p:spTgt spid="440"/>
                                        </p:tgtEl>
                                        <p:attrNameLst>
                                          <p:attrName>ppt_x</p:attrName>
                                        </p:attrNameLst>
                                      </p:cBhvr>
                                      <p:tavLst>
                                        <p:tav tm="0">
                                          <p:val>
                                            <p:strVal val="ppt_x"/>
                                          </p:val>
                                        </p:tav>
                                        <p:tav tm="100000">
                                          <p:val>
                                            <p:strVal val="ppt_x"/>
                                          </p:val>
                                        </p:tav>
                                      </p:tavLst>
                                    </p:anim>
                                    <p:anim calcmode="lin" valueType="num">
                                      <p:cBhvr>
                                        <p:cTn id="683" dur="1000"/>
                                        <p:tgtEl>
                                          <p:spTgt spid="440"/>
                                        </p:tgtEl>
                                        <p:attrNameLst>
                                          <p:attrName>ppt_y</p:attrName>
                                        </p:attrNameLst>
                                      </p:cBhvr>
                                      <p:tavLst>
                                        <p:tav tm="0">
                                          <p:val>
                                            <p:strVal val="ppt_y"/>
                                          </p:val>
                                        </p:tav>
                                        <p:tav tm="100000">
                                          <p:val>
                                            <p:strVal val="ppt_y-.1"/>
                                          </p:val>
                                        </p:tav>
                                      </p:tavLst>
                                    </p:anim>
                                    <p:set>
                                      <p:cBhvr>
                                        <p:cTn id="684" dur="1" fill="hold">
                                          <p:stCondLst>
                                            <p:cond delay="999"/>
                                          </p:stCondLst>
                                        </p:cTn>
                                        <p:tgtEl>
                                          <p:spTgt spid="440"/>
                                        </p:tgtEl>
                                        <p:attrNameLst>
                                          <p:attrName>style.visibility</p:attrName>
                                        </p:attrNameLst>
                                      </p:cBhvr>
                                      <p:to>
                                        <p:strVal val="hidden"/>
                                      </p:to>
                                    </p:set>
                                  </p:childTnLst>
                                </p:cTn>
                              </p:par>
                              <p:par>
                                <p:cTn id="685" presetID="47" presetClass="exit" presetSubtype="0" fill="hold" grpId="1" nodeType="withEffect">
                                  <p:stCondLst>
                                    <p:cond delay="0"/>
                                  </p:stCondLst>
                                  <p:childTnLst>
                                    <p:animEffect transition="out" filter="fade">
                                      <p:cBhvr>
                                        <p:cTn id="686" dur="1000"/>
                                        <p:tgtEl>
                                          <p:spTgt spid="441"/>
                                        </p:tgtEl>
                                      </p:cBhvr>
                                    </p:animEffect>
                                    <p:anim calcmode="lin" valueType="num">
                                      <p:cBhvr>
                                        <p:cTn id="687" dur="1000"/>
                                        <p:tgtEl>
                                          <p:spTgt spid="441"/>
                                        </p:tgtEl>
                                        <p:attrNameLst>
                                          <p:attrName>ppt_x</p:attrName>
                                        </p:attrNameLst>
                                      </p:cBhvr>
                                      <p:tavLst>
                                        <p:tav tm="0">
                                          <p:val>
                                            <p:strVal val="ppt_x"/>
                                          </p:val>
                                        </p:tav>
                                        <p:tav tm="100000">
                                          <p:val>
                                            <p:strVal val="ppt_x"/>
                                          </p:val>
                                        </p:tav>
                                      </p:tavLst>
                                    </p:anim>
                                    <p:anim calcmode="lin" valueType="num">
                                      <p:cBhvr>
                                        <p:cTn id="688" dur="1000"/>
                                        <p:tgtEl>
                                          <p:spTgt spid="441"/>
                                        </p:tgtEl>
                                        <p:attrNameLst>
                                          <p:attrName>ppt_y</p:attrName>
                                        </p:attrNameLst>
                                      </p:cBhvr>
                                      <p:tavLst>
                                        <p:tav tm="0">
                                          <p:val>
                                            <p:strVal val="ppt_y"/>
                                          </p:val>
                                        </p:tav>
                                        <p:tav tm="100000">
                                          <p:val>
                                            <p:strVal val="ppt_y-.1"/>
                                          </p:val>
                                        </p:tav>
                                      </p:tavLst>
                                    </p:anim>
                                    <p:set>
                                      <p:cBhvr>
                                        <p:cTn id="689" dur="1" fill="hold">
                                          <p:stCondLst>
                                            <p:cond delay="999"/>
                                          </p:stCondLst>
                                        </p:cTn>
                                        <p:tgtEl>
                                          <p:spTgt spid="441"/>
                                        </p:tgtEl>
                                        <p:attrNameLst>
                                          <p:attrName>style.visibility</p:attrName>
                                        </p:attrNameLst>
                                      </p:cBhvr>
                                      <p:to>
                                        <p:strVal val="hidden"/>
                                      </p:to>
                                    </p:set>
                                  </p:childTnLst>
                                </p:cTn>
                              </p:par>
                              <p:par>
                                <p:cTn id="690" presetID="47" presetClass="exit" presetSubtype="0" fill="hold" grpId="1" nodeType="withEffect">
                                  <p:stCondLst>
                                    <p:cond delay="0"/>
                                  </p:stCondLst>
                                  <p:childTnLst>
                                    <p:animEffect transition="out" filter="fade">
                                      <p:cBhvr>
                                        <p:cTn id="691" dur="1000"/>
                                        <p:tgtEl>
                                          <p:spTgt spid="442"/>
                                        </p:tgtEl>
                                      </p:cBhvr>
                                    </p:animEffect>
                                    <p:anim calcmode="lin" valueType="num">
                                      <p:cBhvr>
                                        <p:cTn id="692" dur="1000"/>
                                        <p:tgtEl>
                                          <p:spTgt spid="442"/>
                                        </p:tgtEl>
                                        <p:attrNameLst>
                                          <p:attrName>ppt_x</p:attrName>
                                        </p:attrNameLst>
                                      </p:cBhvr>
                                      <p:tavLst>
                                        <p:tav tm="0">
                                          <p:val>
                                            <p:strVal val="ppt_x"/>
                                          </p:val>
                                        </p:tav>
                                        <p:tav tm="100000">
                                          <p:val>
                                            <p:strVal val="ppt_x"/>
                                          </p:val>
                                        </p:tav>
                                      </p:tavLst>
                                    </p:anim>
                                    <p:anim calcmode="lin" valueType="num">
                                      <p:cBhvr>
                                        <p:cTn id="693" dur="1000"/>
                                        <p:tgtEl>
                                          <p:spTgt spid="442"/>
                                        </p:tgtEl>
                                        <p:attrNameLst>
                                          <p:attrName>ppt_y</p:attrName>
                                        </p:attrNameLst>
                                      </p:cBhvr>
                                      <p:tavLst>
                                        <p:tav tm="0">
                                          <p:val>
                                            <p:strVal val="ppt_y"/>
                                          </p:val>
                                        </p:tav>
                                        <p:tav tm="100000">
                                          <p:val>
                                            <p:strVal val="ppt_y-.1"/>
                                          </p:val>
                                        </p:tav>
                                      </p:tavLst>
                                    </p:anim>
                                    <p:set>
                                      <p:cBhvr>
                                        <p:cTn id="694" dur="1" fill="hold">
                                          <p:stCondLst>
                                            <p:cond delay="999"/>
                                          </p:stCondLst>
                                        </p:cTn>
                                        <p:tgtEl>
                                          <p:spTgt spid="442"/>
                                        </p:tgtEl>
                                        <p:attrNameLst>
                                          <p:attrName>style.visibility</p:attrName>
                                        </p:attrNameLst>
                                      </p:cBhvr>
                                      <p:to>
                                        <p:strVal val="hidden"/>
                                      </p:to>
                                    </p:set>
                                  </p:childTnLst>
                                </p:cTn>
                              </p:par>
                              <p:par>
                                <p:cTn id="695" presetID="47" presetClass="exit" presetSubtype="0" fill="hold" grpId="1" nodeType="withEffect">
                                  <p:stCondLst>
                                    <p:cond delay="0"/>
                                  </p:stCondLst>
                                  <p:childTnLst>
                                    <p:animEffect transition="out" filter="fade">
                                      <p:cBhvr>
                                        <p:cTn id="696" dur="1000"/>
                                        <p:tgtEl>
                                          <p:spTgt spid="443"/>
                                        </p:tgtEl>
                                      </p:cBhvr>
                                    </p:animEffect>
                                    <p:anim calcmode="lin" valueType="num">
                                      <p:cBhvr>
                                        <p:cTn id="697" dur="1000"/>
                                        <p:tgtEl>
                                          <p:spTgt spid="443"/>
                                        </p:tgtEl>
                                        <p:attrNameLst>
                                          <p:attrName>ppt_x</p:attrName>
                                        </p:attrNameLst>
                                      </p:cBhvr>
                                      <p:tavLst>
                                        <p:tav tm="0">
                                          <p:val>
                                            <p:strVal val="ppt_x"/>
                                          </p:val>
                                        </p:tav>
                                        <p:tav tm="100000">
                                          <p:val>
                                            <p:strVal val="ppt_x"/>
                                          </p:val>
                                        </p:tav>
                                      </p:tavLst>
                                    </p:anim>
                                    <p:anim calcmode="lin" valueType="num">
                                      <p:cBhvr>
                                        <p:cTn id="698" dur="1000"/>
                                        <p:tgtEl>
                                          <p:spTgt spid="443"/>
                                        </p:tgtEl>
                                        <p:attrNameLst>
                                          <p:attrName>ppt_y</p:attrName>
                                        </p:attrNameLst>
                                      </p:cBhvr>
                                      <p:tavLst>
                                        <p:tav tm="0">
                                          <p:val>
                                            <p:strVal val="ppt_y"/>
                                          </p:val>
                                        </p:tav>
                                        <p:tav tm="100000">
                                          <p:val>
                                            <p:strVal val="ppt_y-.1"/>
                                          </p:val>
                                        </p:tav>
                                      </p:tavLst>
                                    </p:anim>
                                    <p:set>
                                      <p:cBhvr>
                                        <p:cTn id="699" dur="1" fill="hold">
                                          <p:stCondLst>
                                            <p:cond delay="999"/>
                                          </p:stCondLst>
                                        </p:cTn>
                                        <p:tgtEl>
                                          <p:spTgt spid="443"/>
                                        </p:tgtEl>
                                        <p:attrNameLst>
                                          <p:attrName>style.visibility</p:attrName>
                                        </p:attrNameLst>
                                      </p:cBhvr>
                                      <p:to>
                                        <p:strVal val="hidden"/>
                                      </p:to>
                                    </p:set>
                                  </p:childTnLst>
                                </p:cTn>
                              </p:par>
                              <p:par>
                                <p:cTn id="700" presetID="47" presetClass="exit" presetSubtype="0" fill="hold" grpId="1" nodeType="withEffect">
                                  <p:stCondLst>
                                    <p:cond delay="0"/>
                                  </p:stCondLst>
                                  <p:childTnLst>
                                    <p:animEffect transition="out" filter="fade">
                                      <p:cBhvr>
                                        <p:cTn id="701" dur="1000"/>
                                        <p:tgtEl>
                                          <p:spTgt spid="444"/>
                                        </p:tgtEl>
                                      </p:cBhvr>
                                    </p:animEffect>
                                    <p:anim calcmode="lin" valueType="num">
                                      <p:cBhvr>
                                        <p:cTn id="702" dur="1000"/>
                                        <p:tgtEl>
                                          <p:spTgt spid="444"/>
                                        </p:tgtEl>
                                        <p:attrNameLst>
                                          <p:attrName>ppt_x</p:attrName>
                                        </p:attrNameLst>
                                      </p:cBhvr>
                                      <p:tavLst>
                                        <p:tav tm="0">
                                          <p:val>
                                            <p:strVal val="ppt_x"/>
                                          </p:val>
                                        </p:tav>
                                        <p:tav tm="100000">
                                          <p:val>
                                            <p:strVal val="ppt_x"/>
                                          </p:val>
                                        </p:tav>
                                      </p:tavLst>
                                    </p:anim>
                                    <p:anim calcmode="lin" valueType="num">
                                      <p:cBhvr>
                                        <p:cTn id="703" dur="1000"/>
                                        <p:tgtEl>
                                          <p:spTgt spid="444"/>
                                        </p:tgtEl>
                                        <p:attrNameLst>
                                          <p:attrName>ppt_y</p:attrName>
                                        </p:attrNameLst>
                                      </p:cBhvr>
                                      <p:tavLst>
                                        <p:tav tm="0">
                                          <p:val>
                                            <p:strVal val="ppt_y"/>
                                          </p:val>
                                        </p:tav>
                                        <p:tav tm="100000">
                                          <p:val>
                                            <p:strVal val="ppt_y-.1"/>
                                          </p:val>
                                        </p:tav>
                                      </p:tavLst>
                                    </p:anim>
                                    <p:set>
                                      <p:cBhvr>
                                        <p:cTn id="704" dur="1" fill="hold">
                                          <p:stCondLst>
                                            <p:cond delay="999"/>
                                          </p:stCondLst>
                                        </p:cTn>
                                        <p:tgtEl>
                                          <p:spTgt spid="444"/>
                                        </p:tgtEl>
                                        <p:attrNameLst>
                                          <p:attrName>style.visibility</p:attrName>
                                        </p:attrNameLst>
                                      </p:cBhvr>
                                      <p:to>
                                        <p:strVal val="hidden"/>
                                      </p:to>
                                    </p:set>
                                  </p:childTnLst>
                                </p:cTn>
                              </p:par>
                              <p:par>
                                <p:cTn id="705" presetID="47" presetClass="exit" presetSubtype="0" fill="hold" grpId="1" nodeType="withEffect">
                                  <p:stCondLst>
                                    <p:cond delay="0"/>
                                  </p:stCondLst>
                                  <p:childTnLst>
                                    <p:animEffect transition="out" filter="fade">
                                      <p:cBhvr>
                                        <p:cTn id="706" dur="1000"/>
                                        <p:tgtEl>
                                          <p:spTgt spid="445"/>
                                        </p:tgtEl>
                                      </p:cBhvr>
                                    </p:animEffect>
                                    <p:anim calcmode="lin" valueType="num">
                                      <p:cBhvr>
                                        <p:cTn id="707" dur="1000"/>
                                        <p:tgtEl>
                                          <p:spTgt spid="445"/>
                                        </p:tgtEl>
                                        <p:attrNameLst>
                                          <p:attrName>ppt_x</p:attrName>
                                        </p:attrNameLst>
                                      </p:cBhvr>
                                      <p:tavLst>
                                        <p:tav tm="0">
                                          <p:val>
                                            <p:strVal val="ppt_x"/>
                                          </p:val>
                                        </p:tav>
                                        <p:tav tm="100000">
                                          <p:val>
                                            <p:strVal val="ppt_x"/>
                                          </p:val>
                                        </p:tav>
                                      </p:tavLst>
                                    </p:anim>
                                    <p:anim calcmode="lin" valueType="num">
                                      <p:cBhvr>
                                        <p:cTn id="708" dur="1000"/>
                                        <p:tgtEl>
                                          <p:spTgt spid="445"/>
                                        </p:tgtEl>
                                        <p:attrNameLst>
                                          <p:attrName>ppt_y</p:attrName>
                                        </p:attrNameLst>
                                      </p:cBhvr>
                                      <p:tavLst>
                                        <p:tav tm="0">
                                          <p:val>
                                            <p:strVal val="ppt_y"/>
                                          </p:val>
                                        </p:tav>
                                        <p:tav tm="100000">
                                          <p:val>
                                            <p:strVal val="ppt_y-.1"/>
                                          </p:val>
                                        </p:tav>
                                      </p:tavLst>
                                    </p:anim>
                                    <p:set>
                                      <p:cBhvr>
                                        <p:cTn id="709" dur="1" fill="hold">
                                          <p:stCondLst>
                                            <p:cond delay="999"/>
                                          </p:stCondLst>
                                        </p:cTn>
                                        <p:tgtEl>
                                          <p:spTgt spid="445"/>
                                        </p:tgtEl>
                                        <p:attrNameLst>
                                          <p:attrName>style.visibility</p:attrName>
                                        </p:attrNameLst>
                                      </p:cBhvr>
                                      <p:to>
                                        <p:strVal val="hidden"/>
                                      </p:to>
                                    </p:set>
                                  </p:childTnLst>
                                </p:cTn>
                              </p:par>
                              <p:par>
                                <p:cTn id="710" presetID="47" presetClass="exit" presetSubtype="0" fill="hold" grpId="1" nodeType="withEffect">
                                  <p:stCondLst>
                                    <p:cond delay="0"/>
                                  </p:stCondLst>
                                  <p:childTnLst>
                                    <p:animEffect transition="out" filter="fade">
                                      <p:cBhvr>
                                        <p:cTn id="711" dur="1000"/>
                                        <p:tgtEl>
                                          <p:spTgt spid="446"/>
                                        </p:tgtEl>
                                      </p:cBhvr>
                                    </p:animEffect>
                                    <p:anim calcmode="lin" valueType="num">
                                      <p:cBhvr>
                                        <p:cTn id="712" dur="1000"/>
                                        <p:tgtEl>
                                          <p:spTgt spid="446"/>
                                        </p:tgtEl>
                                        <p:attrNameLst>
                                          <p:attrName>ppt_x</p:attrName>
                                        </p:attrNameLst>
                                      </p:cBhvr>
                                      <p:tavLst>
                                        <p:tav tm="0">
                                          <p:val>
                                            <p:strVal val="ppt_x"/>
                                          </p:val>
                                        </p:tav>
                                        <p:tav tm="100000">
                                          <p:val>
                                            <p:strVal val="ppt_x"/>
                                          </p:val>
                                        </p:tav>
                                      </p:tavLst>
                                    </p:anim>
                                    <p:anim calcmode="lin" valueType="num">
                                      <p:cBhvr>
                                        <p:cTn id="713" dur="1000"/>
                                        <p:tgtEl>
                                          <p:spTgt spid="446"/>
                                        </p:tgtEl>
                                        <p:attrNameLst>
                                          <p:attrName>ppt_y</p:attrName>
                                        </p:attrNameLst>
                                      </p:cBhvr>
                                      <p:tavLst>
                                        <p:tav tm="0">
                                          <p:val>
                                            <p:strVal val="ppt_y"/>
                                          </p:val>
                                        </p:tav>
                                        <p:tav tm="100000">
                                          <p:val>
                                            <p:strVal val="ppt_y-.1"/>
                                          </p:val>
                                        </p:tav>
                                      </p:tavLst>
                                    </p:anim>
                                    <p:set>
                                      <p:cBhvr>
                                        <p:cTn id="714" dur="1" fill="hold">
                                          <p:stCondLst>
                                            <p:cond delay="999"/>
                                          </p:stCondLst>
                                        </p:cTn>
                                        <p:tgtEl>
                                          <p:spTgt spid="446"/>
                                        </p:tgtEl>
                                        <p:attrNameLst>
                                          <p:attrName>style.visibility</p:attrName>
                                        </p:attrNameLst>
                                      </p:cBhvr>
                                      <p:to>
                                        <p:strVal val="hidden"/>
                                      </p:to>
                                    </p:set>
                                  </p:childTnLst>
                                </p:cTn>
                              </p:par>
                              <p:par>
                                <p:cTn id="715" presetID="47" presetClass="exit" presetSubtype="0" fill="hold" grpId="1" nodeType="withEffect">
                                  <p:stCondLst>
                                    <p:cond delay="0"/>
                                  </p:stCondLst>
                                  <p:childTnLst>
                                    <p:animEffect transition="out" filter="fade">
                                      <p:cBhvr>
                                        <p:cTn id="716" dur="1000"/>
                                        <p:tgtEl>
                                          <p:spTgt spid="447"/>
                                        </p:tgtEl>
                                      </p:cBhvr>
                                    </p:animEffect>
                                    <p:anim calcmode="lin" valueType="num">
                                      <p:cBhvr>
                                        <p:cTn id="717" dur="1000"/>
                                        <p:tgtEl>
                                          <p:spTgt spid="447"/>
                                        </p:tgtEl>
                                        <p:attrNameLst>
                                          <p:attrName>ppt_x</p:attrName>
                                        </p:attrNameLst>
                                      </p:cBhvr>
                                      <p:tavLst>
                                        <p:tav tm="0">
                                          <p:val>
                                            <p:strVal val="ppt_x"/>
                                          </p:val>
                                        </p:tav>
                                        <p:tav tm="100000">
                                          <p:val>
                                            <p:strVal val="ppt_x"/>
                                          </p:val>
                                        </p:tav>
                                      </p:tavLst>
                                    </p:anim>
                                    <p:anim calcmode="lin" valueType="num">
                                      <p:cBhvr>
                                        <p:cTn id="718" dur="1000"/>
                                        <p:tgtEl>
                                          <p:spTgt spid="447"/>
                                        </p:tgtEl>
                                        <p:attrNameLst>
                                          <p:attrName>ppt_y</p:attrName>
                                        </p:attrNameLst>
                                      </p:cBhvr>
                                      <p:tavLst>
                                        <p:tav tm="0">
                                          <p:val>
                                            <p:strVal val="ppt_y"/>
                                          </p:val>
                                        </p:tav>
                                        <p:tav tm="100000">
                                          <p:val>
                                            <p:strVal val="ppt_y-.1"/>
                                          </p:val>
                                        </p:tav>
                                      </p:tavLst>
                                    </p:anim>
                                    <p:set>
                                      <p:cBhvr>
                                        <p:cTn id="719" dur="1" fill="hold">
                                          <p:stCondLst>
                                            <p:cond delay="999"/>
                                          </p:stCondLst>
                                        </p:cTn>
                                        <p:tgtEl>
                                          <p:spTgt spid="447"/>
                                        </p:tgtEl>
                                        <p:attrNameLst>
                                          <p:attrName>style.visibility</p:attrName>
                                        </p:attrNameLst>
                                      </p:cBhvr>
                                      <p:to>
                                        <p:strVal val="hidden"/>
                                      </p:to>
                                    </p:set>
                                  </p:childTnLst>
                                </p:cTn>
                              </p:par>
                              <p:par>
                                <p:cTn id="720" presetID="47" presetClass="exit" presetSubtype="0" fill="hold" grpId="1" nodeType="withEffect">
                                  <p:stCondLst>
                                    <p:cond delay="0"/>
                                  </p:stCondLst>
                                  <p:childTnLst>
                                    <p:animEffect transition="out" filter="fade">
                                      <p:cBhvr>
                                        <p:cTn id="721" dur="1000"/>
                                        <p:tgtEl>
                                          <p:spTgt spid="448"/>
                                        </p:tgtEl>
                                      </p:cBhvr>
                                    </p:animEffect>
                                    <p:anim calcmode="lin" valueType="num">
                                      <p:cBhvr>
                                        <p:cTn id="722" dur="1000"/>
                                        <p:tgtEl>
                                          <p:spTgt spid="448"/>
                                        </p:tgtEl>
                                        <p:attrNameLst>
                                          <p:attrName>ppt_x</p:attrName>
                                        </p:attrNameLst>
                                      </p:cBhvr>
                                      <p:tavLst>
                                        <p:tav tm="0">
                                          <p:val>
                                            <p:strVal val="ppt_x"/>
                                          </p:val>
                                        </p:tav>
                                        <p:tav tm="100000">
                                          <p:val>
                                            <p:strVal val="ppt_x"/>
                                          </p:val>
                                        </p:tav>
                                      </p:tavLst>
                                    </p:anim>
                                    <p:anim calcmode="lin" valueType="num">
                                      <p:cBhvr>
                                        <p:cTn id="723" dur="1000"/>
                                        <p:tgtEl>
                                          <p:spTgt spid="448"/>
                                        </p:tgtEl>
                                        <p:attrNameLst>
                                          <p:attrName>ppt_y</p:attrName>
                                        </p:attrNameLst>
                                      </p:cBhvr>
                                      <p:tavLst>
                                        <p:tav tm="0">
                                          <p:val>
                                            <p:strVal val="ppt_y"/>
                                          </p:val>
                                        </p:tav>
                                        <p:tav tm="100000">
                                          <p:val>
                                            <p:strVal val="ppt_y-.1"/>
                                          </p:val>
                                        </p:tav>
                                      </p:tavLst>
                                    </p:anim>
                                    <p:set>
                                      <p:cBhvr>
                                        <p:cTn id="724" dur="1" fill="hold">
                                          <p:stCondLst>
                                            <p:cond delay="999"/>
                                          </p:stCondLst>
                                        </p:cTn>
                                        <p:tgtEl>
                                          <p:spTgt spid="448"/>
                                        </p:tgtEl>
                                        <p:attrNameLst>
                                          <p:attrName>style.visibility</p:attrName>
                                        </p:attrNameLst>
                                      </p:cBhvr>
                                      <p:to>
                                        <p:strVal val="hidden"/>
                                      </p:to>
                                    </p:set>
                                  </p:childTnLst>
                                </p:cTn>
                              </p:par>
                              <p:par>
                                <p:cTn id="725" presetID="47" presetClass="exit" presetSubtype="0" fill="hold" grpId="1" nodeType="withEffect">
                                  <p:stCondLst>
                                    <p:cond delay="0"/>
                                  </p:stCondLst>
                                  <p:childTnLst>
                                    <p:animEffect transition="out" filter="fade">
                                      <p:cBhvr>
                                        <p:cTn id="726" dur="1000"/>
                                        <p:tgtEl>
                                          <p:spTgt spid="449"/>
                                        </p:tgtEl>
                                      </p:cBhvr>
                                    </p:animEffect>
                                    <p:anim calcmode="lin" valueType="num">
                                      <p:cBhvr>
                                        <p:cTn id="727" dur="1000"/>
                                        <p:tgtEl>
                                          <p:spTgt spid="449"/>
                                        </p:tgtEl>
                                        <p:attrNameLst>
                                          <p:attrName>ppt_x</p:attrName>
                                        </p:attrNameLst>
                                      </p:cBhvr>
                                      <p:tavLst>
                                        <p:tav tm="0">
                                          <p:val>
                                            <p:strVal val="ppt_x"/>
                                          </p:val>
                                        </p:tav>
                                        <p:tav tm="100000">
                                          <p:val>
                                            <p:strVal val="ppt_x"/>
                                          </p:val>
                                        </p:tav>
                                      </p:tavLst>
                                    </p:anim>
                                    <p:anim calcmode="lin" valueType="num">
                                      <p:cBhvr>
                                        <p:cTn id="728" dur="1000"/>
                                        <p:tgtEl>
                                          <p:spTgt spid="449"/>
                                        </p:tgtEl>
                                        <p:attrNameLst>
                                          <p:attrName>ppt_y</p:attrName>
                                        </p:attrNameLst>
                                      </p:cBhvr>
                                      <p:tavLst>
                                        <p:tav tm="0">
                                          <p:val>
                                            <p:strVal val="ppt_y"/>
                                          </p:val>
                                        </p:tav>
                                        <p:tav tm="100000">
                                          <p:val>
                                            <p:strVal val="ppt_y-.1"/>
                                          </p:val>
                                        </p:tav>
                                      </p:tavLst>
                                    </p:anim>
                                    <p:set>
                                      <p:cBhvr>
                                        <p:cTn id="729" dur="1" fill="hold">
                                          <p:stCondLst>
                                            <p:cond delay="999"/>
                                          </p:stCondLst>
                                        </p:cTn>
                                        <p:tgtEl>
                                          <p:spTgt spid="449"/>
                                        </p:tgtEl>
                                        <p:attrNameLst>
                                          <p:attrName>style.visibility</p:attrName>
                                        </p:attrNameLst>
                                      </p:cBhvr>
                                      <p:to>
                                        <p:strVal val="hidden"/>
                                      </p:to>
                                    </p:set>
                                  </p:childTnLst>
                                </p:cTn>
                              </p:par>
                              <p:par>
                                <p:cTn id="730" presetID="47" presetClass="exit" presetSubtype="0" fill="hold" grpId="1" nodeType="withEffect">
                                  <p:stCondLst>
                                    <p:cond delay="0"/>
                                  </p:stCondLst>
                                  <p:childTnLst>
                                    <p:animEffect transition="out" filter="fade">
                                      <p:cBhvr>
                                        <p:cTn id="731" dur="1000"/>
                                        <p:tgtEl>
                                          <p:spTgt spid="450"/>
                                        </p:tgtEl>
                                      </p:cBhvr>
                                    </p:animEffect>
                                    <p:anim calcmode="lin" valueType="num">
                                      <p:cBhvr>
                                        <p:cTn id="732" dur="1000"/>
                                        <p:tgtEl>
                                          <p:spTgt spid="450"/>
                                        </p:tgtEl>
                                        <p:attrNameLst>
                                          <p:attrName>ppt_x</p:attrName>
                                        </p:attrNameLst>
                                      </p:cBhvr>
                                      <p:tavLst>
                                        <p:tav tm="0">
                                          <p:val>
                                            <p:strVal val="ppt_x"/>
                                          </p:val>
                                        </p:tav>
                                        <p:tav tm="100000">
                                          <p:val>
                                            <p:strVal val="ppt_x"/>
                                          </p:val>
                                        </p:tav>
                                      </p:tavLst>
                                    </p:anim>
                                    <p:anim calcmode="lin" valueType="num">
                                      <p:cBhvr>
                                        <p:cTn id="733" dur="1000"/>
                                        <p:tgtEl>
                                          <p:spTgt spid="450"/>
                                        </p:tgtEl>
                                        <p:attrNameLst>
                                          <p:attrName>ppt_y</p:attrName>
                                        </p:attrNameLst>
                                      </p:cBhvr>
                                      <p:tavLst>
                                        <p:tav tm="0">
                                          <p:val>
                                            <p:strVal val="ppt_y"/>
                                          </p:val>
                                        </p:tav>
                                        <p:tav tm="100000">
                                          <p:val>
                                            <p:strVal val="ppt_y-.1"/>
                                          </p:val>
                                        </p:tav>
                                      </p:tavLst>
                                    </p:anim>
                                    <p:set>
                                      <p:cBhvr>
                                        <p:cTn id="734" dur="1" fill="hold">
                                          <p:stCondLst>
                                            <p:cond delay="999"/>
                                          </p:stCondLst>
                                        </p:cTn>
                                        <p:tgtEl>
                                          <p:spTgt spid="450"/>
                                        </p:tgtEl>
                                        <p:attrNameLst>
                                          <p:attrName>style.visibility</p:attrName>
                                        </p:attrNameLst>
                                      </p:cBhvr>
                                      <p:to>
                                        <p:strVal val="hidden"/>
                                      </p:to>
                                    </p:set>
                                  </p:childTnLst>
                                </p:cTn>
                              </p:par>
                              <p:par>
                                <p:cTn id="735" presetID="47" presetClass="exit" presetSubtype="0" fill="hold" grpId="1" nodeType="withEffect">
                                  <p:stCondLst>
                                    <p:cond delay="0"/>
                                  </p:stCondLst>
                                  <p:childTnLst>
                                    <p:animEffect transition="out" filter="fade">
                                      <p:cBhvr>
                                        <p:cTn id="736" dur="1000"/>
                                        <p:tgtEl>
                                          <p:spTgt spid="451"/>
                                        </p:tgtEl>
                                      </p:cBhvr>
                                    </p:animEffect>
                                    <p:anim calcmode="lin" valueType="num">
                                      <p:cBhvr>
                                        <p:cTn id="737" dur="1000"/>
                                        <p:tgtEl>
                                          <p:spTgt spid="451"/>
                                        </p:tgtEl>
                                        <p:attrNameLst>
                                          <p:attrName>ppt_x</p:attrName>
                                        </p:attrNameLst>
                                      </p:cBhvr>
                                      <p:tavLst>
                                        <p:tav tm="0">
                                          <p:val>
                                            <p:strVal val="ppt_x"/>
                                          </p:val>
                                        </p:tav>
                                        <p:tav tm="100000">
                                          <p:val>
                                            <p:strVal val="ppt_x"/>
                                          </p:val>
                                        </p:tav>
                                      </p:tavLst>
                                    </p:anim>
                                    <p:anim calcmode="lin" valueType="num">
                                      <p:cBhvr>
                                        <p:cTn id="738" dur="1000"/>
                                        <p:tgtEl>
                                          <p:spTgt spid="451"/>
                                        </p:tgtEl>
                                        <p:attrNameLst>
                                          <p:attrName>ppt_y</p:attrName>
                                        </p:attrNameLst>
                                      </p:cBhvr>
                                      <p:tavLst>
                                        <p:tav tm="0">
                                          <p:val>
                                            <p:strVal val="ppt_y"/>
                                          </p:val>
                                        </p:tav>
                                        <p:tav tm="100000">
                                          <p:val>
                                            <p:strVal val="ppt_y-.1"/>
                                          </p:val>
                                        </p:tav>
                                      </p:tavLst>
                                    </p:anim>
                                    <p:set>
                                      <p:cBhvr>
                                        <p:cTn id="739" dur="1" fill="hold">
                                          <p:stCondLst>
                                            <p:cond delay="999"/>
                                          </p:stCondLst>
                                        </p:cTn>
                                        <p:tgtEl>
                                          <p:spTgt spid="451"/>
                                        </p:tgtEl>
                                        <p:attrNameLst>
                                          <p:attrName>style.visibility</p:attrName>
                                        </p:attrNameLst>
                                      </p:cBhvr>
                                      <p:to>
                                        <p:strVal val="hidden"/>
                                      </p:to>
                                    </p:set>
                                  </p:childTnLst>
                                </p:cTn>
                              </p:par>
                              <p:par>
                                <p:cTn id="740" presetID="47" presetClass="exit" presetSubtype="0" fill="hold" grpId="1" nodeType="withEffect">
                                  <p:stCondLst>
                                    <p:cond delay="0"/>
                                  </p:stCondLst>
                                  <p:childTnLst>
                                    <p:animEffect transition="out" filter="fade">
                                      <p:cBhvr>
                                        <p:cTn id="741" dur="1000"/>
                                        <p:tgtEl>
                                          <p:spTgt spid="452"/>
                                        </p:tgtEl>
                                      </p:cBhvr>
                                    </p:animEffect>
                                    <p:anim calcmode="lin" valueType="num">
                                      <p:cBhvr>
                                        <p:cTn id="742" dur="1000"/>
                                        <p:tgtEl>
                                          <p:spTgt spid="452"/>
                                        </p:tgtEl>
                                        <p:attrNameLst>
                                          <p:attrName>ppt_x</p:attrName>
                                        </p:attrNameLst>
                                      </p:cBhvr>
                                      <p:tavLst>
                                        <p:tav tm="0">
                                          <p:val>
                                            <p:strVal val="ppt_x"/>
                                          </p:val>
                                        </p:tav>
                                        <p:tav tm="100000">
                                          <p:val>
                                            <p:strVal val="ppt_x"/>
                                          </p:val>
                                        </p:tav>
                                      </p:tavLst>
                                    </p:anim>
                                    <p:anim calcmode="lin" valueType="num">
                                      <p:cBhvr>
                                        <p:cTn id="743" dur="1000"/>
                                        <p:tgtEl>
                                          <p:spTgt spid="452"/>
                                        </p:tgtEl>
                                        <p:attrNameLst>
                                          <p:attrName>ppt_y</p:attrName>
                                        </p:attrNameLst>
                                      </p:cBhvr>
                                      <p:tavLst>
                                        <p:tav tm="0">
                                          <p:val>
                                            <p:strVal val="ppt_y"/>
                                          </p:val>
                                        </p:tav>
                                        <p:tav tm="100000">
                                          <p:val>
                                            <p:strVal val="ppt_y-.1"/>
                                          </p:val>
                                        </p:tav>
                                      </p:tavLst>
                                    </p:anim>
                                    <p:set>
                                      <p:cBhvr>
                                        <p:cTn id="744" dur="1" fill="hold">
                                          <p:stCondLst>
                                            <p:cond delay="999"/>
                                          </p:stCondLst>
                                        </p:cTn>
                                        <p:tgtEl>
                                          <p:spTgt spid="452"/>
                                        </p:tgtEl>
                                        <p:attrNameLst>
                                          <p:attrName>style.visibility</p:attrName>
                                        </p:attrNameLst>
                                      </p:cBhvr>
                                      <p:to>
                                        <p:strVal val="hidden"/>
                                      </p:to>
                                    </p:set>
                                  </p:childTnLst>
                                </p:cTn>
                              </p:par>
                              <p:par>
                                <p:cTn id="745" presetID="47" presetClass="exit" presetSubtype="0" fill="hold" grpId="1" nodeType="withEffect">
                                  <p:stCondLst>
                                    <p:cond delay="0"/>
                                  </p:stCondLst>
                                  <p:childTnLst>
                                    <p:animEffect transition="out" filter="fade">
                                      <p:cBhvr>
                                        <p:cTn id="746" dur="1000"/>
                                        <p:tgtEl>
                                          <p:spTgt spid="453"/>
                                        </p:tgtEl>
                                      </p:cBhvr>
                                    </p:animEffect>
                                    <p:anim calcmode="lin" valueType="num">
                                      <p:cBhvr>
                                        <p:cTn id="747" dur="1000"/>
                                        <p:tgtEl>
                                          <p:spTgt spid="453"/>
                                        </p:tgtEl>
                                        <p:attrNameLst>
                                          <p:attrName>ppt_x</p:attrName>
                                        </p:attrNameLst>
                                      </p:cBhvr>
                                      <p:tavLst>
                                        <p:tav tm="0">
                                          <p:val>
                                            <p:strVal val="ppt_x"/>
                                          </p:val>
                                        </p:tav>
                                        <p:tav tm="100000">
                                          <p:val>
                                            <p:strVal val="ppt_x"/>
                                          </p:val>
                                        </p:tav>
                                      </p:tavLst>
                                    </p:anim>
                                    <p:anim calcmode="lin" valueType="num">
                                      <p:cBhvr>
                                        <p:cTn id="748" dur="1000"/>
                                        <p:tgtEl>
                                          <p:spTgt spid="453"/>
                                        </p:tgtEl>
                                        <p:attrNameLst>
                                          <p:attrName>ppt_y</p:attrName>
                                        </p:attrNameLst>
                                      </p:cBhvr>
                                      <p:tavLst>
                                        <p:tav tm="0">
                                          <p:val>
                                            <p:strVal val="ppt_y"/>
                                          </p:val>
                                        </p:tav>
                                        <p:tav tm="100000">
                                          <p:val>
                                            <p:strVal val="ppt_y-.1"/>
                                          </p:val>
                                        </p:tav>
                                      </p:tavLst>
                                    </p:anim>
                                    <p:set>
                                      <p:cBhvr>
                                        <p:cTn id="749" dur="1" fill="hold">
                                          <p:stCondLst>
                                            <p:cond delay="999"/>
                                          </p:stCondLst>
                                        </p:cTn>
                                        <p:tgtEl>
                                          <p:spTgt spid="453"/>
                                        </p:tgtEl>
                                        <p:attrNameLst>
                                          <p:attrName>style.visibility</p:attrName>
                                        </p:attrNameLst>
                                      </p:cBhvr>
                                      <p:to>
                                        <p:strVal val="hidden"/>
                                      </p:to>
                                    </p:set>
                                  </p:childTnLst>
                                </p:cTn>
                              </p:par>
                              <p:par>
                                <p:cTn id="750" presetID="47" presetClass="exit" presetSubtype="0" fill="hold" grpId="1" nodeType="withEffect">
                                  <p:stCondLst>
                                    <p:cond delay="0"/>
                                  </p:stCondLst>
                                  <p:childTnLst>
                                    <p:animEffect transition="out" filter="fade">
                                      <p:cBhvr>
                                        <p:cTn id="751" dur="1000"/>
                                        <p:tgtEl>
                                          <p:spTgt spid="454"/>
                                        </p:tgtEl>
                                      </p:cBhvr>
                                    </p:animEffect>
                                    <p:anim calcmode="lin" valueType="num">
                                      <p:cBhvr>
                                        <p:cTn id="752" dur="1000"/>
                                        <p:tgtEl>
                                          <p:spTgt spid="454"/>
                                        </p:tgtEl>
                                        <p:attrNameLst>
                                          <p:attrName>ppt_x</p:attrName>
                                        </p:attrNameLst>
                                      </p:cBhvr>
                                      <p:tavLst>
                                        <p:tav tm="0">
                                          <p:val>
                                            <p:strVal val="ppt_x"/>
                                          </p:val>
                                        </p:tav>
                                        <p:tav tm="100000">
                                          <p:val>
                                            <p:strVal val="ppt_x"/>
                                          </p:val>
                                        </p:tav>
                                      </p:tavLst>
                                    </p:anim>
                                    <p:anim calcmode="lin" valueType="num">
                                      <p:cBhvr>
                                        <p:cTn id="753" dur="1000"/>
                                        <p:tgtEl>
                                          <p:spTgt spid="454"/>
                                        </p:tgtEl>
                                        <p:attrNameLst>
                                          <p:attrName>ppt_y</p:attrName>
                                        </p:attrNameLst>
                                      </p:cBhvr>
                                      <p:tavLst>
                                        <p:tav tm="0">
                                          <p:val>
                                            <p:strVal val="ppt_y"/>
                                          </p:val>
                                        </p:tav>
                                        <p:tav tm="100000">
                                          <p:val>
                                            <p:strVal val="ppt_y-.1"/>
                                          </p:val>
                                        </p:tav>
                                      </p:tavLst>
                                    </p:anim>
                                    <p:set>
                                      <p:cBhvr>
                                        <p:cTn id="754" dur="1" fill="hold">
                                          <p:stCondLst>
                                            <p:cond delay="999"/>
                                          </p:stCondLst>
                                        </p:cTn>
                                        <p:tgtEl>
                                          <p:spTgt spid="454"/>
                                        </p:tgtEl>
                                        <p:attrNameLst>
                                          <p:attrName>style.visibility</p:attrName>
                                        </p:attrNameLst>
                                      </p:cBhvr>
                                      <p:to>
                                        <p:strVal val="hidden"/>
                                      </p:to>
                                    </p:set>
                                  </p:childTnLst>
                                </p:cTn>
                              </p:par>
                              <p:par>
                                <p:cTn id="755" presetID="47" presetClass="exit" presetSubtype="0" fill="hold" grpId="1" nodeType="withEffect">
                                  <p:stCondLst>
                                    <p:cond delay="0"/>
                                  </p:stCondLst>
                                  <p:childTnLst>
                                    <p:animEffect transition="out" filter="fade">
                                      <p:cBhvr>
                                        <p:cTn id="756" dur="1000"/>
                                        <p:tgtEl>
                                          <p:spTgt spid="455"/>
                                        </p:tgtEl>
                                      </p:cBhvr>
                                    </p:animEffect>
                                    <p:anim calcmode="lin" valueType="num">
                                      <p:cBhvr>
                                        <p:cTn id="757" dur="1000"/>
                                        <p:tgtEl>
                                          <p:spTgt spid="455"/>
                                        </p:tgtEl>
                                        <p:attrNameLst>
                                          <p:attrName>ppt_x</p:attrName>
                                        </p:attrNameLst>
                                      </p:cBhvr>
                                      <p:tavLst>
                                        <p:tav tm="0">
                                          <p:val>
                                            <p:strVal val="ppt_x"/>
                                          </p:val>
                                        </p:tav>
                                        <p:tav tm="100000">
                                          <p:val>
                                            <p:strVal val="ppt_x"/>
                                          </p:val>
                                        </p:tav>
                                      </p:tavLst>
                                    </p:anim>
                                    <p:anim calcmode="lin" valueType="num">
                                      <p:cBhvr>
                                        <p:cTn id="758" dur="1000"/>
                                        <p:tgtEl>
                                          <p:spTgt spid="455"/>
                                        </p:tgtEl>
                                        <p:attrNameLst>
                                          <p:attrName>ppt_y</p:attrName>
                                        </p:attrNameLst>
                                      </p:cBhvr>
                                      <p:tavLst>
                                        <p:tav tm="0">
                                          <p:val>
                                            <p:strVal val="ppt_y"/>
                                          </p:val>
                                        </p:tav>
                                        <p:tav tm="100000">
                                          <p:val>
                                            <p:strVal val="ppt_y-.1"/>
                                          </p:val>
                                        </p:tav>
                                      </p:tavLst>
                                    </p:anim>
                                    <p:set>
                                      <p:cBhvr>
                                        <p:cTn id="759" dur="1" fill="hold">
                                          <p:stCondLst>
                                            <p:cond delay="999"/>
                                          </p:stCondLst>
                                        </p:cTn>
                                        <p:tgtEl>
                                          <p:spTgt spid="455"/>
                                        </p:tgtEl>
                                        <p:attrNameLst>
                                          <p:attrName>style.visibility</p:attrName>
                                        </p:attrNameLst>
                                      </p:cBhvr>
                                      <p:to>
                                        <p:strVal val="hidden"/>
                                      </p:to>
                                    </p:set>
                                  </p:childTnLst>
                                </p:cTn>
                              </p:par>
                              <p:par>
                                <p:cTn id="760" presetID="47" presetClass="exit" presetSubtype="0" fill="hold" grpId="1" nodeType="withEffect">
                                  <p:stCondLst>
                                    <p:cond delay="0"/>
                                  </p:stCondLst>
                                  <p:childTnLst>
                                    <p:animEffect transition="out" filter="fade">
                                      <p:cBhvr>
                                        <p:cTn id="761" dur="1000"/>
                                        <p:tgtEl>
                                          <p:spTgt spid="456"/>
                                        </p:tgtEl>
                                      </p:cBhvr>
                                    </p:animEffect>
                                    <p:anim calcmode="lin" valueType="num">
                                      <p:cBhvr>
                                        <p:cTn id="762" dur="1000"/>
                                        <p:tgtEl>
                                          <p:spTgt spid="456"/>
                                        </p:tgtEl>
                                        <p:attrNameLst>
                                          <p:attrName>ppt_x</p:attrName>
                                        </p:attrNameLst>
                                      </p:cBhvr>
                                      <p:tavLst>
                                        <p:tav tm="0">
                                          <p:val>
                                            <p:strVal val="ppt_x"/>
                                          </p:val>
                                        </p:tav>
                                        <p:tav tm="100000">
                                          <p:val>
                                            <p:strVal val="ppt_x"/>
                                          </p:val>
                                        </p:tav>
                                      </p:tavLst>
                                    </p:anim>
                                    <p:anim calcmode="lin" valueType="num">
                                      <p:cBhvr>
                                        <p:cTn id="763" dur="1000"/>
                                        <p:tgtEl>
                                          <p:spTgt spid="456"/>
                                        </p:tgtEl>
                                        <p:attrNameLst>
                                          <p:attrName>ppt_y</p:attrName>
                                        </p:attrNameLst>
                                      </p:cBhvr>
                                      <p:tavLst>
                                        <p:tav tm="0">
                                          <p:val>
                                            <p:strVal val="ppt_y"/>
                                          </p:val>
                                        </p:tav>
                                        <p:tav tm="100000">
                                          <p:val>
                                            <p:strVal val="ppt_y-.1"/>
                                          </p:val>
                                        </p:tav>
                                      </p:tavLst>
                                    </p:anim>
                                    <p:set>
                                      <p:cBhvr>
                                        <p:cTn id="764" dur="1" fill="hold">
                                          <p:stCondLst>
                                            <p:cond delay="999"/>
                                          </p:stCondLst>
                                        </p:cTn>
                                        <p:tgtEl>
                                          <p:spTgt spid="456"/>
                                        </p:tgtEl>
                                        <p:attrNameLst>
                                          <p:attrName>style.visibility</p:attrName>
                                        </p:attrNameLst>
                                      </p:cBhvr>
                                      <p:to>
                                        <p:strVal val="hidden"/>
                                      </p:to>
                                    </p:set>
                                  </p:childTnLst>
                                </p:cTn>
                              </p:par>
                              <p:par>
                                <p:cTn id="765" presetID="47" presetClass="exit" presetSubtype="0" fill="hold" nodeType="withEffect">
                                  <p:stCondLst>
                                    <p:cond delay="0"/>
                                  </p:stCondLst>
                                  <p:childTnLst>
                                    <p:animEffect transition="out" filter="fade">
                                      <p:cBhvr>
                                        <p:cTn id="766" dur="1000"/>
                                        <p:tgtEl>
                                          <p:spTgt spid="463"/>
                                        </p:tgtEl>
                                      </p:cBhvr>
                                    </p:animEffect>
                                    <p:anim calcmode="lin" valueType="num">
                                      <p:cBhvr>
                                        <p:cTn id="767" dur="1000"/>
                                        <p:tgtEl>
                                          <p:spTgt spid="463"/>
                                        </p:tgtEl>
                                        <p:attrNameLst>
                                          <p:attrName>ppt_x</p:attrName>
                                        </p:attrNameLst>
                                      </p:cBhvr>
                                      <p:tavLst>
                                        <p:tav tm="0">
                                          <p:val>
                                            <p:strVal val="ppt_x"/>
                                          </p:val>
                                        </p:tav>
                                        <p:tav tm="100000">
                                          <p:val>
                                            <p:strVal val="ppt_x"/>
                                          </p:val>
                                        </p:tav>
                                      </p:tavLst>
                                    </p:anim>
                                    <p:anim calcmode="lin" valueType="num">
                                      <p:cBhvr>
                                        <p:cTn id="768" dur="1000"/>
                                        <p:tgtEl>
                                          <p:spTgt spid="463"/>
                                        </p:tgtEl>
                                        <p:attrNameLst>
                                          <p:attrName>ppt_y</p:attrName>
                                        </p:attrNameLst>
                                      </p:cBhvr>
                                      <p:tavLst>
                                        <p:tav tm="0">
                                          <p:val>
                                            <p:strVal val="ppt_y"/>
                                          </p:val>
                                        </p:tav>
                                        <p:tav tm="100000">
                                          <p:val>
                                            <p:strVal val="ppt_y-.1"/>
                                          </p:val>
                                        </p:tav>
                                      </p:tavLst>
                                    </p:anim>
                                    <p:set>
                                      <p:cBhvr>
                                        <p:cTn id="769" dur="1" fill="hold">
                                          <p:stCondLst>
                                            <p:cond delay="999"/>
                                          </p:stCondLst>
                                        </p:cTn>
                                        <p:tgtEl>
                                          <p:spTgt spid="463"/>
                                        </p:tgtEl>
                                        <p:attrNameLst>
                                          <p:attrName>style.visibility</p:attrName>
                                        </p:attrNameLst>
                                      </p:cBhvr>
                                      <p:to>
                                        <p:strVal val="hidden"/>
                                      </p:to>
                                    </p:set>
                                  </p:childTnLst>
                                </p:cTn>
                              </p:par>
                              <p:par>
                                <p:cTn id="770" presetID="47" presetClass="exit" presetSubtype="0" fill="hold" grpId="1" nodeType="withEffect">
                                  <p:stCondLst>
                                    <p:cond delay="0"/>
                                  </p:stCondLst>
                                  <p:childTnLst>
                                    <p:animEffect transition="out" filter="fade">
                                      <p:cBhvr>
                                        <p:cTn id="771" dur="1000"/>
                                        <p:tgtEl>
                                          <p:spTgt spid="418"/>
                                        </p:tgtEl>
                                      </p:cBhvr>
                                    </p:animEffect>
                                    <p:anim calcmode="lin" valueType="num">
                                      <p:cBhvr>
                                        <p:cTn id="772" dur="1000"/>
                                        <p:tgtEl>
                                          <p:spTgt spid="418"/>
                                        </p:tgtEl>
                                        <p:attrNameLst>
                                          <p:attrName>ppt_x</p:attrName>
                                        </p:attrNameLst>
                                      </p:cBhvr>
                                      <p:tavLst>
                                        <p:tav tm="0">
                                          <p:val>
                                            <p:strVal val="ppt_x"/>
                                          </p:val>
                                        </p:tav>
                                        <p:tav tm="100000">
                                          <p:val>
                                            <p:strVal val="ppt_x"/>
                                          </p:val>
                                        </p:tav>
                                      </p:tavLst>
                                    </p:anim>
                                    <p:anim calcmode="lin" valueType="num">
                                      <p:cBhvr>
                                        <p:cTn id="773" dur="1000"/>
                                        <p:tgtEl>
                                          <p:spTgt spid="418"/>
                                        </p:tgtEl>
                                        <p:attrNameLst>
                                          <p:attrName>ppt_y</p:attrName>
                                        </p:attrNameLst>
                                      </p:cBhvr>
                                      <p:tavLst>
                                        <p:tav tm="0">
                                          <p:val>
                                            <p:strVal val="ppt_y"/>
                                          </p:val>
                                        </p:tav>
                                        <p:tav tm="100000">
                                          <p:val>
                                            <p:strVal val="ppt_y-.1"/>
                                          </p:val>
                                        </p:tav>
                                      </p:tavLst>
                                    </p:anim>
                                    <p:set>
                                      <p:cBhvr>
                                        <p:cTn id="774" dur="1" fill="hold">
                                          <p:stCondLst>
                                            <p:cond delay="999"/>
                                          </p:stCondLst>
                                        </p:cTn>
                                        <p:tgtEl>
                                          <p:spTgt spid="418"/>
                                        </p:tgtEl>
                                        <p:attrNameLst>
                                          <p:attrName>style.visibility</p:attrName>
                                        </p:attrNameLst>
                                      </p:cBhvr>
                                      <p:to>
                                        <p:strVal val="hidden"/>
                                      </p:to>
                                    </p:set>
                                  </p:childTnLst>
                                </p:cTn>
                              </p:par>
                              <p:par>
                                <p:cTn id="775" presetID="47" presetClass="exit" presetSubtype="0" fill="hold" grpId="1" nodeType="withEffect">
                                  <p:stCondLst>
                                    <p:cond delay="0"/>
                                  </p:stCondLst>
                                  <p:childTnLst>
                                    <p:animEffect transition="out" filter="fade">
                                      <p:cBhvr>
                                        <p:cTn id="776" dur="1000"/>
                                        <p:tgtEl>
                                          <p:spTgt spid="468"/>
                                        </p:tgtEl>
                                      </p:cBhvr>
                                    </p:animEffect>
                                    <p:anim calcmode="lin" valueType="num">
                                      <p:cBhvr>
                                        <p:cTn id="777" dur="1000"/>
                                        <p:tgtEl>
                                          <p:spTgt spid="468"/>
                                        </p:tgtEl>
                                        <p:attrNameLst>
                                          <p:attrName>ppt_x</p:attrName>
                                        </p:attrNameLst>
                                      </p:cBhvr>
                                      <p:tavLst>
                                        <p:tav tm="0">
                                          <p:val>
                                            <p:strVal val="ppt_x"/>
                                          </p:val>
                                        </p:tav>
                                        <p:tav tm="100000">
                                          <p:val>
                                            <p:strVal val="ppt_x"/>
                                          </p:val>
                                        </p:tav>
                                      </p:tavLst>
                                    </p:anim>
                                    <p:anim calcmode="lin" valueType="num">
                                      <p:cBhvr>
                                        <p:cTn id="778" dur="1000"/>
                                        <p:tgtEl>
                                          <p:spTgt spid="468"/>
                                        </p:tgtEl>
                                        <p:attrNameLst>
                                          <p:attrName>ppt_y</p:attrName>
                                        </p:attrNameLst>
                                      </p:cBhvr>
                                      <p:tavLst>
                                        <p:tav tm="0">
                                          <p:val>
                                            <p:strVal val="ppt_y"/>
                                          </p:val>
                                        </p:tav>
                                        <p:tav tm="100000">
                                          <p:val>
                                            <p:strVal val="ppt_y-.1"/>
                                          </p:val>
                                        </p:tav>
                                      </p:tavLst>
                                    </p:anim>
                                    <p:set>
                                      <p:cBhvr>
                                        <p:cTn id="779" dur="1" fill="hold">
                                          <p:stCondLst>
                                            <p:cond delay="999"/>
                                          </p:stCondLst>
                                        </p:cTn>
                                        <p:tgtEl>
                                          <p:spTgt spid="468"/>
                                        </p:tgtEl>
                                        <p:attrNameLst>
                                          <p:attrName>style.visibility</p:attrName>
                                        </p:attrNameLst>
                                      </p:cBhvr>
                                      <p:to>
                                        <p:strVal val="hidden"/>
                                      </p:to>
                                    </p:set>
                                  </p:childTnLst>
                                </p:cTn>
                              </p:par>
                              <p:par>
                                <p:cTn id="780" presetID="47" presetClass="exit" presetSubtype="0" fill="hold" grpId="1" nodeType="withEffect">
                                  <p:stCondLst>
                                    <p:cond delay="0"/>
                                  </p:stCondLst>
                                  <p:childTnLst>
                                    <p:animEffect transition="out" filter="fade">
                                      <p:cBhvr>
                                        <p:cTn id="781" dur="1000"/>
                                        <p:tgtEl>
                                          <p:spTgt spid="457"/>
                                        </p:tgtEl>
                                      </p:cBhvr>
                                    </p:animEffect>
                                    <p:anim calcmode="lin" valueType="num">
                                      <p:cBhvr>
                                        <p:cTn id="782" dur="1000"/>
                                        <p:tgtEl>
                                          <p:spTgt spid="457"/>
                                        </p:tgtEl>
                                        <p:attrNameLst>
                                          <p:attrName>ppt_x</p:attrName>
                                        </p:attrNameLst>
                                      </p:cBhvr>
                                      <p:tavLst>
                                        <p:tav tm="0">
                                          <p:val>
                                            <p:strVal val="ppt_x"/>
                                          </p:val>
                                        </p:tav>
                                        <p:tav tm="100000">
                                          <p:val>
                                            <p:strVal val="ppt_x"/>
                                          </p:val>
                                        </p:tav>
                                      </p:tavLst>
                                    </p:anim>
                                    <p:anim calcmode="lin" valueType="num">
                                      <p:cBhvr>
                                        <p:cTn id="783" dur="1000"/>
                                        <p:tgtEl>
                                          <p:spTgt spid="457"/>
                                        </p:tgtEl>
                                        <p:attrNameLst>
                                          <p:attrName>ppt_y</p:attrName>
                                        </p:attrNameLst>
                                      </p:cBhvr>
                                      <p:tavLst>
                                        <p:tav tm="0">
                                          <p:val>
                                            <p:strVal val="ppt_y"/>
                                          </p:val>
                                        </p:tav>
                                        <p:tav tm="100000">
                                          <p:val>
                                            <p:strVal val="ppt_y-.1"/>
                                          </p:val>
                                        </p:tav>
                                      </p:tavLst>
                                    </p:anim>
                                    <p:set>
                                      <p:cBhvr>
                                        <p:cTn id="784" dur="1" fill="hold">
                                          <p:stCondLst>
                                            <p:cond delay="999"/>
                                          </p:stCondLst>
                                        </p:cTn>
                                        <p:tgtEl>
                                          <p:spTgt spid="457"/>
                                        </p:tgtEl>
                                        <p:attrNameLst>
                                          <p:attrName>style.visibility</p:attrName>
                                        </p:attrNameLst>
                                      </p:cBhvr>
                                      <p:to>
                                        <p:strVal val="hidden"/>
                                      </p:to>
                                    </p:set>
                                  </p:childTnLst>
                                </p:cTn>
                              </p:par>
                              <p:par>
                                <p:cTn id="785" presetID="47" presetClass="exit" presetSubtype="0" fill="hold" grpId="1" nodeType="withEffect">
                                  <p:stCondLst>
                                    <p:cond delay="0"/>
                                  </p:stCondLst>
                                  <p:childTnLst>
                                    <p:animEffect transition="out" filter="fade">
                                      <p:cBhvr>
                                        <p:cTn id="786" dur="1000"/>
                                        <p:tgtEl>
                                          <p:spTgt spid="458"/>
                                        </p:tgtEl>
                                      </p:cBhvr>
                                    </p:animEffect>
                                    <p:anim calcmode="lin" valueType="num">
                                      <p:cBhvr>
                                        <p:cTn id="787" dur="1000"/>
                                        <p:tgtEl>
                                          <p:spTgt spid="458"/>
                                        </p:tgtEl>
                                        <p:attrNameLst>
                                          <p:attrName>ppt_x</p:attrName>
                                        </p:attrNameLst>
                                      </p:cBhvr>
                                      <p:tavLst>
                                        <p:tav tm="0">
                                          <p:val>
                                            <p:strVal val="ppt_x"/>
                                          </p:val>
                                        </p:tav>
                                        <p:tav tm="100000">
                                          <p:val>
                                            <p:strVal val="ppt_x"/>
                                          </p:val>
                                        </p:tav>
                                      </p:tavLst>
                                    </p:anim>
                                    <p:anim calcmode="lin" valueType="num">
                                      <p:cBhvr>
                                        <p:cTn id="788" dur="1000"/>
                                        <p:tgtEl>
                                          <p:spTgt spid="458"/>
                                        </p:tgtEl>
                                        <p:attrNameLst>
                                          <p:attrName>ppt_y</p:attrName>
                                        </p:attrNameLst>
                                      </p:cBhvr>
                                      <p:tavLst>
                                        <p:tav tm="0">
                                          <p:val>
                                            <p:strVal val="ppt_y"/>
                                          </p:val>
                                        </p:tav>
                                        <p:tav tm="100000">
                                          <p:val>
                                            <p:strVal val="ppt_y-.1"/>
                                          </p:val>
                                        </p:tav>
                                      </p:tavLst>
                                    </p:anim>
                                    <p:set>
                                      <p:cBhvr>
                                        <p:cTn id="789" dur="1" fill="hold">
                                          <p:stCondLst>
                                            <p:cond delay="999"/>
                                          </p:stCondLst>
                                        </p:cTn>
                                        <p:tgtEl>
                                          <p:spTgt spid="458"/>
                                        </p:tgtEl>
                                        <p:attrNameLst>
                                          <p:attrName>style.visibility</p:attrName>
                                        </p:attrNameLst>
                                      </p:cBhvr>
                                      <p:to>
                                        <p:strVal val="hidden"/>
                                      </p:to>
                                    </p:set>
                                  </p:childTnLst>
                                </p:cTn>
                              </p:par>
                              <p:par>
                                <p:cTn id="790" presetID="47" presetClass="exit" presetSubtype="0" fill="hold" grpId="1" nodeType="withEffect">
                                  <p:stCondLst>
                                    <p:cond delay="0"/>
                                  </p:stCondLst>
                                  <p:childTnLst>
                                    <p:animEffect transition="out" filter="fade">
                                      <p:cBhvr>
                                        <p:cTn id="791" dur="1000"/>
                                        <p:tgtEl>
                                          <p:spTgt spid="461"/>
                                        </p:tgtEl>
                                      </p:cBhvr>
                                    </p:animEffect>
                                    <p:anim calcmode="lin" valueType="num">
                                      <p:cBhvr>
                                        <p:cTn id="792" dur="1000"/>
                                        <p:tgtEl>
                                          <p:spTgt spid="461"/>
                                        </p:tgtEl>
                                        <p:attrNameLst>
                                          <p:attrName>ppt_x</p:attrName>
                                        </p:attrNameLst>
                                      </p:cBhvr>
                                      <p:tavLst>
                                        <p:tav tm="0">
                                          <p:val>
                                            <p:strVal val="ppt_x"/>
                                          </p:val>
                                        </p:tav>
                                        <p:tav tm="100000">
                                          <p:val>
                                            <p:strVal val="ppt_x"/>
                                          </p:val>
                                        </p:tav>
                                      </p:tavLst>
                                    </p:anim>
                                    <p:anim calcmode="lin" valueType="num">
                                      <p:cBhvr>
                                        <p:cTn id="793" dur="1000"/>
                                        <p:tgtEl>
                                          <p:spTgt spid="461"/>
                                        </p:tgtEl>
                                        <p:attrNameLst>
                                          <p:attrName>ppt_y</p:attrName>
                                        </p:attrNameLst>
                                      </p:cBhvr>
                                      <p:tavLst>
                                        <p:tav tm="0">
                                          <p:val>
                                            <p:strVal val="ppt_y"/>
                                          </p:val>
                                        </p:tav>
                                        <p:tav tm="100000">
                                          <p:val>
                                            <p:strVal val="ppt_y-.1"/>
                                          </p:val>
                                        </p:tav>
                                      </p:tavLst>
                                    </p:anim>
                                    <p:set>
                                      <p:cBhvr>
                                        <p:cTn id="794" dur="1" fill="hold">
                                          <p:stCondLst>
                                            <p:cond delay="999"/>
                                          </p:stCondLst>
                                        </p:cTn>
                                        <p:tgtEl>
                                          <p:spTgt spid="461"/>
                                        </p:tgtEl>
                                        <p:attrNameLst>
                                          <p:attrName>style.visibility</p:attrName>
                                        </p:attrNameLst>
                                      </p:cBhvr>
                                      <p:to>
                                        <p:strVal val="hidden"/>
                                      </p:to>
                                    </p:set>
                                  </p:childTnLst>
                                </p:cTn>
                              </p:par>
                              <p:par>
                                <p:cTn id="795" presetID="47" presetClass="exit" presetSubtype="0" fill="hold" grpId="1" nodeType="withEffect">
                                  <p:stCondLst>
                                    <p:cond delay="0"/>
                                  </p:stCondLst>
                                  <p:childTnLst>
                                    <p:animEffect transition="out" filter="fade">
                                      <p:cBhvr>
                                        <p:cTn id="796" dur="1000"/>
                                        <p:tgtEl>
                                          <p:spTgt spid="462"/>
                                        </p:tgtEl>
                                      </p:cBhvr>
                                    </p:animEffect>
                                    <p:anim calcmode="lin" valueType="num">
                                      <p:cBhvr>
                                        <p:cTn id="797" dur="1000"/>
                                        <p:tgtEl>
                                          <p:spTgt spid="462"/>
                                        </p:tgtEl>
                                        <p:attrNameLst>
                                          <p:attrName>ppt_x</p:attrName>
                                        </p:attrNameLst>
                                      </p:cBhvr>
                                      <p:tavLst>
                                        <p:tav tm="0">
                                          <p:val>
                                            <p:strVal val="ppt_x"/>
                                          </p:val>
                                        </p:tav>
                                        <p:tav tm="100000">
                                          <p:val>
                                            <p:strVal val="ppt_x"/>
                                          </p:val>
                                        </p:tav>
                                      </p:tavLst>
                                    </p:anim>
                                    <p:anim calcmode="lin" valueType="num">
                                      <p:cBhvr>
                                        <p:cTn id="798" dur="1000"/>
                                        <p:tgtEl>
                                          <p:spTgt spid="462"/>
                                        </p:tgtEl>
                                        <p:attrNameLst>
                                          <p:attrName>ppt_y</p:attrName>
                                        </p:attrNameLst>
                                      </p:cBhvr>
                                      <p:tavLst>
                                        <p:tav tm="0">
                                          <p:val>
                                            <p:strVal val="ppt_y"/>
                                          </p:val>
                                        </p:tav>
                                        <p:tav tm="100000">
                                          <p:val>
                                            <p:strVal val="ppt_y-.1"/>
                                          </p:val>
                                        </p:tav>
                                      </p:tavLst>
                                    </p:anim>
                                    <p:set>
                                      <p:cBhvr>
                                        <p:cTn id="799" dur="1" fill="hold">
                                          <p:stCondLst>
                                            <p:cond delay="999"/>
                                          </p:stCondLst>
                                        </p:cTn>
                                        <p:tgtEl>
                                          <p:spTgt spid="462"/>
                                        </p:tgtEl>
                                        <p:attrNameLst>
                                          <p:attrName>style.visibility</p:attrName>
                                        </p:attrNameLst>
                                      </p:cBhvr>
                                      <p:to>
                                        <p:strVal val="hidden"/>
                                      </p:to>
                                    </p:set>
                                  </p:childTnLst>
                                </p:cTn>
                              </p:par>
                              <p:par>
                                <p:cTn id="800" presetID="47" presetClass="exit" presetSubtype="0" fill="hold" grpId="1" nodeType="withEffect">
                                  <p:stCondLst>
                                    <p:cond delay="0"/>
                                  </p:stCondLst>
                                  <p:childTnLst>
                                    <p:animEffect transition="out" filter="fade">
                                      <p:cBhvr>
                                        <p:cTn id="801" dur="1000"/>
                                        <p:tgtEl>
                                          <p:spTgt spid="459"/>
                                        </p:tgtEl>
                                      </p:cBhvr>
                                    </p:animEffect>
                                    <p:anim calcmode="lin" valueType="num">
                                      <p:cBhvr>
                                        <p:cTn id="802" dur="1000"/>
                                        <p:tgtEl>
                                          <p:spTgt spid="459"/>
                                        </p:tgtEl>
                                        <p:attrNameLst>
                                          <p:attrName>ppt_x</p:attrName>
                                        </p:attrNameLst>
                                      </p:cBhvr>
                                      <p:tavLst>
                                        <p:tav tm="0">
                                          <p:val>
                                            <p:strVal val="ppt_x"/>
                                          </p:val>
                                        </p:tav>
                                        <p:tav tm="100000">
                                          <p:val>
                                            <p:strVal val="ppt_x"/>
                                          </p:val>
                                        </p:tav>
                                      </p:tavLst>
                                    </p:anim>
                                    <p:anim calcmode="lin" valueType="num">
                                      <p:cBhvr>
                                        <p:cTn id="803" dur="1000"/>
                                        <p:tgtEl>
                                          <p:spTgt spid="459"/>
                                        </p:tgtEl>
                                        <p:attrNameLst>
                                          <p:attrName>ppt_y</p:attrName>
                                        </p:attrNameLst>
                                      </p:cBhvr>
                                      <p:tavLst>
                                        <p:tav tm="0">
                                          <p:val>
                                            <p:strVal val="ppt_y"/>
                                          </p:val>
                                        </p:tav>
                                        <p:tav tm="100000">
                                          <p:val>
                                            <p:strVal val="ppt_y-.1"/>
                                          </p:val>
                                        </p:tav>
                                      </p:tavLst>
                                    </p:anim>
                                    <p:set>
                                      <p:cBhvr>
                                        <p:cTn id="804" dur="1" fill="hold">
                                          <p:stCondLst>
                                            <p:cond delay="999"/>
                                          </p:stCondLst>
                                        </p:cTn>
                                        <p:tgtEl>
                                          <p:spTgt spid="459"/>
                                        </p:tgtEl>
                                        <p:attrNameLst>
                                          <p:attrName>style.visibility</p:attrName>
                                        </p:attrNameLst>
                                      </p:cBhvr>
                                      <p:to>
                                        <p:strVal val="hidden"/>
                                      </p:to>
                                    </p:set>
                                  </p:childTnLst>
                                </p:cTn>
                              </p:par>
                              <p:par>
                                <p:cTn id="805" presetID="47" presetClass="exit" presetSubtype="0" fill="hold" grpId="1" nodeType="withEffect">
                                  <p:stCondLst>
                                    <p:cond delay="0"/>
                                  </p:stCondLst>
                                  <p:childTnLst>
                                    <p:animEffect transition="out" filter="fade">
                                      <p:cBhvr>
                                        <p:cTn id="806" dur="1000"/>
                                        <p:tgtEl>
                                          <p:spTgt spid="460"/>
                                        </p:tgtEl>
                                      </p:cBhvr>
                                    </p:animEffect>
                                    <p:anim calcmode="lin" valueType="num">
                                      <p:cBhvr>
                                        <p:cTn id="807" dur="1000"/>
                                        <p:tgtEl>
                                          <p:spTgt spid="460"/>
                                        </p:tgtEl>
                                        <p:attrNameLst>
                                          <p:attrName>ppt_x</p:attrName>
                                        </p:attrNameLst>
                                      </p:cBhvr>
                                      <p:tavLst>
                                        <p:tav tm="0">
                                          <p:val>
                                            <p:strVal val="ppt_x"/>
                                          </p:val>
                                        </p:tav>
                                        <p:tav tm="100000">
                                          <p:val>
                                            <p:strVal val="ppt_x"/>
                                          </p:val>
                                        </p:tav>
                                      </p:tavLst>
                                    </p:anim>
                                    <p:anim calcmode="lin" valueType="num">
                                      <p:cBhvr>
                                        <p:cTn id="808" dur="1000"/>
                                        <p:tgtEl>
                                          <p:spTgt spid="460"/>
                                        </p:tgtEl>
                                        <p:attrNameLst>
                                          <p:attrName>ppt_y</p:attrName>
                                        </p:attrNameLst>
                                      </p:cBhvr>
                                      <p:tavLst>
                                        <p:tav tm="0">
                                          <p:val>
                                            <p:strVal val="ppt_y"/>
                                          </p:val>
                                        </p:tav>
                                        <p:tav tm="100000">
                                          <p:val>
                                            <p:strVal val="ppt_y-.1"/>
                                          </p:val>
                                        </p:tav>
                                      </p:tavLst>
                                    </p:anim>
                                    <p:set>
                                      <p:cBhvr>
                                        <p:cTn id="809" dur="1" fill="hold">
                                          <p:stCondLst>
                                            <p:cond delay="999"/>
                                          </p:stCondLst>
                                        </p:cTn>
                                        <p:tgtEl>
                                          <p:spTgt spid="460"/>
                                        </p:tgtEl>
                                        <p:attrNameLst>
                                          <p:attrName>style.visibility</p:attrName>
                                        </p:attrNameLst>
                                      </p:cBhvr>
                                      <p:to>
                                        <p:strVal val="hidden"/>
                                      </p:to>
                                    </p:set>
                                  </p:childTnLst>
                                </p:cTn>
                              </p:par>
                              <p:par>
                                <p:cTn id="810" presetID="47" presetClass="exit" presetSubtype="0" fill="hold" nodeType="withEffect">
                                  <p:stCondLst>
                                    <p:cond delay="0"/>
                                  </p:stCondLst>
                                  <p:childTnLst>
                                    <p:animEffect transition="out" filter="fade">
                                      <p:cBhvr>
                                        <p:cTn id="811" dur="1000"/>
                                        <p:tgtEl>
                                          <p:spTgt spid="317"/>
                                        </p:tgtEl>
                                      </p:cBhvr>
                                    </p:animEffect>
                                    <p:anim calcmode="lin" valueType="num">
                                      <p:cBhvr>
                                        <p:cTn id="812" dur="1000"/>
                                        <p:tgtEl>
                                          <p:spTgt spid="317"/>
                                        </p:tgtEl>
                                        <p:attrNameLst>
                                          <p:attrName>ppt_x</p:attrName>
                                        </p:attrNameLst>
                                      </p:cBhvr>
                                      <p:tavLst>
                                        <p:tav tm="0">
                                          <p:val>
                                            <p:strVal val="ppt_x"/>
                                          </p:val>
                                        </p:tav>
                                        <p:tav tm="100000">
                                          <p:val>
                                            <p:strVal val="ppt_x"/>
                                          </p:val>
                                        </p:tav>
                                      </p:tavLst>
                                    </p:anim>
                                    <p:anim calcmode="lin" valueType="num">
                                      <p:cBhvr>
                                        <p:cTn id="813" dur="1000"/>
                                        <p:tgtEl>
                                          <p:spTgt spid="317"/>
                                        </p:tgtEl>
                                        <p:attrNameLst>
                                          <p:attrName>ppt_y</p:attrName>
                                        </p:attrNameLst>
                                      </p:cBhvr>
                                      <p:tavLst>
                                        <p:tav tm="0">
                                          <p:val>
                                            <p:strVal val="ppt_y"/>
                                          </p:val>
                                        </p:tav>
                                        <p:tav tm="100000">
                                          <p:val>
                                            <p:strVal val="ppt_y-.1"/>
                                          </p:val>
                                        </p:tav>
                                      </p:tavLst>
                                    </p:anim>
                                    <p:set>
                                      <p:cBhvr>
                                        <p:cTn id="814" dur="1" fill="hold">
                                          <p:stCondLst>
                                            <p:cond delay="999"/>
                                          </p:stCondLst>
                                        </p:cTn>
                                        <p:tgtEl>
                                          <p:spTgt spid="317"/>
                                        </p:tgtEl>
                                        <p:attrNameLst>
                                          <p:attrName>style.visibility</p:attrName>
                                        </p:attrNameLst>
                                      </p:cBhvr>
                                      <p:to>
                                        <p:strVal val="hidden"/>
                                      </p:to>
                                    </p:set>
                                  </p:childTnLst>
                                </p:cTn>
                              </p:par>
                              <p:par>
                                <p:cTn id="815" presetID="47" presetClass="exit" presetSubtype="0" fill="hold" grpId="0" nodeType="withEffect">
                                  <p:stCondLst>
                                    <p:cond delay="0"/>
                                  </p:stCondLst>
                                  <p:childTnLst>
                                    <p:animEffect transition="out" filter="fade">
                                      <p:cBhvr>
                                        <p:cTn id="816" dur="1000"/>
                                        <p:tgtEl>
                                          <p:spTgt spid="419"/>
                                        </p:tgtEl>
                                      </p:cBhvr>
                                    </p:animEffect>
                                    <p:anim calcmode="lin" valueType="num">
                                      <p:cBhvr>
                                        <p:cTn id="817" dur="1000"/>
                                        <p:tgtEl>
                                          <p:spTgt spid="419"/>
                                        </p:tgtEl>
                                        <p:attrNameLst>
                                          <p:attrName>ppt_x</p:attrName>
                                        </p:attrNameLst>
                                      </p:cBhvr>
                                      <p:tavLst>
                                        <p:tav tm="0">
                                          <p:val>
                                            <p:strVal val="ppt_x"/>
                                          </p:val>
                                        </p:tav>
                                        <p:tav tm="100000">
                                          <p:val>
                                            <p:strVal val="ppt_x"/>
                                          </p:val>
                                        </p:tav>
                                      </p:tavLst>
                                    </p:anim>
                                    <p:anim calcmode="lin" valueType="num">
                                      <p:cBhvr>
                                        <p:cTn id="818" dur="1000"/>
                                        <p:tgtEl>
                                          <p:spTgt spid="419"/>
                                        </p:tgtEl>
                                        <p:attrNameLst>
                                          <p:attrName>ppt_y</p:attrName>
                                        </p:attrNameLst>
                                      </p:cBhvr>
                                      <p:tavLst>
                                        <p:tav tm="0">
                                          <p:val>
                                            <p:strVal val="ppt_y"/>
                                          </p:val>
                                        </p:tav>
                                        <p:tav tm="100000">
                                          <p:val>
                                            <p:strVal val="ppt_y-.1"/>
                                          </p:val>
                                        </p:tav>
                                      </p:tavLst>
                                    </p:anim>
                                    <p:set>
                                      <p:cBhvr>
                                        <p:cTn id="819" dur="1" fill="hold">
                                          <p:stCondLst>
                                            <p:cond delay="999"/>
                                          </p:stCondLst>
                                        </p:cTn>
                                        <p:tgtEl>
                                          <p:spTgt spid="419"/>
                                        </p:tgtEl>
                                        <p:attrNameLst>
                                          <p:attrName>style.visibility</p:attrName>
                                        </p:attrNameLst>
                                      </p:cBhvr>
                                      <p:to>
                                        <p:strVal val="hidden"/>
                                      </p:to>
                                    </p:set>
                                  </p:childTnLst>
                                </p:cTn>
                              </p:par>
                              <p:par>
                                <p:cTn id="820" presetID="47" presetClass="exit" presetSubtype="0" fill="hold" grpId="0" nodeType="withEffect">
                                  <p:stCondLst>
                                    <p:cond delay="0"/>
                                  </p:stCondLst>
                                  <p:childTnLst>
                                    <p:animEffect transition="out" filter="fade">
                                      <p:cBhvr>
                                        <p:cTn id="821" dur="1000"/>
                                        <p:tgtEl>
                                          <p:spTgt spid="421"/>
                                        </p:tgtEl>
                                      </p:cBhvr>
                                    </p:animEffect>
                                    <p:anim calcmode="lin" valueType="num">
                                      <p:cBhvr>
                                        <p:cTn id="822" dur="1000"/>
                                        <p:tgtEl>
                                          <p:spTgt spid="421"/>
                                        </p:tgtEl>
                                        <p:attrNameLst>
                                          <p:attrName>ppt_x</p:attrName>
                                        </p:attrNameLst>
                                      </p:cBhvr>
                                      <p:tavLst>
                                        <p:tav tm="0">
                                          <p:val>
                                            <p:strVal val="ppt_x"/>
                                          </p:val>
                                        </p:tav>
                                        <p:tav tm="100000">
                                          <p:val>
                                            <p:strVal val="ppt_x"/>
                                          </p:val>
                                        </p:tav>
                                      </p:tavLst>
                                    </p:anim>
                                    <p:anim calcmode="lin" valueType="num">
                                      <p:cBhvr>
                                        <p:cTn id="823" dur="1000"/>
                                        <p:tgtEl>
                                          <p:spTgt spid="421"/>
                                        </p:tgtEl>
                                        <p:attrNameLst>
                                          <p:attrName>ppt_y</p:attrName>
                                        </p:attrNameLst>
                                      </p:cBhvr>
                                      <p:tavLst>
                                        <p:tav tm="0">
                                          <p:val>
                                            <p:strVal val="ppt_y"/>
                                          </p:val>
                                        </p:tav>
                                        <p:tav tm="100000">
                                          <p:val>
                                            <p:strVal val="ppt_y-.1"/>
                                          </p:val>
                                        </p:tav>
                                      </p:tavLst>
                                    </p:anim>
                                    <p:set>
                                      <p:cBhvr>
                                        <p:cTn id="824" dur="1" fill="hold">
                                          <p:stCondLst>
                                            <p:cond delay="999"/>
                                          </p:stCondLst>
                                        </p:cTn>
                                        <p:tgtEl>
                                          <p:spTgt spid="421"/>
                                        </p:tgtEl>
                                        <p:attrNameLst>
                                          <p:attrName>style.visibility</p:attrName>
                                        </p:attrNameLst>
                                      </p:cBhvr>
                                      <p:to>
                                        <p:strVal val="hidden"/>
                                      </p:to>
                                    </p:set>
                                  </p:childTnLst>
                                </p:cTn>
                              </p:par>
                              <p:par>
                                <p:cTn id="825" presetID="47" presetClass="exit" presetSubtype="0" fill="hold" grpId="0" nodeType="withEffect">
                                  <p:stCondLst>
                                    <p:cond delay="0"/>
                                  </p:stCondLst>
                                  <p:childTnLst>
                                    <p:animEffect transition="out" filter="fade">
                                      <p:cBhvr>
                                        <p:cTn id="826" dur="1000"/>
                                        <p:tgtEl>
                                          <p:spTgt spid="423"/>
                                        </p:tgtEl>
                                      </p:cBhvr>
                                    </p:animEffect>
                                    <p:anim calcmode="lin" valueType="num">
                                      <p:cBhvr>
                                        <p:cTn id="827" dur="1000"/>
                                        <p:tgtEl>
                                          <p:spTgt spid="423"/>
                                        </p:tgtEl>
                                        <p:attrNameLst>
                                          <p:attrName>ppt_x</p:attrName>
                                        </p:attrNameLst>
                                      </p:cBhvr>
                                      <p:tavLst>
                                        <p:tav tm="0">
                                          <p:val>
                                            <p:strVal val="ppt_x"/>
                                          </p:val>
                                        </p:tav>
                                        <p:tav tm="100000">
                                          <p:val>
                                            <p:strVal val="ppt_x"/>
                                          </p:val>
                                        </p:tav>
                                      </p:tavLst>
                                    </p:anim>
                                    <p:anim calcmode="lin" valueType="num">
                                      <p:cBhvr>
                                        <p:cTn id="828" dur="1000"/>
                                        <p:tgtEl>
                                          <p:spTgt spid="423"/>
                                        </p:tgtEl>
                                        <p:attrNameLst>
                                          <p:attrName>ppt_y</p:attrName>
                                        </p:attrNameLst>
                                      </p:cBhvr>
                                      <p:tavLst>
                                        <p:tav tm="0">
                                          <p:val>
                                            <p:strVal val="ppt_y"/>
                                          </p:val>
                                        </p:tav>
                                        <p:tav tm="100000">
                                          <p:val>
                                            <p:strVal val="ppt_y-.1"/>
                                          </p:val>
                                        </p:tav>
                                      </p:tavLst>
                                    </p:anim>
                                    <p:set>
                                      <p:cBhvr>
                                        <p:cTn id="829" dur="1" fill="hold">
                                          <p:stCondLst>
                                            <p:cond delay="999"/>
                                          </p:stCondLst>
                                        </p:cTn>
                                        <p:tgtEl>
                                          <p:spTgt spid="423"/>
                                        </p:tgtEl>
                                        <p:attrNameLst>
                                          <p:attrName>style.visibility</p:attrName>
                                        </p:attrNameLst>
                                      </p:cBhvr>
                                      <p:to>
                                        <p:strVal val="hidden"/>
                                      </p:to>
                                    </p:set>
                                  </p:childTnLst>
                                </p:cTn>
                              </p:par>
                              <p:par>
                                <p:cTn id="830" presetID="47" presetClass="exit" presetSubtype="0" fill="hold" nodeType="withEffect">
                                  <p:stCondLst>
                                    <p:cond delay="0"/>
                                  </p:stCondLst>
                                  <p:childTnLst>
                                    <p:animEffect transition="out" filter="fade">
                                      <p:cBhvr>
                                        <p:cTn id="831" dur="1000"/>
                                        <p:tgtEl>
                                          <p:spTgt spid="5"/>
                                        </p:tgtEl>
                                      </p:cBhvr>
                                    </p:animEffect>
                                    <p:anim calcmode="lin" valueType="num">
                                      <p:cBhvr>
                                        <p:cTn id="832" dur="1000"/>
                                        <p:tgtEl>
                                          <p:spTgt spid="5"/>
                                        </p:tgtEl>
                                        <p:attrNameLst>
                                          <p:attrName>ppt_x</p:attrName>
                                        </p:attrNameLst>
                                      </p:cBhvr>
                                      <p:tavLst>
                                        <p:tav tm="0">
                                          <p:val>
                                            <p:strVal val="ppt_x"/>
                                          </p:val>
                                        </p:tav>
                                        <p:tav tm="100000">
                                          <p:val>
                                            <p:strVal val="ppt_x"/>
                                          </p:val>
                                        </p:tav>
                                      </p:tavLst>
                                    </p:anim>
                                    <p:anim calcmode="lin" valueType="num">
                                      <p:cBhvr>
                                        <p:cTn id="833" dur="1000"/>
                                        <p:tgtEl>
                                          <p:spTgt spid="5"/>
                                        </p:tgtEl>
                                        <p:attrNameLst>
                                          <p:attrName>ppt_y</p:attrName>
                                        </p:attrNameLst>
                                      </p:cBhvr>
                                      <p:tavLst>
                                        <p:tav tm="0">
                                          <p:val>
                                            <p:strVal val="ppt_y"/>
                                          </p:val>
                                        </p:tav>
                                        <p:tav tm="100000">
                                          <p:val>
                                            <p:strVal val="ppt_y-.1"/>
                                          </p:val>
                                        </p:tav>
                                      </p:tavLst>
                                    </p:anim>
                                    <p:set>
                                      <p:cBhvr>
                                        <p:cTn id="834" dur="1" fill="hold">
                                          <p:stCondLst>
                                            <p:cond delay="999"/>
                                          </p:stCondLst>
                                        </p:cTn>
                                        <p:tgtEl>
                                          <p:spTgt spid="5"/>
                                        </p:tgtEl>
                                        <p:attrNameLst>
                                          <p:attrName>style.visibility</p:attrName>
                                        </p:attrNameLst>
                                      </p:cBhvr>
                                      <p:to>
                                        <p:strVal val="hidden"/>
                                      </p:to>
                                    </p:set>
                                  </p:childTnLst>
                                </p:cTn>
                              </p:par>
                              <p:par>
                                <p:cTn id="835" presetID="47" presetClass="exit" presetSubtype="0" fill="hold" nodeType="withEffect">
                                  <p:stCondLst>
                                    <p:cond delay="0"/>
                                  </p:stCondLst>
                                  <p:childTnLst>
                                    <p:animEffect transition="out" filter="fade">
                                      <p:cBhvr>
                                        <p:cTn id="836" dur="1000"/>
                                        <p:tgtEl>
                                          <p:spTgt spid="11"/>
                                        </p:tgtEl>
                                      </p:cBhvr>
                                    </p:animEffect>
                                    <p:anim calcmode="lin" valueType="num">
                                      <p:cBhvr>
                                        <p:cTn id="837" dur="1000"/>
                                        <p:tgtEl>
                                          <p:spTgt spid="11"/>
                                        </p:tgtEl>
                                        <p:attrNameLst>
                                          <p:attrName>ppt_x</p:attrName>
                                        </p:attrNameLst>
                                      </p:cBhvr>
                                      <p:tavLst>
                                        <p:tav tm="0">
                                          <p:val>
                                            <p:strVal val="ppt_x"/>
                                          </p:val>
                                        </p:tav>
                                        <p:tav tm="100000">
                                          <p:val>
                                            <p:strVal val="ppt_x"/>
                                          </p:val>
                                        </p:tav>
                                      </p:tavLst>
                                    </p:anim>
                                    <p:anim calcmode="lin" valueType="num">
                                      <p:cBhvr>
                                        <p:cTn id="838" dur="1000"/>
                                        <p:tgtEl>
                                          <p:spTgt spid="11"/>
                                        </p:tgtEl>
                                        <p:attrNameLst>
                                          <p:attrName>ppt_y</p:attrName>
                                        </p:attrNameLst>
                                      </p:cBhvr>
                                      <p:tavLst>
                                        <p:tav tm="0">
                                          <p:val>
                                            <p:strVal val="ppt_y"/>
                                          </p:val>
                                        </p:tav>
                                        <p:tav tm="100000">
                                          <p:val>
                                            <p:strVal val="ppt_y-.1"/>
                                          </p:val>
                                        </p:tav>
                                      </p:tavLst>
                                    </p:anim>
                                    <p:set>
                                      <p:cBhvr>
                                        <p:cTn id="839" dur="1" fill="hold">
                                          <p:stCondLst>
                                            <p:cond delay="999"/>
                                          </p:stCondLst>
                                        </p:cTn>
                                        <p:tgtEl>
                                          <p:spTgt spid="11"/>
                                        </p:tgtEl>
                                        <p:attrNameLst>
                                          <p:attrName>style.visibility</p:attrName>
                                        </p:attrNameLst>
                                      </p:cBhvr>
                                      <p:to>
                                        <p:strVal val="hidden"/>
                                      </p:to>
                                    </p:set>
                                  </p:childTnLst>
                                </p:cTn>
                              </p:par>
                              <p:par>
                                <p:cTn id="840" presetID="47" presetClass="exit" presetSubtype="0" fill="hold" nodeType="withEffect">
                                  <p:stCondLst>
                                    <p:cond delay="0"/>
                                  </p:stCondLst>
                                  <p:childTnLst>
                                    <p:animEffect transition="out" filter="fade">
                                      <p:cBhvr>
                                        <p:cTn id="841" dur="1000"/>
                                        <p:tgtEl>
                                          <p:spTgt spid="13"/>
                                        </p:tgtEl>
                                      </p:cBhvr>
                                    </p:animEffect>
                                    <p:anim calcmode="lin" valueType="num">
                                      <p:cBhvr>
                                        <p:cTn id="842" dur="1000"/>
                                        <p:tgtEl>
                                          <p:spTgt spid="13"/>
                                        </p:tgtEl>
                                        <p:attrNameLst>
                                          <p:attrName>ppt_x</p:attrName>
                                        </p:attrNameLst>
                                      </p:cBhvr>
                                      <p:tavLst>
                                        <p:tav tm="0">
                                          <p:val>
                                            <p:strVal val="ppt_x"/>
                                          </p:val>
                                        </p:tav>
                                        <p:tav tm="100000">
                                          <p:val>
                                            <p:strVal val="ppt_x"/>
                                          </p:val>
                                        </p:tav>
                                      </p:tavLst>
                                    </p:anim>
                                    <p:anim calcmode="lin" valueType="num">
                                      <p:cBhvr>
                                        <p:cTn id="843" dur="1000"/>
                                        <p:tgtEl>
                                          <p:spTgt spid="13"/>
                                        </p:tgtEl>
                                        <p:attrNameLst>
                                          <p:attrName>ppt_y</p:attrName>
                                        </p:attrNameLst>
                                      </p:cBhvr>
                                      <p:tavLst>
                                        <p:tav tm="0">
                                          <p:val>
                                            <p:strVal val="ppt_y"/>
                                          </p:val>
                                        </p:tav>
                                        <p:tav tm="100000">
                                          <p:val>
                                            <p:strVal val="ppt_y-.1"/>
                                          </p:val>
                                        </p:tav>
                                      </p:tavLst>
                                    </p:anim>
                                    <p:set>
                                      <p:cBhvr>
                                        <p:cTn id="844"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 grpId="0"/>
      <p:bldP spid="418" grpId="1"/>
      <p:bldP spid="419" grpId="0"/>
      <p:bldP spid="419" grpId="1"/>
      <p:bldP spid="421" grpId="0"/>
      <p:bldP spid="421" grpId="1"/>
      <p:bldP spid="423" grpId="0"/>
      <p:bldP spid="423" grpId="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288" grpId="0" animBg="1"/>
      <p:bldP spid="288" grpId="1" animBg="1"/>
      <p:bldP spid="289" grpId="0" animBg="1"/>
      <p:bldP spid="289" grpId="1" animBg="1"/>
      <p:bldP spid="290" grpId="0" animBg="1"/>
      <p:bldP spid="290" grpId="1" animBg="1"/>
      <p:bldP spid="291" grpId="0" animBg="1"/>
      <p:bldP spid="291" grpId="1" animBg="1"/>
      <p:bldP spid="292" grpId="0" animBg="1"/>
      <p:bldP spid="292" grpId="1" animBg="1"/>
      <p:bldP spid="293" grpId="0" animBg="1"/>
      <p:bldP spid="293" grpId="1" animBg="1"/>
      <p:bldP spid="294" grpId="0" animBg="1"/>
      <p:bldP spid="294" grpId="1" animBg="1"/>
      <p:bldP spid="295" grpId="0" animBg="1"/>
      <p:bldP spid="295" grpId="1" animBg="1"/>
      <p:bldP spid="296" grpId="0" animBg="1"/>
      <p:bldP spid="296" grpId="1" animBg="1"/>
      <p:bldP spid="297" grpId="0" animBg="1"/>
      <p:bldP spid="297" grpId="1" animBg="1"/>
      <p:bldP spid="298" grpId="0" animBg="1"/>
      <p:bldP spid="298" grpId="1" animBg="1"/>
      <p:bldP spid="299" grpId="0" animBg="1"/>
      <p:bldP spid="299" grpId="1" animBg="1"/>
      <p:bldP spid="300" grpId="0" animBg="1"/>
      <p:bldP spid="300" grpId="1" animBg="1"/>
      <p:bldP spid="301" grpId="0" animBg="1"/>
      <p:bldP spid="301" grpId="1" animBg="1"/>
      <p:bldP spid="302" grpId="0" animBg="1"/>
      <p:bldP spid="302" grpId="1" animBg="1"/>
      <p:bldP spid="303" grpId="0" animBg="1"/>
      <p:bldP spid="303" grpId="1" animBg="1"/>
      <p:bldP spid="304" grpId="0" animBg="1"/>
      <p:bldP spid="304" grpId="1" animBg="1"/>
      <p:bldP spid="305" grpId="0" animBg="1"/>
      <p:bldP spid="305" grpId="1" animBg="1"/>
      <p:bldP spid="306" grpId="0" animBg="1"/>
      <p:bldP spid="306" grpId="1" animBg="1"/>
      <p:bldP spid="307" grpId="0" animBg="1"/>
      <p:bldP spid="307" grpId="1" animBg="1"/>
      <p:bldP spid="308" grpId="0" animBg="1"/>
      <p:bldP spid="308" grpId="1" animBg="1"/>
      <p:bldP spid="309" grpId="0" animBg="1"/>
      <p:bldP spid="309" grpId="1" animBg="1"/>
      <p:bldP spid="310" grpId="0" animBg="1"/>
      <p:bldP spid="310" grpId="1" animBg="1"/>
      <p:bldP spid="311" grpId="0" animBg="1"/>
      <p:bldP spid="311" grpId="1" animBg="1"/>
      <p:bldP spid="312" grpId="0" animBg="1"/>
      <p:bldP spid="312" grpId="1" animBg="1"/>
      <p:bldP spid="313" grpId="0" animBg="1"/>
      <p:bldP spid="313" grpId="1" animBg="1"/>
      <p:bldP spid="314" grpId="0" animBg="1"/>
      <p:bldP spid="314" grpId="1" animBg="1"/>
      <p:bldP spid="315" grpId="0" animBg="1"/>
      <p:bldP spid="315" grpId="1" animBg="1"/>
      <p:bldP spid="316" grpId="0" animBg="1"/>
      <p:bldP spid="316" grpId="1" animBg="1"/>
      <p:bldP spid="425" grpId="0" animBg="1"/>
      <p:bldP spid="425" grpId="1" animBg="1"/>
      <p:bldP spid="426" grpId="0" animBg="1"/>
      <p:bldP spid="426" grpId="1" animBg="1"/>
      <p:bldP spid="427" grpId="0" animBg="1"/>
      <p:bldP spid="427" grpId="1" animBg="1"/>
      <p:bldP spid="428" grpId="0" animBg="1"/>
      <p:bldP spid="428" grpId="1" animBg="1"/>
      <p:bldP spid="429" grpId="0" animBg="1"/>
      <p:bldP spid="429" grpId="1" animBg="1"/>
      <p:bldP spid="430" grpId="0" animBg="1"/>
      <p:bldP spid="430" grpId="1" animBg="1"/>
      <p:bldP spid="431" grpId="0" animBg="1"/>
      <p:bldP spid="431" grpId="1" animBg="1"/>
      <p:bldP spid="432" grpId="0" animBg="1"/>
      <p:bldP spid="432" grpId="1" animBg="1"/>
      <p:bldP spid="433" grpId="0" animBg="1"/>
      <p:bldP spid="433" grpId="1" animBg="1"/>
      <p:bldP spid="434" grpId="0" animBg="1"/>
      <p:bldP spid="434" grpId="1" animBg="1"/>
      <p:bldP spid="435" grpId="0" animBg="1"/>
      <p:bldP spid="435" grpId="1" animBg="1"/>
      <p:bldP spid="436" grpId="0" animBg="1"/>
      <p:bldP spid="436" grpId="1" animBg="1"/>
      <p:bldP spid="437" grpId="0" animBg="1"/>
      <p:bldP spid="437" grpId="1" animBg="1"/>
      <p:bldP spid="438" grpId="0" animBg="1"/>
      <p:bldP spid="438" grpId="1" animBg="1"/>
      <p:bldP spid="439" grpId="0" animBg="1"/>
      <p:bldP spid="439" grpId="1" animBg="1"/>
      <p:bldP spid="440" grpId="0" animBg="1"/>
      <p:bldP spid="440" grpId="1" animBg="1"/>
      <p:bldP spid="441" grpId="0" animBg="1"/>
      <p:bldP spid="441" grpId="1" animBg="1"/>
      <p:bldP spid="442" grpId="0" animBg="1"/>
      <p:bldP spid="442" grpId="1" animBg="1"/>
      <p:bldP spid="443" grpId="0" animBg="1"/>
      <p:bldP spid="443" grpId="1" animBg="1"/>
      <p:bldP spid="444" grpId="0" animBg="1"/>
      <p:bldP spid="444" grpId="1" animBg="1"/>
      <p:bldP spid="445" grpId="0" animBg="1"/>
      <p:bldP spid="445" grpId="1" animBg="1"/>
      <p:bldP spid="446" grpId="0" animBg="1"/>
      <p:bldP spid="446" grpId="1" animBg="1"/>
      <p:bldP spid="447" grpId="0" animBg="1"/>
      <p:bldP spid="447" grpId="1" animBg="1"/>
      <p:bldP spid="448" grpId="0" animBg="1"/>
      <p:bldP spid="448" grpId="1" animBg="1"/>
      <p:bldP spid="449" grpId="0" animBg="1"/>
      <p:bldP spid="449" grpId="1" animBg="1"/>
      <p:bldP spid="450" grpId="0" animBg="1"/>
      <p:bldP spid="450" grpId="1" animBg="1"/>
      <p:bldP spid="451" grpId="0" animBg="1"/>
      <p:bldP spid="451" grpId="1" animBg="1"/>
      <p:bldP spid="452" grpId="0" animBg="1"/>
      <p:bldP spid="452" grpId="1" animBg="1"/>
      <p:bldP spid="453" grpId="0" animBg="1"/>
      <p:bldP spid="453" grpId="1" animBg="1"/>
      <p:bldP spid="454" grpId="0" animBg="1"/>
      <p:bldP spid="454" grpId="1" animBg="1"/>
      <p:bldP spid="455" grpId="0" animBg="1"/>
      <p:bldP spid="455" grpId="1" animBg="1"/>
      <p:bldP spid="456" grpId="0" animBg="1"/>
      <p:bldP spid="456" grpId="1" animBg="1"/>
      <p:bldP spid="457" grpId="0" animBg="1"/>
      <p:bldP spid="457" grpId="1" animBg="1"/>
      <p:bldP spid="458" grpId="0" animBg="1"/>
      <p:bldP spid="458" grpId="1" animBg="1"/>
      <p:bldP spid="459" grpId="0" animBg="1"/>
      <p:bldP spid="459" grpId="1" animBg="1"/>
      <p:bldP spid="460" grpId="0" animBg="1"/>
      <p:bldP spid="460" grpId="1" animBg="1"/>
      <p:bldP spid="461" grpId="0" animBg="1"/>
      <p:bldP spid="461" grpId="1" animBg="1"/>
      <p:bldP spid="462" grpId="0" animBg="1"/>
      <p:bldP spid="462" grpId="1" animBg="1"/>
      <p:bldP spid="468" grpId="0" animBg="1"/>
      <p:bldP spid="46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grpSp>
        <p:nvGrpSpPr>
          <p:cNvPr id="2589" name="Google Shape;2589;p30"/>
          <p:cNvGrpSpPr/>
          <p:nvPr/>
        </p:nvGrpSpPr>
        <p:grpSpPr>
          <a:xfrm>
            <a:off x="663334" y="1287654"/>
            <a:ext cx="7817348" cy="3215937"/>
            <a:chOff x="602300" y="1815975"/>
            <a:chExt cx="6397175" cy="2631700"/>
          </a:xfrm>
        </p:grpSpPr>
        <p:sp>
          <p:nvSpPr>
            <p:cNvPr id="2590" name="Google Shape;2590;p30"/>
            <p:cNvSpPr/>
            <p:nvPr/>
          </p:nvSpPr>
          <p:spPr>
            <a:xfrm>
              <a:off x="713150" y="3083500"/>
              <a:ext cx="6218250" cy="55450"/>
            </a:xfrm>
            <a:custGeom>
              <a:avLst/>
              <a:gdLst/>
              <a:ahLst/>
              <a:cxnLst/>
              <a:rect l="l" t="t" r="r" b="b"/>
              <a:pathLst>
                <a:path w="248730" h="2218" extrusionOk="0">
                  <a:moveTo>
                    <a:pt x="0" y="1"/>
                  </a:moveTo>
                  <a:lnTo>
                    <a:pt x="0" y="2218"/>
                  </a:lnTo>
                  <a:lnTo>
                    <a:pt x="248729" y="2218"/>
                  </a:lnTo>
                  <a:lnTo>
                    <a:pt x="24872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1" name="Google Shape;2591;p30"/>
            <p:cNvSpPr/>
            <p:nvPr/>
          </p:nvSpPr>
          <p:spPr>
            <a:xfrm>
              <a:off x="602300" y="3047100"/>
              <a:ext cx="129075" cy="129850"/>
            </a:xfrm>
            <a:custGeom>
              <a:avLst/>
              <a:gdLst/>
              <a:ahLst/>
              <a:cxnLst/>
              <a:rect l="l" t="t" r="r" b="b"/>
              <a:pathLst>
                <a:path w="5163" h="5194" extrusionOk="0">
                  <a:moveTo>
                    <a:pt x="2566" y="0"/>
                  </a:moveTo>
                  <a:cubicBezTo>
                    <a:pt x="1141" y="0"/>
                    <a:pt x="1" y="1172"/>
                    <a:pt x="1" y="2597"/>
                  </a:cubicBezTo>
                  <a:cubicBezTo>
                    <a:pt x="1" y="4022"/>
                    <a:pt x="1141" y="5194"/>
                    <a:pt x="2566" y="5194"/>
                  </a:cubicBezTo>
                  <a:cubicBezTo>
                    <a:pt x="4023" y="5194"/>
                    <a:pt x="5163" y="4022"/>
                    <a:pt x="5163" y="2597"/>
                  </a:cubicBezTo>
                  <a:cubicBezTo>
                    <a:pt x="5163" y="1172"/>
                    <a:pt x="4023" y="0"/>
                    <a:pt x="25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0"/>
            <p:cNvSpPr/>
            <p:nvPr/>
          </p:nvSpPr>
          <p:spPr>
            <a:xfrm>
              <a:off x="6870400" y="3047100"/>
              <a:ext cx="129075" cy="129850"/>
            </a:xfrm>
            <a:custGeom>
              <a:avLst/>
              <a:gdLst/>
              <a:ahLst/>
              <a:cxnLst/>
              <a:rect l="l" t="t" r="r" b="b"/>
              <a:pathLst>
                <a:path w="5163" h="5194" extrusionOk="0">
                  <a:moveTo>
                    <a:pt x="2598" y="0"/>
                  </a:moveTo>
                  <a:cubicBezTo>
                    <a:pt x="1141" y="0"/>
                    <a:pt x="1" y="1172"/>
                    <a:pt x="1" y="2597"/>
                  </a:cubicBezTo>
                  <a:cubicBezTo>
                    <a:pt x="1" y="4022"/>
                    <a:pt x="1141" y="5194"/>
                    <a:pt x="2598" y="5194"/>
                  </a:cubicBezTo>
                  <a:cubicBezTo>
                    <a:pt x="4023" y="5194"/>
                    <a:pt x="5163" y="4022"/>
                    <a:pt x="5163" y="2597"/>
                  </a:cubicBezTo>
                  <a:cubicBezTo>
                    <a:pt x="5163" y="1172"/>
                    <a:pt x="4023" y="0"/>
                    <a:pt x="25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0"/>
            <p:cNvSpPr/>
            <p:nvPr/>
          </p:nvSpPr>
          <p:spPr>
            <a:xfrm>
              <a:off x="1340200" y="3029675"/>
              <a:ext cx="163900" cy="163900"/>
            </a:xfrm>
            <a:custGeom>
              <a:avLst/>
              <a:gdLst/>
              <a:ahLst/>
              <a:cxnLst/>
              <a:rect l="l" t="t" r="r" b="b"/>
              <a:pathLst>
                <a:path w="6556" h="6556" extrusionOk="0">
                  <a:moveTo>
                    <a:pt x="3294" y="0"/>
                  </a:moveTo>
                  <a:cubicBezTo>
                    <a:pt x="1489" y="0"/>
                    <a:pt x="0" y="1489"/>
                    <a:pt x="0" y="3294"/>
                  </a:cubicBezTo>
                  <a:cubicBezTo>
                    <a:pt x="0" y="5099"/>
                    <a:pt x="1489" y="6556"/>
                    <a:pt x="3294" y="6556"/>
                  </a:cubicBezTo>
                  <a:cubicBezTo>
                    <a:pt x="5099" y="6556"/>
                    <a:pt x="6556" y="5099"/>
                    <a:pt x="6556" y="3294"/>
                  </a:cubicBezTo>
                  <a:cubicBezTo>
                    <a:pt x="6556" y="1489"/>
                    <a:pt x="5099" y="0"/>
                    <a:pt x="3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0"/>
            <p:cNvSpPr/>
            <p:nvPr/>
          </p:nvSpPr>
          <p:spPr>
            <a:xfrm>
              <a:off x="1348900" y="3046700"/>
              <a:ext cx="146500" cy="130325"/>
            </a:xfrm>
            <a:custGeom>
              <a:avLst/>
              <a:gdLst/>
              <a:ahLst/>
              <a:cxnLst/>
              <a:rect l="l" t="t" r="r" b="b"/>
              <a:pathLst>
                <a:path w="5860" h="5213" extrusionOk="0">
                  <a:moveTo>
                    <a:pt x="2957" y="1"/>
                  </a:moveTo>
                  <a:cubicBezTo>
                    <a:pt x="2680" y="1"/>
                    <a:pt x="2399" y="47"/>
                    <a:pt x="2123" y="143"/>
                  </a:cubicBezTo>
                  <a:cubicBezTo>
                    <a:pt x="761" y="586"/>
                    <a:pt x="1" y="2043"/>
                    <a:pt x="476" y="3436"/>
                  </a:cubicBezTo>
                  <a:cubicBezTo>
                    <a:pt x="831" y="4528"/>
                    <a:pt x="1859" y="5213"/>
                    <a:pt x="2954" y="5213"/>
                  </a:cubicBezTo>
                  <a:cubicBezTo>
                    <a:pt x="3224" y="5213"/>
                    <a:pt x="3499" y="5171"/>
                    <a:pt x="3769" y="5083"/>
                  </a:cubicBezTo>
                  <a:cubicBezTo>
                    <a:pt x="5131" y="4640"/>
                    <a:pt x="5859" y="3151"/>
                    <a:pt x="5416" y="1790"/>
                  </a:cubicBezTo>
                  <a:cubicBezTo>
                    <a:pt x="5063" y="704"/>
                    <a:pt x="4045" y="1"/>
                    <a:pt x="2957" y="1"/>
                  </a:cubicBez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5" name="Google Shape;2595;p30"/>
            <p:cNvSpPr/>
            <p:nvPr/>
          </p:nvSpPr>
          <p:spPr>
            <a:xfrm>
              <a:off x="1352875" y="3070050"/>
              <a:ext cx="133025" cy="106950"/>
            </a:xfrm>
            <a:custGeom>
              <a:avLst/>
              <a:gdLst/>
              <a:ahLst/>
              <a:cxnLst/>
              <a:rect l="l" t="t" r="r" b="b"/>
              <a:pathLst>
                <a:path w="5321" h="4278" extrusionOk="0">
                  <a:moveTo>
                    <a:pt x="760" y="1"/>
                  </a:moveTo>
                  <a:cubicBezTo>
                    <a:pt x="190" y="729"/>
                    <a:pt x="0" y="1711"/>
                    <a:pt x="380" y="2629"/>
                  </a:cubicBezTo>
                  <a:cubicBezTo>
                    <a:pt x="789" y="3663"/>
                    <a:pt x="1745" y="4277"/>
                    <a:pt x="2778" y="4277"/>
                  </a:cubicBezTo>
                  <a:cubicBezTo>
                    <a:pt x="3106" y="4277"/>
                    <a:pt x="3441" y="4215"/>
                    <a:pt x="3769" y="4086"/>
                  </a:cubicBezTo>
                  <a:cubicBezTo>
                    <a:pt x="4560" y="3769"/>
                    <a:pt x="5130" y="3104"/>
                    <a:pt x="5320" y="2312"/>
                  </a:cubicBezTo>
                  <a:lnTo>
                    <a:pt x="5320" y="2312"/>
                  </a:lnTo>
                  <a:cubicBezTo>
                    <a:pt x="5035" y="2629"/>
                    <a:pt x="4687" y="2914"/>
                    <a:pt x="4275" y="3072"/>
                  </a:cubicBezTo>
                  <a:cubicBezTo>
                    <a:pt x="3954" y="3203"/>
                    <a:pt x="3622" y="3264"/>
                    <a:pt x="3295" y="3264"/>
                  </a:cubicBezTo>
                  <a:cubicBezTo>
                    <a:pt x="2268" y="3264"/>
                    <a:pt x="1295" y="2656"/>
                    <a:pt x="887" y="1647"/>
                  </a:cubicBezTo>
                  <a:cubicBezTo>
                    <a:pt x="665" y="1109"/>
                    <a:pt x="633" y="539"/>
                    <a:pt x="760" y="1"/>
                  </a:cubicBezTo>
                  <a:close/>
                </a:path>
              </a:pathLst>
            </a:cu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6" name="Google Shape;2596;p30"/>
            <p:cNvSpPr/>
            <p:nvPr/>
          </p:nvSpPr>
          <p:spPr>
            <a:xfrm>
              <a:off x="906325" y="1815975"/>
              <a:ext cx="1030075" cy="118365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0"/>
            <p:cNvSpPr/>
            <p:nvPr/>
          </p:nvSpPr>
          <p:spPr>
            <a:xfrm>
              <a:off x="1010850" y="1920475"/>
              <a:ext cx="821025" cy="821050"/>
            </a:xfrm>
            <a:custGeom>
              <a:avLst/>
              <a:gdLst/>
              <a:ahLst/>
              <a:cxnLst/>
              <a:rect l="l" t="t" r="r" b="b"/>
              <a:pathLst>
                <a:path w="32841" h="32842" extrusionOk="0">
                  <a:moveTo>
                    <a:pt x="16436" y="0"/>
                  </a:moveTo>
                  <a:cubicBezTo>
                    <a:pt x="7347" y="0"/>
                    <a:pt x="0" y="7348"/>
                    <a:pt x="0" y="16405"/>
                  </a:cubicBezTo>
                  <a:cubicBezTo>
                    <a:pt x="0" y="25462"/>
                    <a:pt x="7347" y="32841"/>
                    <a:pt x="16436" y="32841"/>
                  </a:cubicBezTo>
                  <a:cubicBezTo>
                    <a:pt x="25494" y="32841"/>
                    <a:pt x="32841" y="25462"/>
                    <a:pt x="32841" y="16405"/>
                  </a:cubicBezTo>
                  <a:cubicBezTo>
                    <a:pt x="32841" y="7348"/>
                    <a:pt x="25494" y="0"/>
                    <a:pt x="16436"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8" name="Google Shape;2598;p30"/>
            <p:cNvSpPr/>
            <p:nvPr/>
          </p:nvSpPr>
          <p:spPr>
            <a:xfrm>
              <a:off x="5665361" y="1815975"/>
              <a:ext cx="1030075" cy="118365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0"/>
            <p:cNvSpPr/>
            <p:nvPr/>
          </p:nvSpPr>
          <p:spPr>
            <a:xfrm>
              <a:off x="5769861" y="1920475"/>
              <a:ext cx="821050" cy="821050"/>
            </a:xfrm>
            <a:custGeom>
              <a:avLst/>
              <a:gdLst/>
              <a:ahLst/>
              <a:cxnLst/>
              <a:rect l="l" t="t" r="r" b="b"/>
              <a:pathLst>
                <a:path w="32842" h="32842" extrusionOk="0">
                  <a:moveTo>
                    <a:pt x="16437" y="0"/>
                  </a:moveTo>
                  <a:cubicBezTo>
                    <a:pt x="7348" y="0"/>
                    <a:pt x="1" y="7348"/>
                    <a:pt x="1" y="16405"/>
                  </a:cubicBezTo>
                  <a:cubicBezTo>
                    <a:pt x="1" y="25462"/>
                    <a:pt x="7348" y="32841"/>
                    <a:pt x="16437" y="32841"/>
                  </a:cubicBezTo>
                  <a:cubicBezTo>
                    <a:pt x="25495" y="32841"/>
                    <a:pt x="32842" y="25462"/>
                    <a:pt x="32842" y="16405"/>
                  </a:cubicBezTo>
                  <a:cubicBezTo>
                    <a:pt x="32842" y="7348"/>
                    <a:pt x="25495" y="0"/>
                    <a:pt x="16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0"/>
            <p:cNvSpPr/>
            <p:nvPr/>
          </p:nvSpPr>
          <p:spPr>
            <a:xfrm>
              <a:off x="3328473" y="3263225"/>
              <a:ext cx="1030850" cy="1184450"/>
            </a:xfrm>
            <a:custGeom>
              <a:avLst/>
              <a:gdLst/>
              <a:ahLst/>
              <a:cxnLst/>
              <a:rect l="l" t="t" r="r" b="b"/>
              <a:pathLst>
                <a:path w="41234" h="47378" extrusionOk="0">
                  <a:moveTo>
                    <a:pt x="20617" y="1"/>
                  </a:moveTo>
                  <a:lnTo>
                    <a:pt x="16848" y="6493"/>
                  </a:lnTo>
                  <a:cubicBezTo>
                    <a:pt x="7284" y="8266"/>
                    <a:pt x="0" y="16659"/>
                    <a:pt x="0" y="26761"/>
                  </a:cubicBezTo>
                  <a:cubicBezTo>
                    <a:pt x="0" y="38130"/>
                    <a:pt x="9248" y="47377"/>
                    <a:pt x="20617" y="47377"/>
                  </a:cubicBezTo>
                  <a:cubicBezTo>
                    <a:pt x="31986" y="47377"/>
                    <a:pt x="41233" y="38130"/>
                    <a:pt x="41233" y="26761"/>
                  </a:cubicBezTo>
                  <a:cubicBezTo>
                    <a:pt x="41233" y="16659"/>
                    <a:pt x="33950" y="8266"/>
                    <a:pt x="24354" y="6493"/>
                  </a:cubicBezTo>
                  <a:lnTo>
                    <a:pt x="20617" y="1"/>
                  </a:ln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0"/>
            <p:cNvSpPr/>
            <p:nvPr/>
          </p:nvSpPr>
          <p:spPr>
            <a:xfrm>
              <a:off x="3433773" y="3522125"/>
              <a:ext cx="820250" cy="820250"/>
            </a:xfrm>
            <a:custGeom>
              <a:avLst/>
              <a:gdLst/>
              <a:ahLst/>
              <a:cxnLst/>
              <a:rect l="l" t="t" r="r" b="b"/>
              <a:pathLst>
                <a:path w="32810" h="32810" extrusionOk="0">
                  <a:moveTo>
                    <a:pt x="16405" y="1"/>
                  </a:moveTo>
                  <a:cubicBezTo>
                    <a:pt x="7348" y="1"/>
                    <a:pt x="0" y="7348"/>
                    <a:pt x="0" y="16405"/>
                  </a:cubicBezTo>
                  <a:cubicBezTo>
                    <a:pt x="0" y="25462"/>
                    <a:pt x="7348" y="32810"/>
                    <a:pt x="16405" y="32810"/>
                  </a:cubicBezTo>
                  <a:cubicBezTo>
                    <a:pt x="25462" y="32810"/>
                    <a:pt x="32809" y="25462"/>
                    <a:pt x="32809" y="16405"/>
                  </a:cubicBezTo>
                  <a:cubicBezTo>
                    <a:pt x="32809" y="7348"/>
                    <a:pt x="25462" y="1"/>
                    <a:pt x="1640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0"/>
            <p:cNvSpPr/>
            <p:nvPr/>
          </p:nvSpPr>
          <p:spPr>
            <a:xfrm>
              <a:off x="1386125" y="3263225"/>
              <a:ext cx="57800" cy="58625"/>
            </a:xfrm>
            <a:custGeom>
              <a:avLst/>
              <a:gdLst/>
              <a:ahLst/>
              <a:cxnLst/>
              <a:rect l="l" t="t" r="r" b="b"/>
              <a:pathLst>
                <a:path w="2312" h="2345" extrusionOk="0">
                  <a:moveTo>
                    <a:pt x="1172" y="1"/>
                  </a:moveTo>
                  <a:cubicBezTo>
                    <a:pt x="507" y="1"/>
                    <a:pt x="0" y="539"/>
                    <a:pt x="0" y="1173"/>
                  </a:cubicBezTo>
                  <a:cubicBezTo>
                    <a:pt x="0" y="1806"/>
                    <a:pt x="507" y="2344"/>
                    <a:pt x="1172" y="2344"/>
                  </a:cubicBezTo>
                  <a:cubicBezTo>
                    <a:pt x="1805" y="2344"/>
                    <a:pt x="2312" y="1806"/>
                    <a:pt x="2312" y="1173"/>
                  </a:cubicBezTo>
                  <a:cubicBezTo>
                    <a:pt x="2312" y="539"/>
                    <a:pt x="1805" y="1"/>
                    <a:pt x="1172" y="1"/>
                  </a:cubicBezTo>
                  <a:close/>
                </a:path>
              </a:pathLst>
            </a:custGeom>
            <a:solidFill>
              <a:schemeClr val="tx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0"/>
            <p:cNvSpPr/>
            <p:nvPr/>
          </p:nvSpPr>
          <p:spPr>
            <a:xfrm>
              <a:off x="1386125" y="3393075"/>
              <a:ext cx="57800" cy="57825"/>
            </a:xfrm>
            <a:custGeom>
              <a:avLst/>
              <a:gdLst/>
              <a:ahLst/>
              <a:cxnLst/>
              <a:rect l="l" t="t" r="r" b="b"/>
              <a:pathLst>
                <a:path w="2312" h="2313" extrusionOk="0">
                  <a:moveTo>
                    <a:pt x="1172" y="1"/>
                  </a:moveTo>
                  <a:cubicBezTo>
                    <a:pt x="507" y="1"/>
                    <a:pt x="0" y="507"/>
                    <a:pt x="0" y="1172"/>
                  </a:cubicBezTo>
                  <a:cubicBezTo>
                    <a:pt x="0" y="1806"/>
                    <a:pt x="507" y="2312"/>
                    <a:pt x="1172" y="2312"/>
                  </a:cubicBezTo>
                  <a:cubicBezTo>
                    <a:pt x="1805" y="2312"/>
                    <a:pt x="2312" y="1806"/>
                    <a:pt x="2312" y="1172"/>
                  </a:cubicBezTo>
                  <a:cubicBezTo>
                    <a:pt x="2312" y="507"/>
                    <a:pt x="1805" y="1"/>
                    <a:pt x="1172" y="1"/>
                  </a:cubicBezTo>
                  <a:close/>
                </a:path>
              </a:pathLst>
            </a:custGeom>
            <a:solidFill>
              <a:schemeClr val="tx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0"/>
            <p:cNvSpPr/>
            <p:nvPr/>
          </p:nvSpPr>
          <p:spPr>
            <a:xfrm>
              <a:off x="1386125" y="3522125"/>
              <a:ext cx="57800" cy="58625"/>
            </a:xfrm>
            <a:custGeom>
              <a:avLst/>
              <a:gdLst/>
              <a:ahLst/>
              <a:cxnLst/>
              <a:rect l="l" t="t" r="r" b="b"/>
              <a:pathLst>
                <a:path w="2312" h="2345" extrusionOk="0">
                  <a:moveTo>
                    <a:pt x="1172" y="1"/>
                  </a:moveTo>
                  <a:cubicBezTo>
                    <a:pt x="507" y="1"/>
                    <a:pt x="0" y="539"/>
                    <a:pt x="0" y="1172"/>
                  </a:cubicBezTo>
                  <a:cubicBezTo>
                    <a:pt x="0" y="1806"/>
                    <a:pt x="507" y="2344"/>
                    <a:pt x="1172" y="2344"/>
                  </a:cubicBezTo>
                  <a:cubicBezTo>
                    <a:pt x="1805" y="2344"/>
                    <a:pt x="2312" y="1806"/>
                    <a:pt x="2312" y="1172"/>
                  </a:cubicBezTo>
                  <a:cubicBezTo>
                    <a:pt x="2312" y="539"/>
                    <a:pt x="1805" y="1"/>
                    <a:pt x="1172" y="1"/>
                  </a:cubicBezTo>
                  <a:close/>
                </a:path>
              </a:pathLst>
            </a:custGeom>
            <a:solidFill>
              <a:schemeClr val="tx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0"/>
            <p:cNvSpPr/>
            <p:nvPr/>
          </p:nvSpPr>
          <p:spPr>
            <a:xfrm>
              <a:off x="1386125" y="3651975"/>
              <a:ext cx="57800" cy="57825"/>
            </a:xfrm>
            <a:custGeom>
              <a:avLst/>
              <a:gdLst/>
              <a:ahLst/>
              <a:cxnLst/>
              <a:rect l="l" t="t" r="r" b="b"/>
              <a:pathLst>
                <a:path w="2312" h="2313" extrusionOk="0">
                  <a:moveTo>
                    <a:pt x="1172" y="0"/>
                  </a:moveTo>
                  <a:cubicBezTo>
                    <a:pt x="507" y="0"/>
                    <a:pt x="0" y="507"/>
                    <a:pt x="0" y="1172"/>
                  </a:cubicBezTo>
                  <a:cubicBezTo>
                    <a:pt x="0" y="1805"/>
                    <a:pt x="507" y="2312"/>
                    <a:pt x="1172" y="2312"/>
                  </a:cubicBezTo>
                  <a:cubicBezTo>
                    <a:pt x="1805" y="2312"/>
                    <a:pt x="2312" y="1805"/>
                    <a:pt x="2312" y="1172"/>
                  </a:cubicBezTo>
                  <a:cubicBezTo>
                    <a:pt x="2312" y="507"/>
                    <a:pt x="1805" y="0"/>
                    <a:pt x="1172" y="0"/>
                  </a:cubicBezTo>
                  <a:close/>
                </a:path>
              </a:pathLst>
            </a:custGeom>
            <a:solidFill>
              <a:schemeClr val="tx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0"/>
            <p:cNvSpPr/>
            <p:nvPr/>
          </p:nvSpPr>
          <p:spPr>
            <a:xfrm>
              <a:off x="3750448" y="3039150"/>
              <a:ext cx="186875" cy="170050"/>
            </a:xfrm>
            <a:custGeom>
              <a:avLst/>
              <a:gdLst/>
              <a:ahLst/>
              <a:cxnLst/>
              <a:rect l="l" t="t" r="r" b="b"/>
              <a:pathLst>
                <a:path w="7475" h="6802" extrusionOk="0">
                  <a:moveTo>
                    <a:pt x="3728" y="1"/>
                  </a:moveTo>
                  <a:cubicBezTo>
                    <a:pt x="2186" y="1"/>
                    <a:pt x="796" y="1057"/>
                    <a:pt x="444" y="2598"/>
                  </a:cubicBezTo>
                  <a:cubicBezTo>
                    <a:pt x="1" y="4435"/>
                    <a:pt x="1141" y="6272"/>
                    <a:pt x="2946" y="6715"/>
                  </a:cubicBezTo>
                  <a:cubicBezTo>
                    <a:pt x="3204" y="6773"/>
                    <a:pt x="3463" y="6801"/>
                    <a:pt x="3717" y="6801"/>
                  </a:cubicBezTo>
                  <a:cubicBezTo>
                    <a:pt x="5271" y="6801"/>
                    <a:pt x="6678" y="5760"/>
                    <a:pt x="7031" y="4182"/>
                  </a:cubicBezTo>
                  <a:cubicBezTo>
                    <a:pt x="7475" y="2345"/>
                    <a:pt x="6335" y="508"/>
                    <a:pt x="4530" y="97"/>
                  </a:cubicBezTo>
                  <a:cubicBezTo>
                    <a:pt x="4261" y="32"/>
                    <a:pt x="3993" y="1"/>
                    <a:pt x="37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0"/>
            <p:cNvSpPr/>
            <p:nvPr/>
          </p:nvSpPr>
          <p:spPr>
            <a:xfrm>
              <a:off x="3769473" y="3056275"/>
              <a:ext cx="148850" cy="135250"/>
            </a:xfrm>
            <a:custGeom>
              <a:avLst/>
              <a:gdLst/>
              <a:ahLst/>
              <a:cxnLst/>
              <a:rect l="l" t="t" r="r" b="b"/>
              <a:pathLst>
                <a:path w="5954" h="5410" extrusionOk="0">
                  <a:moveTo>
                    <a:pt x="2940" y="1"/>
                  </a:moveTo>
                  <a:cubicBezTo>
                    <a:pt x="1718" y="1"/>
                    <a:pt x="614" y="829"/>
                    <a:pt x="317" y="2072"/>
                  </a:cubicBezTo>
                  <a:cubicBezTo>
                    <a:pt x="0" y="3528"/>
                    <a:pt x="887" y="4985"/>
                    <a:pt x="2344" y="5334"/>
                  </a:cubicBezTo>
                  <a:cubicBezTo>
                    <a:pt x="2557" y="5385"/>
                    <a:pt x="2771" y="5409"/>
                    <a:pt x="2982" y="5409"/>
                  </a:cubicBezTo>
                  <a:cubicBezTo>
                    <a:pt x="4204" y="5409"/>
                    <a:pt x="5308" y="4581"/>
                    <a:pt x="5605" y="3338"/>
                  </a:cubicBezTo>
                  <a:cubicBezTo>
                    <a:pt x="5954" y="1882"/>
                    <a:pt x="5035" y="425"/>
                    <a:pt x="3579" y="77"/>
                  </a:cubicBezTo>
                  <a:cubicBezTo>
                    <a:pt x="3365" y="25"/>
                    <a:pt x="3151" y="1"/>
                    <a:pt x="2940" y="1"/>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0"/>
            <p:cNvSpPr/>
            <p:nvPr/>
          </p:nvSpPr>
          <p:spPr>
            <a:xfrm>
              <a:off x="3771847" y="3081125"/>
              <a:ext cx="137775" cy="110775"/>
            </a:xfrm>
            <a:custGeom>
              <a:avLst/>
              <a:gdLst/>
              <a:ahLst/>
              <a:cxnLst/>
              <a:rect l="l" t="t" r="r" b="b"/>
              <a:pathLst>
                <a:path w="5511" h="4431" extrusionOk="0">
                  <a:moveTo>
                    <a:pt x="792" y="1"/>
                  </a:moveTo>
                  <a:lnTo>
                    <a:pt x="792" y="1"/>
                  </a:lnTo>
                  <a:cubicBezTo>
                    <a:pt x="190" y="729"/>
                    <a:pt x="0" y="1774"/>
                    <a:pt x="380" y="2724"/>
                  </a:cubicBezTo>
                  <a:cubicBezTo>
                    <a:pt x="792" y="3791"/>
                    <a:pt x="1817" y="4431"/>
                    <a:pt x="2899" y="4431"/>
                  </a:cubicBezTo>
                  <a:cubicBezTo>
                    <a:pt x="3231" y="4431"/>
                    <a:pt x="3568" y="4371"/>
                    <a:pt x="3895" y="4245"/>
                  </a:cubicBezTo>
                  <a:cubicBezTo>
                    <a:pt x="4719" y="3896"/>
                    <a:pt x="5289" y="3200"/>
                    <a:pt x="5510" y="2376"/>
                  </a:cubicBezTo>
                  <a:lnTo>
                    <a:pt x="5510" y="2376"/>
                  </a:lnTo>
                  <a:cubicBezTo>
                    <a:pt x="5225" y="2724"/>
                    <a:pt x="4845" y="3010"/>
                    <a:pt x="4402" y="3168"/>
                  </a:cubicBezTo>
                  <a:cubicBezTo>
                    <a:pt x="4071" y="3306"/>
                    <a:pt x="3727" y="3372"/>
                    <a:pt x="3388" y="3372"/>
                  </a:cubicBezTo>
                  <a:cubicBezTo>
                    <a:pt x="2331" y="3372"/>
                    <a:pt x="1318" y="2734"/>
                    <a:pt x="887" y="1679"/>
                  </a:cubicBezTo>
                  <a:cubicBezTo>
                    <a:pt x="665" y="1109"/>
                    <a:pt x="633" y="539"/>
                    <a:pt x="792" y="1"/>
                  </a:cubicBezTo>
                  <a:close/>
                </a:path>
              </a:pathLst>
            </a:custGeom>
            <a:solidFill>
              <a:srgbClr val="003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7" name="Google Shape;2637;p30"/>
            <p:cNvSpPr/>
            <p:nvPr/>
          </p:nvSpPr>
          <p:spPr>
            <a:xfrm>
              <a:off x="3820122" y="2517425"/>
              <a:ext cx="57825" cy="58625"/>
            </a:xfrm>
            <a:custGeom>
              <a:avLst/>
              <a:gdLst/>
              <a:ahLst/>
              <a:cxnLst/>
              <a:rect l="l" t="t" r="r" b="b"/>
              <a:pathLst>
                <a:path w="2313" h="2345" extrusionOk="0">
                  <a:moveTo>
                    <a:pt x="1173" y="1"/>
                  </a:moveTo>
                  <a:cubicBezTo>
                    <a:pt x="508" y="1"/>
                    <a:pt x="1" y="539"/>
                    <a:pt x="1" y="1172"/>
                  </a:cubicBezTo>
                  <a:cubicBezTo>
                    <a:pt x="1" y="1806"/>
                    <a:pt x="508" y="2344"/>
                    <a:pt x="1173" y="2344"/>
                  </a:cubicBezTo>
                  <a:cubicBezTo>
                    <a:pt x="1806" y="2344"/>
                    <a:pt x="2313" y="1806"/>
                    <a:pt x="2313" y="1172"/>
                  </a:cubicBezTo>
                  <a:cubicBezTo>
                    <a:pt x="2313" y="539"/>
                    <a:pt x="1806" y="1"/>
                    <a:pt x="1173" y="1"/>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0"/>
            <p:cNvSpPr/>
            <p:nvPr/>
          </p:nvSpPr>
          <p:spPr>
            <a:xfrm>
              <a:off x="3820122" y="2647275"/>
              <a:ext cx="57825" cy="57825"/>
            </a:xfrm>
            <a:custGeom>
              <a:avLst/>
              <a:gdLst/>
              <a:ahLst/>
              <a:cxnLst/>
              <a:rect l="l" t="t" r="r" b="b"/>
              <a:pathLst>
                <a:path w="2313" h="2313" extrusionOk="0">
                  <a:moveTo>
                    <a:pt x="1173" y="0"/>
                  </a:moveTo>
                  <a:cubicBezTo>
                    <a:pt x="508" y="0"/>
                    <a:pt x="1" y="507"/>
                    <a:pt x="1" y="1172"/>
                  </a:cubicBezTo>
                  <a:cubicBezTo>
                    <a:pt x="1" y="1806"/>
                    <a:pt x="508" y="2312"/>
                    <a:pt x="1173" y="2312"/>
                  </a:cubicBezTo>
                  <a:cubicBezTo>
                    <a:pt x="1806" y="2312"/>
                    <a:pt x="2313" y="1806"/>
                    <a:pt x="2313" y="1172"/>
                  </a:cubicBezTo>
                  <a:cubicBezTo>
                    <a:pt x="2313" y="507"/>
                    <a:pt x="1806" y="0"/>
                    <a:pt x="1173" y="0"/>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0"/>
            <p:cNvSpPr/>
            <p:nvPr/>
          </p:nvSpPr>
          <p:spPr>
            <a:xfrm>
              <a:off x="3820122" y="2776325"/>
              <a:ext cx="57825" cy="58600"/>
            </a:xfrm>
            <a:custGeom>
              <a:avLst/>
              <a:gdLst/>
              <a:ahLst/>
              <a:cxnLst/>
              <a:rect l="l" t="t" r="r" b="b"/>
              <a:pathLst>
                <a:path w="2313" h="2344" extrusionOk="0">
                  <a:moveTo>
                    <a:pt x="1173" y="0"/>
                  </a:moveTo>
                  <a:cubicBezTo>
                    <a:pt x="508" y="0"/>
                    <a:pt x="1" y="539"/>
                    <a:pt x="1" y="1172"/>
                  </a:cubicBezTo>
                  <a:cubicBezTo>
                    <a:pt x="1" y="1806"/>
                    <a:pt x="508" y="2344"/>
                    <a:pt x="1173" y="2344"/>
                  </a:cubicBezTo>
                  <a:cubicBezTo>
                    <a:pt x="1806" y="2344"/>
                    <a:pt x="2313" y="1806"/>
                    <a:pt x="2313" y="1172"/>
                  </a:cubicBezTo>
                  <a:cubicBezTo>
                    <a:pt x="2313" y="539"/>
                    <a:pt x="1806" y="0"/>
                    <a:pt x="1173" y="0"/>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0"/>
            <p:cNvSpPr/>
            <p:nvPr/>
          </p:nvSpPr>
          <p:spPr>
            <a:xfrm>
              <a:off x="3820122" y="2906175"/>
              <a:ext cx="57825" cy="57800"/>
            </a:xfrm>
            <a:custGeom>
              <a:avLst/>
              <a:gdLst/>
              <a:ahLst/>
              <a:cxnLst/>
              <a:rect l="l" t="t" r="r" b="b"/>
              <a:pathLst>
                <a:path w="2313" h="2312" extrusionOk="0">
                  <a:moveTo>
                    <a:pt x="1173" y="0"/>
                  </a:moveTo>
                  <a:cubicBezTo>
                    <a:pt x="508" y="0"/>
                    <a:pt x="1" y="507"/>
                    <a:pt x="1" y="1172"/>
                  </a:cubicBezTo>
                  <a:cubicBezTo>
                    <a:pt x="1" y="1805"/>
                    <a:pt x="508" y="2312"/>
                    <a:pt x="1173" y="2312"/>
                  </a:cubicBezTo>
                  <a:cubicBezTo>
                    <a:pt x="1806" y="2312"/>
                    <a:pt x="2313" y="1805"/>
                    <a:pt x="2313" y="1172"/>
                  </a:cubicBezTo>
                  <a:cubicBezTo>
                    <a:pt x="2313" y="507"/>
                    <a:pt x="1806" y="0"/>
                    <a:pt x="1173" y="0"/>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0"/>
            <p:cNvSpPr/>
            <p:nvPr/>
          </p:nvSpPr>
          <p:spPr>
            <a:xfrm>
              <a:off x="6092112" y="3022550"/>
              <a:ext cx="176575" cy="176575"/>
            </a:xfrm>
            <a:custGeom>
              <a:avLst/>
              <a:gdLst/>
              <a:ahLst/>
              <a:cxnLst/>
              <a:rect l="l" t="t" r="r" b="b"/>
              <a:pathLst>
                <a:path w="7063" h="7063" extrusionOk="0">
                  <a:moveTo>
                    <a:pt x="3547" y="0"/>
                  </a:moveTo>
                  <a:cubicBezTo>
                    <a:pt x="1584" y="0"/>
                    <a:pt x="0" y="1584"/>
                    <a:pt x="0" y="3516"/>
                  </a:cubicBezTo>
                  <a:cubicBezTo>
                    <a:pt x="0" y="5479"/>
                    <a:pt x="1584" y="7063"/>
                    <a:pt x="3547" y="7063"/>
                  </a:cubicBezTo>
                  <a:cubicBezTo>
                    <a:pt x="5479" y="7063"/>
                    <a:pt x="7062" y="5479"/>
                    <a:pt x="7062" y="3516"/>
                  </a:cubicBezTo>
                  <a:cubicBezTo>
                    <a:pt x="7062" y="1584"/>
                    <a:pt x="5479" y="0"/>
                    <a:pt x="35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0"/>
            <p:cNvSpPr/>
            <p:nvPr/>
          </p:nvSpPr>
          <p:spPr>
            <a:xfrm>
              <a:off x="6109099" y="3033596"/>
              <a:ext cx="140175" cy="140950"/>
            </a:xfrm>
            <a:custGeom>
              <a:avLst/>
              <a:gdLst/>
              <a:ahLst/>
              <a:cxnLst/>
              <a:rect l="l" t="t" r="r" b="b"/>
              <a:pathLst>
                <a:path w="5607" h="5638" extrusionOk="0">
                  <a:moveTo>
                    <a:pt x="2819" y="0"/>
                  </a:moveTo>
                  <a:cubicBezTo>
                    <a:pt x="1236" y="0"/>
                    <a:pt x="1" y="1267"/>
                    <a:pt x="1" y="2819"/>
                  </a:cubicBezTo>
                  <a:cubicBezTo>
                    <a:pt x="1" y="4370"/>
                    <a:pt x="1236" y="5637"/>
                    <a:pt x="2819" y="5637"/>
                  </a:cubicBezTo>
                  <a:cubicBezTo>
                    <a:pt x="4371" y="5637"/>
                    <a:pt x="5606" y="4370"/>
                    <a:pt x="5606" y="2819"/>
                  </a:cubicBezTo>
                  <a:cubicBezTo>
                    <a:pt x="5606" y="1267"/>
                    <a:pt x="4371" y="0"/>
                    <a:pt x="2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0"/>
            <p:cNvSpPr/>
            <p:nvPr/>
          </p:nvSpPr>
          <p:spPr>
            <a:xfrm>
              <a:off x="6105903" y="3059522"/>
              <a:ext cx="143325" cy="115025"/>
            </a:xfrm>
            <a:custGeom>
              <a:avLst/>
              <a:gdLst/>
              <a:ahLst/>
              <a:cxnLst/>
              <a:rect l="l" t="t" r="r" b="b"/>
              <a:pathLst>
                <a:path w="5733" h="4601" extrusionOk="0">
                  <a:moveTo>
                    <a:pt x="824" y="0"/>
                  </a:moveTo>
                  <a:lnTo>
                    <a:pt x="824" y="0"/>
                  </a:lnTo>
                  <a:cubicBezTo>
                    <a:pt x="191" y="760"/>
                    <a:pt x="1" y="1837"/>
                    <a:pt x="381" y="2819"/>
                  </a:cubicBezTo>
                  <a:cubicBezTo>
                    <a:pt x="816" y="3932"/>
                    <a:pt x="1880" y="4601"/>
                    <a:pt x="3007" y="4601"/>
                  </a:cubicBezTo>
                  <a:cubicBezTo>
                    <a:pt x="3356" y="4601"/>
                    <a:pt x="3710" y="4537"/>
                    <a:pt x="4054" y="4402"/>
                  </a:cubicBezTo>
                  <a:cubicBezTo>
                    <a:pt x="4909" y="4054"/>
                    <a:pt x="5511" y="3325"/>
                    <a:pt x="5733" y="2470"/>
                  </a:cubicBezTo>
                  <a:lnTo>
                    <a:pt x="5733" y="2470"/>
                  </a:lnTo>
                  <a:cubicBezTo>
                    <a:pt x="5416" y="2819"/>
                    <a:pt x="5036" y="3135"/>
                    <a:pt x="4593" y="3294"/>
                  </a:cubicBezTo>
                  <a:cubicBezTo>
                    <a:pt x="4251" y="3438"/>
                    <a:pt x="3896" y="3506"/>
                    <a:pt x="3547" y="3506"/>
                  </a:cubicBezTo>
                  <a:cubicBezTo>
                    <a:pt x="2439" y="3506"/>
                    <a:pt x="1384" y="2825"/>
                    <a:pt x="951" y="1742"/>
                  </a:cubicBezTo>
                  <a:cubicBezTo>
                    <a:pt x="697" y="1172"/>
                    <a:pt x="666" y="570"/>
                    <a:pt x="824" y="0"/>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4" name="Google Shape;2644;p30"/>
            <p:cNvSpPr/>
            <p:nvPr/>
          </p:nvSpPr>
          <p:spPr>
            <a:xfrm>
              <a:off x="6149112" y="3263225"/>
              <a:ext cx="58600" cy="58625"/>
            </a:xfrm>
            <a:custGeom>
              <a:avLst/>
              <a:gdLst/>
              <a:ahLst/>
              <a:cxnLst/>
              <a:rect l="l" t="t" r="r" b="b"/>
              <a:pathLst>
                <a:path w="2344" h="2345" extrusionOk="0">
                  <a:moveTo>
                    <a:pt x="1172" y="1"/>
                  </a:moveTo>
                  <a:cubicBezTo>
                    <a:pt x="539" y="1"/>
                    <a:pt x="0" y="539"/>
                    <a:pt x="0" y="1173"/>
                  </a:cubicBezTo>
                  <a:cubicBezTo>
                    <a:pt x="0" y="1806"/>
                    <a:pt x="539" y="2344"/>
                    <a:pt x="1172" y="2344"/>
                  </a:cubicBezTo>
                  <a:cubicBezTo>
                    <a:pt x="1806" y="2344"/>
                    <a:pt x="2344" y="1806"/>
                    <a:pt x="2344" y="1173"/>
                  </a:cubicBezTo>
                  <a:cubicBezTo>
                    <a:pt x="2344" y="539"/>
                    <a:pt x="1806" y="1"/>
                    <a:pt x="1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0"/>
            <p:cNvSpPr/>
            <p:nvPr/>
          </p:nvSpPr>
          <p:spPr>
            <a:xfrm>
              <a:off x="6149112" y="3393075"/>
              <a:ext cx="58600" cy="57825"/>
            </a:xfrm>
            <a:custGeom>
              <a:avLst/>
              <a:gdLst/>
              <a:ahLst/>
              <a:cxnLst/>
              <a:rect l="l" t="t" r="r" b="b"/>
              <a:pathLst>
                <a:path w="2344" h="2313" extrusionOk="0">
                  <a:moveTo>
                    <a:pt x="1172" y="1"/>
                  </a:moveTo>
                  <a:cubicBezTo>
                    <a:pt x="539" y="1"/>
                    <a:pt x="0" y="507"/>
                    <a:pt x="0" y="1172"/>
                  </a:cubicBezTo>
                  <a:cubicBezTo>
                    <a:pt x="0" y="1806"/>
                    <a:pt x="539" y="2312"/>
                    <a:pt x="1172" y="2312"/>
                  </a:cubicBezTo>
                  <a:cubicBezTo>
                    <a:pt x="1806" y="2312"/>
                    <a:pt x="2344" y="1806"/>
                    <a:pt x="2344" y="1172"/>
                  </a:cubicBezTo>
                  <a:cubicBezTo>
                    <a:pt x="2344" y="507"/>
                    <a:pt x="1806" y="1"/>
                    <a:pt x="1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0"/>
            <p:cNvSpPr/>
            <p:nvPr/>
          </p:nvSpPr>
          <p:spPr>
            <a:xfrm>
              <a:off x="6149112" y="3522125"/>
              <a:ext cx="58600" cy="58625"/>
            </a:xfrm>
            <a:custGeom>
              <a:avLst/>
              <a:gdLst/>
              <a:ahLst/>
              <a:cxnLst/>
              <a:rect l="l" t="t" r="r" b="b"/>
              <a:pathLst>
                <a:path w="2344" h="2345" extrusionOk="0">
                  <a:moveTo>
                    <a:pt x="1172" y="1"/>
                  </a:moveTo>
                  <a:cubicBezTo>
                    <a:pt x="539" y="1"/>
                    <a:pt x="0" y="539"/>
                    <a:pt x="0" y="1172"/>
                  </a:cubicBezTo>
                  <a:cubicBezTo>
                    <a:pt x="0" y="1806"/>
                    <a:pt x="539" y="2344"/>
                    <a:pt x="1172" y="2344"/>
                  </a:cubicBezTo>
                  <a:cubicBezTo>
                    <a:pt x="1806" y="2344"/>
                    <a:pt x="2344" y="1806"/>
                    <a:pt x="2344" y="1172"/>
                  </a:cubicBezTo>
                  <a:cubicBezTo>
                    <a:pt x="2344" y="539"/>
                    <a:pt x="1806" y="1"/>
                    <a:pt x="1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0"/>
            <p:cNvSpPr/>
            <p:nvPr/>
          </p:nvSpPr>
          <p:spPr>
            <a:xfrm>
              <a:off x="6149112" y="3651975"/>
              <a:ext cx="58600" cy="57825"/>
            </a:xfrm>
            <a:custGeom>
              <a:avLst/>
              <a:gdLst/>
              <a:ahLst/>
              <a:cxnLst/>
              <a:rect l="l" t="t" r="r" b="b"/>
              <a:pathLst>
                <a:path w="2344" h="2313" extrusionOk="0">
                  <a:moveTo>
                    <a:pt x="1172" y="0"/>
                  </a:moveTo>
                  <a:cubicBezTo>
                    <a:pt x="539" y="0"/>
                    <a:pt x="0" y="507"/>
                    <a:pt x="0" y="1172"/>
                  </a:cubicBezTo>
                  <a:cubicBezTo>
                    <a:pt x="0" y="1805"/>
                    <a:pt x="539" y="2312"/>
                    <a:pt x="1172" y="2312"/>
                  </a:cubicBezTo>
                  <a:cubicBezTo>
                    <a:pt x="1806" y="2312"/>
                    <a:pt x="2344" y="1805"/>
                    <a:pt x="2344" y="1172"/>
                  </a:cubicBezTo>
                  <a:cubicBezTo>
                    <a:pt x="2344" y="507"/>
                    <a:pt x="1806" y="0"/>
                    <a:pt x="1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0" name="Google Shape;2720;p30"/>
          <p:cNvSpPr txBox="1"/>
          <p:nvPr/>
        </p:nvSpPr>
        <p:spPr>
          <a:xfrm>
            <a:off x="717400" y="411475"/>
            <a:ext cx="7723500" cy="5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Medium"/>
                <a:ea typeface="Fira Sans Medium"/>
                <a:cs typeface="Fira Sans Medium"/>
                <a:sym typeface="Fira Sans Medium"/>
              </a:rPr>
              <a:t>CÀI ĐẶT CẤU HÌNH CHUNG</a:t>
            </a:r>
            <a:endParaRPr sz="2800" dirty="0">
              <a:latin typeface="Fira Sans Medium"/>
              <a:ea typeface="Fira Sans Medium"/>
              <a:cs typeface="Fira Sans Medium"/>
              <a:sym typeface="Fira Sans Medium"/>
            </a:endParaRPr>
          </a:p>
        </p:txBody>
      </p:sp>
      <p:sp>
        <p:nvSpPr>
          <p:cNvPr id="2721" name="Google Shape;2721;p30"/>
          <p:cNvSpPr txBox="1"/>
          <p:nvPr/>
        </p:nvSpPr>
        <p:spPr>
          <a:xfrm>
            <a:off x="764539" y="3714500"/>
            <a:ext cx="17652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Medium"/>
                <a:ea typeface="Fira Sans Medium"/>
                <a:cs typeface="Fira Sans Medium"/>
                <a:sym typeface="Fira Sans Medium"/>
              </a:rPr>
              <a:t>Laravel framework</a:t>
            </a:r>
            <a:endParaRPr dirty="0">
              <a:latin typeface="Fira Sans Medium"/>
              <a:ea typeface="Fira Sans Medium"/>
              <a:cs typeface="Fira Sans Medium"/>
              <a:sym typeface="Fira Sans Medium"/>
            </a:endParaRPr>
          </a:p>
        </p:txBody>
      </p:sp>
      <p:sp>
        <p:nvSpPr>
          <p:cNvPr id="2722" name="Google Shape;2722;p30"/>
          <p:cNvSpPr txBox="1"/>
          <p:nvPr/>
        </p:nvSpPr>
        <p:spPr>
          <a:xfrm>
            <a:off x="764539" y="3975199"/>
            <a:ext cx="17652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a:ea typeface="Fira Sans"/>
                <a:cs typeface="Fira Sans"/>
                <a:sym typeface="Fira Sans"/>
              </a:rPr>
              <a:t>Phiên bản 10.x</a:t>
            </a:r>
            <a:endParaRPr sz="1200" dirty="0">
              <a:latin typeface="Fira Sans"/>
              <a:ea typeface="Fira Sans"/>
              <a:cs typeface="Fira Sans"/>
              <a:sym typeface="Fira Sans"/>
            </a:endParaRPr>
          </a:p>
        </p:txBody>
      </p:sp>
      <p:sp>
        <p:nvSpPr>
          <p:cNvPr id="2723" name="Google Shape;2723;p30"/>
          <p:cNvSpPr txBox="1"/>
          <p:nvPr/>
        </p:nvSpPr>
        <p:spPr>
          <a:xfrm>
            <a:off x="3689400" y="1450547"/>
            <a:ext cx="17652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Medium"/>
                <a:ea typeface="Fira Sans Medium"/>
                <a:cs typeface="Fira Sans Medium"/>
                <a:sym typeface="Fira Sans Medium"/>
              </a:rPr>
              <a:t>Composer</a:t>
            </a:r>
            <a:endParaRPr dirty="0">
              <a:latin typeface="Fira Sans Medium"/>
              <a:ea typeface="Fira Sans Medium"/>
              <a:cs typeface="Fira Sans Medium"/>
              <a:sym typeface="Fira Sans Medium"/>
            </a:endParaRPr>
          </a:p>
        </p:txBody>
      </p:sp>
      <p:sp>
        <p:nvSpPr>
          <p:cNvPr id="2724" name="Google Shape;2724;p30"/>
          <p:cNvSpPr txBox="1"/>
          <p:nvPr/>
        </p:nvSpPr>
        <p:spPr>
          <a:xfrm>
            <a:off x="3689400" y="1711245"/>
            <a:ext cx="17652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a:ea typeface="Fira Sans"/>
                <a:cs typeface="Fira Sans"/>
                <a:sym typeface="Fira Sans"/>
              </a:rPr>
              <a:t>Phiên bản 2.6.3</a:t>
            </a:r>
            <a:endParaRPr sz="1200" dirty="0">
              <a:latin typeface="Fira Sans"/>
              <a:ea typeface="Fira Sans"/>
              <a:cs typeface="Fira Sans"/>
              <a:sym typeface="Fira Sans"/>
            </a:endParaRPr>
          </a:p>
        </p:txBody>
      </p:sp>
      <p:sp>
        <p:nvSpPr>
          <p:cNvPr id="2727" name="Google Shape;2727;p30"/>
          <p:cNvSpPr txBox="1"/>
          <p:nvPr/>
        </p:nvSpPr>
        <p:spPr>
          <a:xfrm>
            <a:off x="6557752" y="3710255"/>
            <a:ext cx="17652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Medium"/>
                <a:ea typeface="Fira Sans Medium"/>
                <a:cs typeface="Fira Sans Medium"/>
                <a:sym typeface="Fira Sans Medium"/>
              </a:rPr>
              <a:t>Xampp</a:t>
            </a:r>
            <a:endParaRPr dirty="0">
              <a:latin typeface="Fira Sans Medium"/>
              <a:ea typeface="Fira Sans Medium"/>
              <a:cs typeface="Fira Sans Medium"/>
              <a:sym typeface="Fira Sans Medium"/>
            </a:endParaRPr>
          </a:p>
        </p:txBody>
      </p:sp>
      <p:sp>
        <p:nvSpPr>
          <p:cNvPr id="2728" name="Google Shape;2728;p30"/>
          <p:cNvSpPr txBox="1"/>
          <p:nvPr/>
        </p:nvSpPr>
        <p:spPr>
          <a:xfrm>
            <a:off x="6557752" y="3970951"/>
            <a:ext cx="17652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a:ea typeface="Fira Sans"/>
                <a:cs typeface="Fira Sans"/>
                <a:sym typeface="Fira Sans"/>
              </a:rPr>
              <a:t>Phiên bản 8.2.12</a:t>
            </a:r>
            <a:endParaRPr sz="1200" dirty="0">
              <a:latin typeface="Fira Sans"/>
              <a:ea typeface="Fira Sans"/>
              <a:cs typeface="Fira Sans"/>
              <a:sym typeface="Fira Sans"/>
            </a:endParaRPr>
          </a:p>
        </p:txBody>
      </p:sp>
      <p:pic>
        <p:nvPicPr>
          <p:cNvPr id="3" name="Picture 2">
            <a:extLst>
              <a:ext uri="{FF2B5EF4-FFF2-40B4-BE49-F238E27FC236}">
                <a16:creationId xmlns:a16="http://schemas.microsoft.com/office/drawing/2014/main" id="{0CD780C3-B199-63B7-490C-173FDF89E1AC}"/>
              </a:ext>
            </a:extLst>
          </p:cNvPr>
          <p:cNvPicPr>
            <a:picLocks noChangeAspect="1"/>
          </p:cNvPicPr>
          <p:nvPr/>
        </p:nvPicPr>
        <p:blipFill>
          <a:blip r:embed="rId3"/>
          <a:stretch>
            <a:fillRect/>
          </a:stretch>
        </p:blipFill>
        <p:spPr>
          <a:xfrm>
            <a:off x="1395724" y="1630901"/>
            <a:ext cx="604425" cy="652176"/>
          </a:xfrm>
          <a:prstGeom prst="rect">
            <a:avLst/>
          </a:prstGeom>
        </p:spPr>
      </p:pic>
      <p:pic>
        <p:nvPicPr>
          <p:cNvPr id="11" name="Picture 10">
            <a:extLst>
              <a:ext uri="{FF2B5EF4-FFF2-40B4-BE49-F238E27FC236}">
                <a16:creationId xmlns:a16="http://schemas.microsoft.com/office/drawing/2014/main" id="{09EE49DB-82A4-2364-845A-236429082A54}"/>
              </a:ext>
            </a:extLst>
          </p:cNvPr>
          <p:cNvPicPr>
            <a:picLocks noChangeAspect="1"/>
          </p:cNvPicPr>
          <p:nvPr/>
        </p:nvPicPr>
        <p:blipFill>
          <a:blip r:embed="rId4"/>
          <a:stretch>
            <a:fillRect/>
          </a:stretch>
        </p:blipFill>
        <p:spPr>
          <a:xfrm>
            <a:off x="4295888" y="3479376"/>
            <a:ext cx="649626" cy="788729"/>
          </a:xfrm>
          <a:prstGeom prst="rect">
            <a:avLst/>
          </a:prstGeom>
        </p:spPr>
      </p:pic>
      <p:pic>
        <p:nvPicPr>
          <p:cNvPr id="13" name="Picture 12">
            <a:extLst>
              <a:ext uri="{FF2B5EF4-FFF2-40B4-BE49-F238E27FC236}">
                <a16:creationId xmlns:a16="http://schemas.microsoft.com/office/drawing/2014/main" id="{EC24A69F-9A38-513B-D72C-3AB8E8766403}"/>
              </a:ext>
            </a:extLst>
          </p:cNvPr>
          <p:cNvPicPr>
            <a:picLocks noChangeAspect="1"/>
          </p:cNvPicPr>
          <p:nvPr/>
        </p:nvPicPr>
        <p:blipFill>
          <a:blip r:embed="rId5"/>
          <a:stretch>
            <a:fillRect/>
          </a:stretch>
        </p:blipFill>
        <p:spPr>
          <a:xfrm>
            <a:off x="7057187" y="1517697"/>
            <a:ext cx="838242" cy="8707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20"/>
                                        </p:tgtEl>
                                        <p:attrNameLst>
                                          <p:attrName>style.visibility</p:attrName>
                                        </p:attrNameLst>
                                      </p:cBhvr>
                                      <p:to>
                                        <p:strVal val="visible"/>
                                      </p:to>
                                    </p:set>
                                    <p:animEffect transition="in" filter="fade">
                                      <p:cBhvr>
                                        <p:cTn id="7" dur="1000"/>
                                        <p:tgtEl>
                                          <p:spTgt spid="2720"/>
                                        </p:tgtEl>
                                      </p:cBhvr>
                                    </p:animEffect>
                                    <p:anim calcmode="lin" valueType="num">
                                      <p:cBhvr>
                                        <p:cTn id="8" dur="1000" fill="hold"/>
                                        <p:tgtEl>
                                          <p:spTgt spid="2720"/>
                                        </p:tgtEl>
                                        <p:attrNameLst>
                                          <p:attrName>ppt_x</p:attrName>
                                        </p:attrNameLst>
                                      </p:cBhvr>
                                      <p:tavLst>
                                        <p:tav tm="0">
                                          <p:val>
                                            <p:strVal val="#ppt_x"/>
                                          </p:val>
                                        </p:tav>
                                        <p:tav tm="100000">
                                          <p:val>
                                            <p:strVal val="#ppt_x"/>
                                          </p:val>
                                        </p:tav>
                                      </p:tavLst>
                                    </p:anim>
                                    <p:anim calcmode="lin" valueType="num">
                                      <p:cBhvr>
                                        <p:cTn id="9" dur="1000" fill="hold"/>
                                        <p:tgtEl>
                                          <p:spTgt spid="27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589"/>
                                        </p:tgtEl>
                                        <p:attrNameLst>
                                          <p:attrName>style.visibility</p:attrName>
                                        </p:attrNameLst>
                                      </p:cBhvr>
                                      <p:to>
                                        <p:strVal val="visible"/>
                                      </p:to>
                                    </p:set>
                                    <p:animEffect transition="in" filter="wipe(down)">
                                      <p:cBhvr>
                                        <p:cTn id="14" dur="500"/>
                                        <p:tgtEl>
                                          <p:spTgt spid="2589"/>
                                        </p:tgtEl>
                                      </p:cBhvr>
                                    </p:animEffect>
                                  </p:childTnLst>
                                </p:cTn>
                              </p:par>
                              <p:par>
                                <p:cTn id="15" presetID="2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721"/>
                                        </p:tgtEl>
                                        <p:attrNameLst>
                                          <p:attrName>style.visibility</p:attrName>
                                        </p:attrNameLst>
                                      </p:cBhvr>
                                      <p:to>
                                        <p:strVal val="visible"/>
                                      </p:to>
                                    </p:set>
                                    <p:animEffect transition="in" filter="wipe(down)">
                                      <p:cBhvr>
                                        <p:cTn id="20" dur="500"/>
                                        <p:tgtEl>
                                          <p:spTgt spid="272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722"/>
                                        </p:tgtEl>
                                        <p:attrNameLst>
                                          <p:attrName>style.visibility</p:attrName>
                                        </p:attrNameLst>
                                      </p:cBhvr>
                                      <p:to>
                                        <p:strVal val="visible"/>
                                      </p:to>
                                    </p:set>
                                    <p:animEffect transition="in" filter="wipe(down)">
                                      <p:cBhvr>
                                        <p:cTn id="23" dur="500"/>
                                        <p:tgtEl>
                                          <p:spTgt spid="272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723"/>
                                        </p:tgtEl>
                                        <p:attrNameLst>
                                          <p:attrName>style.visibility</p:attrName>
                                        </p:attrNameLst>
                                      </p:cBhvr>
                                      <p:to>
                                        <p:strVal val="visible"/>
                                      </p:to>
                                    </p:set>
                                    <p:animEffect transition="in" filter="wipe(down)">
                                      <p:cBhvr>
                                        <p:cTn id="26" dur="500"/>
                                        <p:tgtEl>
                                          <p:spTgt spid="272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724"/>
                                        </p:tgtEl>
                                        <p:attrNameLst>
                                          <p:attrName>style.visibility</p:attrName>
                                        </p:attrNameLst>
                                      </p:cBhvr>
                                      <p:to>
                                        <p:strVal val="visible"/>
                                      </p:to>
                                    </p:set>
                                    <p:animEffect transition="in" filter="wipe(down)">
                                      <p:cBhvr>
                                        <p:cTn id="29" dur="500"/>
                                        <p:tgtEl>
                                          <p:spTgt spid="2724"/>
                                        </p:tgtEl>
                                      </p:cBhvr>
                                    </p:animEffect>
                                  </p:childTnLst>
                                </p:cTn>
                              </p:par>
                              <p:par>
                                <p:cTn id="30" presetID="22" presetClass="entr" presetSubtype="4"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727"/>
                                        </p:tgtEl>
                                        <p:attrNameLst>
                                          <p:attrName>style.visibility</p:attrName>
                                        </p:attrNameLst>
                                      </p:cBhvr>
                                      <p:to>
                                        <p:strVal val="visible"/>
                                      </p:to>
                                    </p:set>
                                    <p:animEffect transition="in" filter="wipe(down)">
                                      <p:cBhvr>
                                        <p:cTn id="35" dur="500"/>
                                        <p:tgtEl>
                                          <p:spTgt spid="272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728"/>
                                        </p:tgtEl>
                                        <p:attrNameLst>
                                          <p:attrName>style.visibility</p:attrName>
                                        </p:attrNameLst>
                                      </p:cBhvr>
                                      <p:to>
                                        <p:strVal val="visible"/>
                                      </p:to>
                                    </p:set>
                                    <p:animEffect transition="in" filter="wipe(down)">
                                      <p:cBhvr>
                                        <p:cTn id="38" dur="500"/>
                                        <p:tgtEl>
                                          <p:spTgt spid="2728"/>
                                        </p:tgtEl>
                                      </p:cBhvr>
                                    </p:animEffect>
                                  </p:childTnLst>
                                </p:cTn>
                              </p:par>
                              <p:par>
                                <p:cTn id="39" presetID="22" presetClass="entr" presetSubtype="4"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47" presetClass="exit" presetSubtype="0" fill="hold" grpId="1" nodeType="clickEffect">
                                  <p:stCondLst>
                                    <p:cond delay="0"/>
                                  </p:stCondLst>
                                  <p:childTnLst>
                                    <p:animEffect transition="out" filter="fade">
                                      <p:cBhvr>
                                        <p:cTn id="45" dur="1000"/>
                                        <p:tgtEl>
                                          <p:spTgt spid="2720"/>
                                        </p:tgtEl>
                                      </p:cBhvr>
                                    </p:animEffect>
                                    <p:anim calcmode="lin" valueType="num">
                                      <p:cBhvr>
                                        <p:cTn id="46" dur="1000"/>
                                        <p:tgtEl>
                                          <p:spTgt spid="2720"/>
                                        </p:tgtEl>
                                        <p:attrNameLst>
                                          <p:attrName>ppt_x</p:attrName>
                                        </p:attrNameLst>
                                      </p:cBhvr>
                                      <p:tavLst>
                                        <p:tav tm="0">
                                          <p:val>
                                            <p:strVal val="ppt_x"/>
                                          </p:val>
                                        </p:tav>
                                        <p:tav tm="100000">
                                          <p:val>
                                            <p:strVal val="ppt_x"/>
                                          </p:val>
                                        </p:tav>
                                      </p:tavLst>
                                    </p:anim>
                                    <p:anim calcmode="lin" valueType="num">
                                      <p:cBhvr>
                                        <p:cTn id="47" dur="1000"/>
                                        <p:tgtEl>
                                          <p:spTgt spid="2720"/>
                                        </p:tgtEl>
                                        <p:attrNameLst>
                                          <p:attrName>ppt_y</p:attrName>
                                        </p:attrNameLst>
                                      </p:cBhvr>
                                      <p:tavLst>
                                        <p:tav tm="0">
                                          <p:val>
                                            <p:strVal val="ppt_y"/>
                                          </p:val>
                                        </p:tav>
                                        <p:tav tm="100000">
                                          <p:val>
                                            <p:strVal val="ppt_y-.1"/>
                                          </p:val>
                                        </p:tav>
                                      </p:tavLst>
                                    </p:anim>
                                    <p:set>
                                      <p:cBhvr>
                                        <p:cTn id="48" dur="1" fill="hold">
                                          <p:stCondLst>
                                            <p:cond delay="999"/>
                                          </p:stCondLst>
                                        </p:cTn>
                                        <p:tgtEl>
                                          <p:spTgt spid="2720"/>
                                        </p:tgtEl>
                                        <p:attrNameLst>
                                          <p:attrName>style.visibility</p:attrName>
                                        </p:attrNameLst>
                                      </p:cBhvr>
                                      <p:to>
                                        <p:strVal val="hidden"/>
                                      </p:to>
                                    </p:set>
                                  </p:childTnLst>
                                </p:cTn>
                              </p:par>
                              <p:par>
                                <p:cTn id="49" presetID="47" presetClass="exit" presetSubtype="0" fill="hold" nodeType="withEffect">
                                  <p:stCondLst>
                                    <p:cond delay="0"/>
                                  </p:stCondLst>
                                  <p:childTnLst>
                                    <p:animEffect transition="out" filter="fade">
                                      <p:cBhvr>
                                        <p:cTn id="50" dur="1000"/>
                                        <p:tgtEl>
                                          <p:spTgt spid="2589"/>
                                        </p:tgtEl>
                                      </p:cBhvr>
                                    </p:animEffect>
                                    <p:anim calcmode="lin" valueType="num">
                                      <p:cBhvr>
                                        <p:cTn id="51" dur="1000"/>
                                        <p:tgtEl>
                                          <p:spTgt spid="2589"/>
                                        </p:tgtEl>
                                        <p:attrNameLst>
                                          <p:attrName>ppt_x</p:attrName>
                                        </p:attrNameLst>
                                      </p:cBhvr>
                                      <p:tavLst>
                                        <p:tav tm="0">
                                          <p:val>
                                            <p:strVal val="ppt_x"/>
                                          </p:val>
                                        </p:tav>
                                        <p:tav tm="100000">
                                          <p:val>
                                            <p:strVal val="ppt_x"/>
                                          </p:val>
                                        </p:tav>
                                      </p:tavLst>
                                    </p:anim>
                                    <p:anim calcmode="lin" valueType="num">
                                      <p:cBhvr>
                                        <p:cTn id="52" dur="1000"/>
                                        <p:tgtEl>
                                          <p:spTgt spid="2589"/>
                                        </p:tgtEl>
                                        <p:attrNameLst>
                                          <p:attrName>ppt_y</p:attrName>
                                        </p:attrNameLst>
                                      </p:cBhvr>
                                      <p:tavLst>
                                        <p:tav tm="0">
                                          <p:val>
                                            <p:strVal val="ppt_y"/>
                                          </p:val>
                                        </p:tav>
                                        <p:tav tm="100000">
                                          <p:val>
                                            <p:strVal val="ppt_y-.1"/>
                                          </p:val>
                                        </p:tav>
                                      </p:tavLst>
                                    </p:anim>
                                    <p:set>
                                      <p:cBhvr>
                                        <p:cTn id="53" dur="1" fill="hold">
                                          <p:stCondLst>
                                            <p:cond delay="999"/>
                                          </p:stCondLst>
                                        </p:cTn>
                                        <p:tgtEl>
                                          <p:spTgt spid="2589"/>
                                        </p:tgtEl>
                                        <p:attrNameLst>
                                          <p:attrName>style.visibility</p:attrName>
                                        </p:attrNameLst>
                                      </p:cBhvr>
                                      <p:to>
                                        <p:strVal val="hidden"/>
                                      </p:to>
                                    </p:set>
                                  </p:childTnLst>
                                </p:cTn>
                              </p:par>
                              <p:par>
                                <p:cTn id="54" presetID="47" presetClass="exit" presetSubtype="0" fill="hold" nodeType="withEffect">
                                  <p:stCondLst>
                                    <p:cond delay="0"/>
                                  </p:stCondLst>
                                  <p:childTnLst>
                                    <p:animEffect transition="out" filter="fade">
                                      <p:cBhvr>
                                        <p:cTn id="55" dur="1000"/>
                                        <p:tgtEl>
                                          <p:spTgt spid="3"/>
                                        </p:tgtEl>
                                      </p:cBhvr>
                                    </p:animEffect>
                                    <p:anim calcmode="lin" valueType="num">
                                      <p:cBhvr>
                                        <p:cTn id="56" dur="1000"/>
                                        <p:tgtEl>
                                          <p:spTgt spid="3"/>
                                        </p:tgtEl>
                                        <p:attrNameLst>
                                          <p:attrName>ppt_x</p:attrName>
                                        </p:attrNameLst>
                                      </p:cBhvr>
                                      <p:tavLst>
                                        <p:tav tm="0">
                                          <p:val>
                                            <p:strVal val="ppt_x"/>
                                          </p:val>
                                        </p:tav>
                                        <p:tav tm="100000">
                                          <p:val>
                                            <p:strVal val="ppt_x"/>
                                          </p:val>
                                        </p:tav>
                                      </p:tavLst>
                                    </p:anim>
                                    <p:anim calcmode="lin" valueType="num">
                                      <p:cBhvr>
                                        <p:cTn id="57" dur="1000"/>
                                        <p:tgtEl>
                                          <p:spTgt spid="3"/>
                                        </p:tgtEl>
                                        <p:attrNameLst>
                                          <p:attrName>ppt_y</p:attrName>
                                        </p:attrNameLst>
                                      </p:cBhvr>
                                      <p:tavLst>
                                        <p:tav tm="0">
                                          <p:val>
                                            <p:strVal val="ppt_y"/>
                                          </p:val>
                                        </p:tav>
                                        <p:tav tm="100000">
                                          <p:val>
                                            <p:strVal val="ppt_y-.1"/>
                                          </p:val>
                                        </p:tav>
                                      </p:tavLst>
                                    </p:anim>
                                    <p:set>
                                      <p:cBhvr>
                                        <p:cTn id="58" dur="1" fill="hold">
                                          <p:stCondLst>
                                            <p:cond delay="999"/>
                                          </p:stCondLst>
                                        </p:cTn>
                                        <p:tgtEl>
                                          <p:spTgt spid="3"/>
                                        </p:tgtEl>
                                        <p:attrNameLst>
                                          <p:attrName>style.visibility</p:attrName>
                                        </p:attrNameLst>
                                      </p:cBhvr>
                                      <p:to>
                                        <p:strVal val="hidden"/>
                                      </p:to>
                                    </p:set>
                                  </p:childTnLst>
                                </p:cTn>
                              </p:par>
                              <p:par>
                                <p:cTn id="59" presetID="47" presetClass="exit" presetSubtype="0" fill="hold" grpId="1" nodeType="withEffect">
                                  <p:stCondLst>
                                    <p:cond delay="0"/>
                                  </p:stCondLst>
                                  <p:childTnLst>
                                    <p:animEffect transition="out" filter="fade">
                                      <p:cBhvr>
                                        <p:cTn id="60" dur="1000"/>
                                        <p:tgtEl>
                                          <p:spTgt spid="2721"/>
                                        </p:tgtEl>
                                      </p:cBhvr>
                                    </p:animEffect>
                                    <p:anim calcmode="lin" valueType="num">
                                      <p:cBhvr>
                                        <p:cTn id="61" dur="1000"/>
                                        <p:tgtEl>
                                          <p:spTgt spid="2721"/>
                                        </p:tgtEl>
                                        <p:attrNameLst>
                                          <p:attrName>ppt_x</p:attrName>
                                        </p:attrNameLst>
                                      </p:cBhvr>
                                      <p:tavLst>
                                        <p:tav tm="0">
                                          <p:val>
                                            <p:strVal val="ppt_x"/>
                                          </p:val>
                                        </p:tav>
                                        <p:tav tm="100000">
                                          <p:val>
                                            <p:strVal val="ppt_x"/>
                                          </p:val>
                                        </p:tav>
                                      </p:tavLst>
                                    </p:anim>
                                    <p:anim calcmode="lin" valueType="num">
                                      <p:cBhvr>
                                        <p:cTn id="62" dur="1000"/>
                                        <p:tgtEl>
                                          <p:spTgt spid="2721"/>
                                        </p:tgtEl>
                                        <p:attrNameLst>
                                          <p:attrName>ppt_y</p:attrName>
                                        </p:attrNameLst>
                                      </p:cBhvr>
                                      <p:tavLst>
                                        <p:tav tm="0">
                                          <p:val>
                                            <p:strVal val="ppt_y"/>
                                          </p:val>
                                        </p:tav>
                                        <p:tav tm="100000">
                                          <p:val>
                                            <p:strVal val="ppt_y-.1"/>
                                          </p:val>
                                        </p:tav>
                                      </p:tavLst>
                                    </p:anim>
                                    <p:set>
                                      <p:cBhvr>
                                        <p:cTn id="63" dur="1" fill="hold">
                                          <p:stCondLst>
                                            <p:cond delay="999"/>
                                          </p:stCondLst>
                                        </p:cTn>
                                        <p:tgtEl>
                                          <p:spTgt spid="2721"/>
                                        </p:tgtEl>
                                        <p:attrNameLst>
                                          <p:attrName>style.visibility</p:attrName>
                                        </p:attrNameLst>
                                      </p:cBhvr>
                                      <p:to>
                                        <p:strVal val="hidden"/>
                                      </p:to>
                                    </p:set>
                                  </p:childTnLst>
                                </p:cTn>
                              </p:par>
                              <p:par>
                                <p:cTn id="64" presetID="47" presetClass="exit" presetSubtype="0" fill="hold" grpId="1" nodeType="withEffect">
                                  <p:stCondLst>
                                    <p:cond delay="0"/>
                                  </p:stCondLst>
                                  <p:childTnLst>
                                    <p:animEffect transition="out" filter="fade">
                                      <p:cBhvr>
                                        <p:cTn id="65" dur="1000"/>
                                        <p:tgtEl>
                                          <p:spTgt spid="2722"/>
                                        </p:tgtEl>
                                      </p:cBhvr>
                                    </p:animEffect>
                                    <p:anim calcmode="lin" valueType="num">
                                      <p:cBhvr>
                                        <p:cTn id="66" dur="1000"/>
                                        <p:tgtEl>
                                          <p:spTgt spid="2722"/>
                                        </p:tgtEl>
                                        <p:attrNameLst>
                                          <p:attrName>ppt_x</p:attrName>
                                        </p:attrNameLst>
                                      </p:cBhvr>
                                      <p:tavLst>
                                        <p:tav tm="0">
                                          <p:val>
                                            <p:strVal val="ppt_x"/>
                                          </p:val>
                                        </p:tav>
                                        <p:tav tm="100000">
                                          <p:val>
                                            <p:strVal val="ppt_x"/>
                                          </p:val>
                                        </p:tav>
                                      </p:tavLst>
                                    </p:anim>
                                    <p:anim calcmode="lin" valueType="num">
                                      <p:cBhvr>
                                        <p:cTn id="67" dur="1000"/>
                                        <p:tgtEl>
                                          <p:spTgt spid="2722"/>
                                        </p:tgtEl>
                                        <p:attrNameLst>
                                          <p:attrName>ppt_y</p:attrName>
                                        </p:attrNameLst>
                                      </p:cBhvr>
                                      <p:tavLst>
                                        <p:tav tm="0">
                                          <p:val>
                                            <p:strVal val="ppt_y"/>
                                          </p:val>
                                        </p:tav>
                                        <p:tav tm="100000">
                                          <p:val>
                                            <p:strVal val="ppt_y-.1"/>
                                          </p:val>
                                        </p:tav>
                                      </p:tavLst>
                                    </p:anim>
                                    <p:set>
                                      <p:cBhvr>
                                        <p:cTn id="68" dur="1" fill="hold">
                                          <p:stCondLst>
                                            <p:cond delay="999"/>
                                          </p:stCondLst>
                                        </p:cTn>
                                        <p:tgtEl>
                                          <p:spTgt spid="2722"/>
                                        </p:tgtEl>
                                        <p:attrNameLst>
                                          <p:attrName>style.visibility</p:attrName>
                                        </p:attrNameLst>
                                      </p:cBhvr>
                                      <p:to>
                                        <p:strVal val="hidden"/>
                                      </p:to>
                                    </p:set>
                                  </p:childTnLst>
                                </p:cTn>
                              </p:par>
                              <p:par>
                                <p:cTn id="69" presetID="47" presetClass="exit" presetSubtype="0" fill="hold" grpId="1" nodeType="withEffect">
                                  <p:stCondLst>
                                    <p:cond delay="0"/>
                                  </p:stCondLst>
                                  <p:childTnLst>
                                    <p:animEffect transition="out" filter="fade">
                                      <p:cBhvr>
                                        <p:cTn id="70" dur="1000"/>
                                        <p:tgtEl>
                                          <p:spTgt spid="2723"/>
                                        </p:tgtEl>
                                      </p:cBhvr>
                                    </p:animEffect>
                                    <p:anim calcmode="lin" valueType="num">
                                      <p:cBhvr>
                                        <p:cTn id="71" dur="1000"/>
                                        <p:tgtEl>
                                          <p:spTgt spid="2723"/>
                                        </p:tgtEl>
                                        <p:attrNameLst>
                                          <p:attrName>ppt_x</p:attrName>
                                        </p:attrNameLst>
                                      </p:cBhvr>
                                      <p:tavLst>
                                        <p:tav tm="0">
                                          <p:val>
                                            <p:strVal val="ppt_x"/>
                                          </p:val>
                                        </p:tav>
                                        <p:tav tm="100000">
                                          <p:val>
                                            <p:strVal val="ppt_x"/>
                                          </p:val>
                                        </p:tav>
                                      </p:tavLst>
                                    </p:anim>
                                    <p:anim calcmode="lin" valueType="num">
                                      <p:cBhvr>
                                        <p:cTn id="72" dur="1000"/>
                                        <p:tgtEl>
                                          <p:spTgt spid="2723"/>
                                        </p:tgtEl>
                                        <p:attrNameLst>
                                          <p:attrName>ppt_y</p:attrName>
                                        </p:attrNameLst>
                                      </p:cBhvr>
                                      <p:tavLst>
                                        <p:tav tm="0">
                                          <p:val>
                                            <p:strVal val="ppt_y"/>
                                          </p:val>
                                        </p:tav>
                                        <p:tav tm="100000">
                                          <p:val>
                                            <p:strVal val="ppt_y-.1"/>
                                          </p:val>
                                        </p:tav>
                                      </p:tavLst>
                                    </p:anim>
                                    <p:set>
                                      <p:cBhvr>
                                        <p:cTn id="73" dur="1" fill="hold">
                                          <p:stCondLst>
                                            <p:cond delay="999"/>
                                          </p:stCondLst>
                                        </p:cTn>
                                        <p:tgtEl>
                                          <p:spTgt spid="2723"/>
                                        </p:tgtEl>
                                        <p:attrNameLst>
                                          <p:attrName>style.visibility</p:attrName>
                                        </p:attrNameLst>
                                      </p:cBhvr>
                                      <p:to>
                                        <p:strVal val="hidden"/>
                                      </p:to>
                                    </p:set>
                                  </p:childTnLst>
                                </p:cTn>
                              </p:par>
                              <p:par>
                                <p:cTn id="74" presetID="47" presetClass="exit" presetSubtype="0" fill="hold" grpId="1" nodeType="withEffect">
                                  <p:stCondLst>
                                    <p:cond delay="0"/>
                                  </p:stCondLst>
                                  <p:childTnLst>
                                    <p:animEffect transition="out" filter="fade">
                                      <p:cBhvr>
                                        <p:cTn id="75" dur="1000"/>
                                        <p:tgtEl>
                                          <p:spTgt spid="2724"/>
                                        </p:tgtEl>
                                      </p:cBhvr>
                                    </p:animEffect>
                                    <p:anim calcmode="lin" valueType="num">
                                      <p:cBhvr>
                                        <p:cTn id="76" dur="1000"/>
                                        <p:tgtEl>
                                          <p:spTgt spid="2724"/>
                                        </p:tgtEl>
                                        <p:attrNameLst>
                                          <p:attrName>ppt_x</p:attrName>
                                        </p:attrNameLst>
                                      </p:cBhvr>
                                      <p:tavLst>
                                        <p:tav tm="0">
                                          <p:val>
                                            <p:strVal val="ppt_x"/>
                                          </p:val>
                                        </p:tav>
                                        <p:tav tm="100000">
                                          <p:val>
                                            <p:strVal val="ppt_x"/>
                                          </p:val>
                                        </p:tav>
                                      </p:tavLst>
                                    </p:anim>
                                    <p:anim calcmode="lin" valueType="num">
                                      <p:cBhvr>
                                        <p:cTn id="77" dur="1000"/>
                                        <p:tgtEl>
                                          <p:spTgt spid="2724"/>
                                        </p:tgtEl>
                                        <p:attrNameLst>
                                          <p:attrName>ppt_y</p:attrName>
                                        </p:attrNameLst>
                                      </p:cBhvr>
                                      <p:tavLst>
                                        <p:tav tm="0">
                                          <p:val>
                                            <p:strVal val="ppt_y"/>
                                          </p:val>
                                        </p:tav>
                                        <p:tav tm="100000">
                                          <p:val>
                                            <p:strVal val="ppt_y-.1"/>
                                          </p:val>
                                        </p:tav>
                                      </p:tavLst>
                                    </p:anim>
                                    <p:set>
                                      <p:cBhvr>
                                        <p:cTn id="78" dur="1" fill="hold">
                                          <p:stCondLst>
                                            <p:cond delay="999"/>
                                          </p:stCondLst>
                                        </p:cTn>
                                        <p:tgtEl>
                                          <p:spTgt spid="2724"/>
                                        </p:tgtEl>
                                        <p:attrNameLst>
                                          <p:attrName>style.visibility</p:attrName>
                                        </p:attrNameLst>
                                      </p:cBhvr>
                                      <p:to>
                                        <p:strVal val="hidden"/>
                                      </p:to>
                                    </p:set>
                                  </p:childTnLst>
                                </p:cTn>
                              </p:par>
                              <p:par>
                                <p:cTn id="79" presetID="47" presetClass="exit" presetSubtype="0" fill="hold" nodeType="withEffect">
                                  <p:stCondLst>
                                    <p:cond delay="0"/>
                                  </p:stCondLst>
                                  <p:childTnLst>
                                    <p:animEffect transition="out" filter="fade">
                                      <p:cBhvr>
                                        <p:cTn id="80" dur="1000"/>
                                        <p:tgtEl>
                                          <p:spTgt spid="11"/>
                                        </p:tgtEl>
                                      </p:cBhvr>
                                    </p:animEffect>
                                    <p:anim calcmode="lin" valueType="num">
                                      <p:cBhvr>
                                        <p:cTn id="81" dur="1000"/>
                                        <p:tgtEl>
                                          <p:spTgt spid="11"/>
                                        </p:tgtEl>
                                        <p:attrNameLst>
                                          <p:attrName>ppt_x</p:attrName>
                                        </p:attrNameLst>
                                      </p:cBhvr>
                                      <p:tavLst>
                                        <p:tav tm="0">
                                          <p:val>
                                            <p:strVal val="ppt_x"/>
                                          </p:val>
                                        </p:tav>
                                        <p:tav tm="100000">
                                          <p:val>
                                            <p:strVal val="ppt_x"/>
                                          </p:val>
                                        </p:tav>
                                      </p:tavLst>
                                    </p:anim>
                                    <p:anim calcmode="lin" valueType="num">
                                      <p:cBhvr>
                                        <p:cTn id="82" dur="1000"/>
                                        <p:tgtEl>
                                          <p:spTgt spid="11"/>
                                        </p:tgtEl>
                                        <p:attrNameLst>
                                          <p:attrName>ppt_y</p:attrName>
                                        </p:attrNameLst>
                                      </p:cBhvr>
                                      <p:tavLst>
                                        <p:tav tm="0">
                                          <p:val>
                                            <p:strVal val="ppt_y"/>
                                          </p:val>
                                        </p:tav>
                                        <p:tav tm="100000">
                                          <p:val>
                                            <p:strVal val="ppt_y-.1"/>
                                          </p:val>
                                        </p:tav>
                                      </p:tavLst>
                                    </p:anim>
                                    <p:set>
                                      <p:cBhvr>
                                        <p:cTn id="83" dur="1" fill="hold">
                                          <p:stCondLst>
                                            <p:cond delay="999"/>
                                          </p:stCondLst>
                                        </p:cTn>
                                        <p:tgtEl>
                                          <p:spTgt spid="11"/>
                                        </p:tgtEl>
                                        <p:attrNameLst>
                                          <p:attrName>style.visibility</p:attrName>
                                        </p:attrNameLst>
                                      </p:cBhvr>
                                      <p:to>
                                        <p:strVal val="hidden"/>
                                      </p:to>
                                    </p:set>
                                  </p:childTnLst>
                                </p:cTn>
                              </p:par>
                              <p:par>
                                <p:cTn id="84" presetID="47" presetClass="exit" presetSubtype="0" fill="hold" grpId="1" nodeType="withEffect">
                                  <p:stCondLst>
                                    <p:cond delay="0"/>
                                  </p:stCondLst>
                                  <p:childTnLst>
                                    <p:animEffect transition="out" filter="fade">
                                      <p:cBhvr>
                                        <p:cTn id="85" dur="1000"/>
                                        <p:tgtEl>
                                          <p:spTgt spid="2727"/>
                                        </p:tgtEl>
                                      </p:cBhvr>
                                    </p:animEffect>
                                    <p:anim calcmode="lin" valueType="num">
                                      <p:cBhvr>
                                        <p:cTn id="86" dur="1000"/>
                                        <p:tgtEl>
                                          <p:spTgt spid="2727"/>
                                        </p:tgtEl>
                                        <p:attrNameLst>
                                          <p:attrName>ppt_x</p:attrName>
                                        </p:attrNameLst>
                                      </p:cBhvr>
                                      <p:tavLst>
                                        <p:tav tm="0">
                                          <p:val>
                                            <p:strVal val="ppt_x"/>
                                          </p:val>
                                        </p:tav>
                                        <p:tav tm="100000">
                                          <p:val>
                                            <p:strVal val="ppt_x"/>
                                          </p:val>
                                        </p:tav>
                                      </p:tavLst>
                                    </p:anim>
                                    <p:anim calcmode="lin" valueType="num">
                                      <p:cBhvr>
                                        <p:cTn id="87" dur="1000"/>
                                        <p:tgtEl>
                                          <p:spTgt spid="2727"/>
                                        </p:tgtEl>
                                        <p:attrNameLst>
                                          <p:attrName>ppt_y</p:attrName>
                                        </p:attrNameLst>
                                      </p:cBhvr>
                                      <p:tavLst>
                                        <p:tav tm="0">
                                          <p:val>
                                            <p:strVal val="ppt_y"/>
                                          </p:val>
                                        </p:tav>
                                        <p:tav tm="100000">
                                          <p:val>
                                            <p:strVal val="ppt_y-.1"/>
                                          </p:val>
                                        </p:tav>
                                      </p:tavLst>
                                    </p:anim>
                                    <p:set>
                                      <p:cBhvr>
                                        <p:cTn id="88" dur="1" fill="hold">
                                          <p:stCondLst>
                                            <p:cond delay="999"/>
                                          </p:stCondLst>
                                        </p:cTn>
                                        <p:tgtEl>
                                          <p:spTgt spid="2727"/>
                                        </p:tgtEl>
                                        <p:attrNameLst>
                                          <p:attrName>style.visibility</p:attrName>
                                        </p:attrNameLst>
                                      </p:cBhvr>
                                      <p:to>
                                        <p:strVal val="hidden"/>
                                      </p:to>
                                    </p:set>
                                  </p:childTnLst>
                                </p:cTn>
                              </p:par>
                              <p:par>
                                <p:cTn id="89" presetID="47" presetClass="exit" presetSubtype="0" fill="hold" grpId="1" nodeType="withEffect">
                                  <p:stCondLst>
                                    <p:cond delay="0"/>
                                  </p:stCondLst>
                                  <p:childTnLst>
                                    <p:animEffect transition="out" filter="fade">
                                      <p:cBhvr>
                                        <p:cTn id="90" dur="1000"/>
                                        <p:tgtEl>
                                          <p:spTgt spid="2728"/>
                                        </p:tgtEl>
                                      </p:cBhvr>
                                    </p:animEffect>
                                    <p:anim calcmode="lin" valueType="num">
                                      <p:cBhvr>
                                        <p:cTn id="91" dur="1000"/>
                                        <p:tgtEl>
                                          <p:spTgt spid="2728"/>
                                        </p:tgtEl>
                                        <p:attrNameLst>
                                          <p:attrName>ppt_x</p:attrName>
                                        </p:attrNameLst>
                                      </p:cBhvr>
                                      <p:tavLst>
                                        <p:tav tm="0">
                                          <p:val>
                                            <p:strVal val="ppt_x"/>
                                          </p:val>
                                        </p:tav>
                                        <p:tav tm="100000">
                                          <p:val>
                                            <p:strVal val="ppt_x"/>
                                          </p:val>
                                        </p:tav>
                                      </p:tavLst>
                                    </p:anim>
                                    <p:anim calcmode="lin" valueType="num">
                                      <p:cBhvr>
                                        <p:cTn id="92" dur="1000"/>
                                        <p:tgtEl>
                                          <p:spTgt spid="2728"/>
                                        </p:tgtEl>
                                        <p:attrNameLst>
                                          <p:attrName>ppt_y</p:attrName>
                                        </p:attrNameLst>
                                      </p:cBhvr>
                                      <p:tavLst>
                                        <p:tav tm="0">
                                          <p:val>
                                            <p:strVal val="ppt_y"/>
                                          </p:val>
                                        </p:tav>
                                        <p:tav tm="100000">
                                          <p:val>
                                            <p:strVal val="ppt_y-.1"/>
                                          </p:val>
                                        </p:tav>
                                      </p:tavLst>
                                    </p:anim>
                                    <p:set>
                                      <p:cBhvr>
                                        <p:cTn id="93" dur="1" fill="hold">
                                          <p:stCondLst>
                                            <p:cond delay="999"/>
                                          </p:stCondLst>
                                        </p:cTn>
                                        <p:tgtEl>
                                          <p:spTgt spid="2728"/>
                                        </p:tgtEl>
                                        <p:attrNameLst>
                                          <p:attrName>style.visibility</p:attrName>
                                        </p:attrNameLst>
                                      </p:cBhvr>
                                      <p:to>
                                        <p:strVal val="hidden"/>
                                      </p:to>
                                    </p:set>
                                  </p:childTnLst>
                                </p:cTn>
                              </p:par>
                              <p:par>
                                <p:cTn id="94" presetID="47" presetClass="exit" presetSubtype="0" fill="hold" nodeType="withEffect">
                                  <p:stCondLst>
                                    <p:cond delay="0"/>
                                  </p:stCondLst>
                                  <p:childTnLst>
                                    <p:animEffect transition="out" filter="fade">
                                      <p:cBhvr>
                                        <p:cTn id="95" dur="1000"/>
                                        <p:tgtEl>
                                          <p:spTgt spid="13"/>
                                        </p:tgtEl>
                                      </p:cBhvr>
                                    </p:animEffect>
                                    <p:anim calcmode="lin" valueType="num">
                                      <p:cBhvr>
                                        <p:cTn id="96" dur="1000"/>
                                        <p:tgtEl>
                                          <p:spTgt spid="13"/>
                                        </p:tgtEl>
                                        <p:attrNameLst>
                                          <p:attrName>ppt_x</p:attrName>
                                        </p:attrNameLst>
                                      </p:cBhvr>
                                      <p:tavLst>
                                        <p:tav tm="0">
                                          <p:val>
                                            <p:strVal val="ppt_x"/>
                                          </p:val>
                                        </p:tav>
                                        <p:tav tm="100000">
                                          <p:val>
                                            <p:strVal val="ppt_x"/>
                                          </p:val>
                                        </p:tav>
                                      </p:tavLst>
                                    </p:anim>
                                    <p:anim calcmode="lin" valueType="num">
                                      <p:cBhvr>
                                        <p:cTn id="97" dur="1000"/>
                                        <p:tgtEl>
                                          <p:spTgt spid="13"/>
                                        </p:tgtEl>
                                        <p:attrNameLst>
                                          <p:attrName>ppt_y</p:attrName>
                                        </p:attrNameLst>
                                      </p:cBhvr>
                                      <p:tavLst>
                                        <p:tav tm="0">
                                          <p:val>
                                            <p:strVal val="ppt_y"/>
                                          </p:val>
                                        </p:tav>
                                        <p:tav tm="100000">
                                          <p:val>
                                            <p:strVal val="ppt_y-.1"/>
                                          </p:val>
                                        </p:tav>
                                      </p:tavLst>
                                    </p:anim>
                                    <p:set>
                                      <p:cBhvr>
                                        <p:cTn id="98"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0" grpId="0"/>
      <p:bldP spid="2720" grpId="1"/>
      <p:bldP spid="2721" grpId="0"/>
      <p:bldP spid="2721" grpId="1"/>
      <p:bldP spid="2722" grpId="0"/>
      <p:bldP spid="2722" grpId="1"/>
      <p:bldP spid="2723" grpId="0"/>
      <p:bldP spid="2723" grpId="1"/>
      <p:bldP spid="2724" grpId="0"/>
      <p:bldP spid="2724" grpId="1"/>
      <p:bldP spid="2727" grpId="0"/>
      <p:bldP spid="2727" grpId="1"/>
      <p:bldP spid="2728" grpId="0"/>
      <p:bldP spid="272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52"/>
        <p:cNvGrpSpPr/>
        <p:nvPr/>
      </p:nvGrpSpPr>
      <p:grpSpPr>
        <a:xfrm>
          <a:off x="0" y="0"/>
          <a:ext cx="0" cy="0"/>
          <a:chOff x="0" y="0"/>
          <a:chExt cx="0" cy="0"/>
        </a:xfrm>
      </p:grpSpPr>
      <p:sp>
        <p:nvSpPr>
          <p:cNvPr id="4653" name="Google Shape;4653;p41"/>
          <p:cNvSpPr/>
          <p:nvPr/>
        </p:nvSpPr>
        <p:spPr>
          <a:xfrm>
            <a:off x="2395935" y="3166409"/>
            <a:ext cx="4353354" cy="1570199"/>
          </a:xfrm>
          <a:custGeom>
            <a:avLst/>
            <a:gdLst/>
            <a:ahLst/>
            <a:cxnLst/>
            <a:rect l="l" t="t" r="r" b="b"/>
            <a:pathLst>
              <a:path w="135608" h="56878" extrusionOk="0">
                <a:moveTo>
                  <a:pt x="67804" y="0"/>
                </a:moveTo>
                <a:lnTo>
                  <a:pt x="1" y="56877"/>
                </a:lnTo>
                <a:lnTo>
                  <a:pt x="135608" y="56877"/>
                </a:lnTo>
                <a:lnTo>
                  <a:pt x="67804" y="0"/>
                </a:lnTo>
                <a:close/>
              </a:path>
            </a:pathLst>
          </a:custGeom>
          <a:solidFill>
            <a:schemeClr val="bg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41"/>
          <p:cNvSpPr/>
          <p:nvPr/>
        </p:nvSpPr>
        <p:spPr>
          <a:xfrm>
            <a:off x="2395935" y="967840"/>
            <a:ext cx="4353356" cy="2111897"/>
          </a:xfrm>
          <a:custGeom>
            <a:avLst/>
            <a:gdLst/>
            <a:ahLst/>
            <a:cxnLst/>
            <a:rect l="l" t="t" r="r" b="b"/>
            <a:pathLst>
              <a:path w="135608" h="56910" extrusionOk="0">
                <a:moveTo>
                  <a:pt x="1" y="1"/>
                </a:moveTo>
                <a:lnTo>
                  <a:pt x="67804" y="56910"/>
                </a:lnTo>
                <a:lnTo>
                  <a:pt x="135608" y="1"/>
                </a:lnTo>
                <a:close/>
              </a:path>
            </a:pathLst>
          </a:custGeom>
          <a:solidFill>
            <a:schemeClr val="bg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41"/>
          <p:cNvSpPr/>
          <p:nvPr/>
        </p:nvSpPr>
        <p:spPr>
          <a:xfrm>
            <a:off x="4693347" y="955128"/>
            <a:ext cx="4052670" cy="2124609"/>
          </a:xfrm>
          <a:custGeom>
            <a:avLst/>
            <a:gdLst/>
            <a:ahLst/>
            <a:cxnLst/>
            <a:rect l="l" t="t" r="r" b="b"/>
            <a:pathLst>
              <a:path w="124397" h="57322" extrusionOk="0">
                <a:moveTo>
                  <a:pt x="68311" y="1"/>
                </a:moveTo>
                <a:lnTo>
                  <a:pt x="1" y="57321"/>
                </a:lnTo>
                <a:lnTo>
                  <a:pt x="124397" y="57321"/>
                </a:lnTo>
                <a:lnTo>
                  <a:pt x="124397" y="1"/>
                </a:lnTo>
                <a:close/>
              </a:path>
            </a:pathLst>
          </a:custGeom>
          <a:solidFill>
            <a:schemeClr val="bg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6" name="Google Shape;4656;p41"/>
          <p:cNvSpPr/>
          <p:nvPr/>
        </p:nvSpPr>
        <p:spPr>
          <a:xfrm>
            <a:off x="4694602" y="3169635"/>
            <a:ext cx="4051414" cy="1566974"/>
          </a:xfrm>
          <a:custGeom>
            <a:avLst/>
            <a:gdLst/>
            <a:ahLst/>
            <a:cxnLst/>
            <a:rect l="l" t="t" r="r" b="b"/>
            <a:pathLst>
              <a:path w="124397" h="57290" extrusionOk="0">
                <a:moveTo>
                  <a:pt x="1" y="0"/>
                </a:moveTo>
                <a:lnTo>
                  <a:pt x="68311" y="57289"/>
                </a:lnTo>
                <a:lnTo>
                  <a:pt x="124397" y="57289"/>
                </a:lnTo>
                <a:lnTo>
                  <a:pt x="124397" y="0"/>
                </a:lnTo>
                <a:close/>
              </a:path>
            </a:pathLst>
          </a:custGeom>
          <a:solidFill>
            <a:schemeClr val="bg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41"/>
          <p:cNvSpPr/>
          <p:nvPr/>
        </p:nvSpPr>
        <p:spPr>
          <a:xfrm>
            <a:off x="457201" y="967840"/>
            <a:ext cx="3993455" cy="2124610"/>
          </a:xfrm>
          <a:custGeom>
            <a:avLst/>
            <a:gdLst/>
            <a:ahLst/>
            <a:cxnLst/>
            <a:rect l="l" t="t" r="r" b="b"/>
            <a:pathLst>
              <a:path w="124397" h="57322" extrusionOk="0">
                <a:moveTo>
                  <a:pt x="0" y="1"/>
                </a:moveTo>
                <a:lnTo>
                  <a:pt x="0" y="57321"/>
                </a:lnTo>
                <a:lnTo>
                  <a:pt x="124396" y="57321"/>
                </a:lnTo>
                <a:lnTo>
                  <a:pt x="56086" y="1"/>
                </a:lnTo>
                <a:close/>
              </a:path>
            </a:pathLst>
          </a:custGeom>
          <a:solidFill>
            <a:schemeClr val="bg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41"/>
          <p:cNvSpPr/>
          <p:nvPr/>
        </p:nvSpPr>
        <p:spPr>
          <a:xfrm>
            <a:off x="457201" y="3169637"/>
            <a:ext cx="3993455" cy="1566972"/>
          </a:xfrm>
          <a:custGeom>
            <a:avLst/>
            <a:gdLst/>
            <a:ahLst/>
            <a:cxnLst/>
            <a:rect l="l" t="t" r="r" b="b"/>
            <a:pathLst>
              <a:path w="124397" h="57290" extrusionOk="0">
                <a:moveTo>
                  <a:pt x="0" y="0"/>
                </a:moveTo>
                <a:lnTo>
                  <a:pt x="0" y="57289"/>
                </a:lnTo>
                <a:lnTo>
                  <a:pt x="56086" y="57289"/>
                </a:lnTo>
                <a:lnTo>
                  <a:pt x="124396" y="0"/>
                </a:lnTo>
                <a:close/>
              </a:path>
            </a:pathLst>
          </a:custGeom>
          <a:solidFill>
            <a:schemeClr val="bg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41"/>
          <p:cNvSpPr txBox="1"/>
          <p:nvPr/>
        </p:nvSpPr>
        <p:spPr>
          <a:xfrm>
            <a:off x="454684" y="207630"/>
            <a:ext cx="8291332"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400" dirty="0">
                <a:latin typeface="Fira Sans Medium"/>
                <a:ea typeface="Fira Sans Medium"/>
                <a:cs typeface="Fira Sans Medium"/>
                <a:sym typeface="Fira Sans Medium"/>
              </a:rPr>
              <a:t>PHÂN TÍCH THIẾT KẾ HỆ THỐNG</a:t>
            </a:r>
            <a:endParaRPr sz="2400" dirty="0">
              <a:latin typeface="Fira Sans Medium"/>
              <a:ea typeface="Fira Sans Medium"/>
              <a:cs typeface="Fira Sans Medium"/>
              <a:sym typeface="Fira Sans Medium"/>
            </a:endParaRPr>
          </a:p>
        </p:txBody>
      </p:sp>
      <p:sp>
        <p:nvSpPr>
          <p:cNvPr id="4969" name="Google Shape;4969;p41"/>
          <p:cNvSpPr txBox="1"/>
          <p:nvPr/>
        </p:nvSpPr>
        <p:spPr>
          <a:xfrm>
            <a:off x="455942" y="971547"/>
            <a:ext cx="1997986" cy="57785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latin typeface="Fira Sans Medium"/>
                <a:ea typeface="Fira Sans Medium"/>
                <a:cs typeface="Fira Sans Medium"/>
                <a:sym typeface="Fira Sans Medium"/>
              </a:rPr>
              <a:t>SINH VIÊN</a:t>
            </a:r>
          </a:p>
        </p:txBody>
      </p:sp>
      <p:sp>
        <p:nvSpPr>
          <p:cNvPr id="4970" name="Google Shape;4970;p41"/>
          <p:cNvSpPr txBox="1"/>
          <p:nvPr/>
        </p:nvSpPr>
        <p:spPr>
          <a:xfrm>
            <a:off x="455943" y="1255948"/>
            <a:ext cx="2592058" cy="18365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1"/>
                </a:solidFill>
                <a:latin typeface="Fira Sans"/>
                <a:ea typeface="Fira Sans"/>
                <a:cs typeface="Fira Sans"/>
                <a:sym typeface="Fira Sans"/>
              </a:rPr>
              <a:t>- Quản lý thông tin: xem và sửa thông tin cá nhân.</a:t>
            </a:r>
          </a:p>
          <a:p>
            <a:pPr marL="0" lvl="0" indent="0" algn="l" rtl="0">
              <a:spcBef>
                <a:spcPts val="0"/>
              </a:spcBef>
              <a:spcAft>
                <a:spcPts val="0"/>
              </a:spcAft>
              <a:buNone/>
            </a:pPr>
            <a:endParaRPr lang="en" sz="1200" dirty="0">
              <a:solidFill>
                <a:schemeClr val="accent1"/>
              </a:solidFill>
              <a:latin typeface="Fira Sans"/>
              <a:ea typeface="Fira Sans"/>
              <a:cs typeface="Fira Sans"/>
              <a:sym typeface="Fira Sans"/>
            </a:endParaRPr>
          </a:p>
          <a:p>
            <a:pPr marL="0" lvl="0" indent="0" algn="l" rtl="0">
              <a:spcBef>
                <a:spcPts val="0"/>
              </a:spcBef>
              <a:spcAft>
                <a:spcPts val="0"/>
              </a:spcAft>
              <a:buNone/>
            </a:pPr>
            <a:r>
              <a:rPr lang="en" sz="1200" dirty="0">
                <a:solidFill>
                  <a:schemeClr val="accent1"/>
                </a:solidFill>
                <a:latin typeface="Fira Sans"/>
                <a:ea typeface="Fira Sans"/>
                <a:cs typeface="Fira Sans"/>
                <a:sym typeface="Fira Sans"/>
              </a:rPr>
              <a:t>- Diễn đàn: đăng bài viết và bình luận vào bài viết.</a:t>
            </a:r>
          </a:p>
        </p:txBody>
      </p:sp>
      <p:sp>
        <p:nvSpPr>
          <p:cNvPr id="4971" name="Google Shape;4971;p41"/>
          <p:cNvSpPr txBox="1"/>
          <p:nvPr/>
        </p:nvSpPr>
        <p:spPr>
          <a:xfrm>
            <a:off x="6749289" y="953567"/>
            <a:ext cx="1996727" cy="57785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accent1"/>
                </a:solidFill>
                <a:latin typeface="Fira Sans Medium"/>
                <a:ea typeface="Fira Sans Medium"/>
                <a:cs typeface="Fira Sans Medium"/>
                <a:sym typeface="Fira Sans Medium"/>
              </a:rPr>
              <a:t>GIẢNG VIÊN</a:t>
            </a:r>
          </a:p>
        </p:txBody>
      </p:sp>
      <p:sp>
        <p:nvSpPr>
          <p:cNvPr id="4972" name="Google Shape;4972;p41"/>
          <p:cNvSpPr txBox="1"/>
          <p:nvPr/>
        </p:nvSpPr>
        <p:spPr>
          <a:xfrm>
            <a:off x="5632450" y="1255949"/>
            <a:ext cx="3113567" cy="182378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accent1"/>
                </a:solidFill>
                <a:latin typeface="Fira Sans" panose="020B0503050000020004" pitchFamily="34" charset="0"/>
                <a:ea typeface="Fira Sans Light"/>
                <a:cs typeface="Fira Sans Light"/>
                <a:sym typeface="Fira Sans Light"/>
              </a:rPr>
              <a:t>- Quản lý thông tin: </a:t>
            </a:r>
          </a:p>
          <a:p>
            <a:pPr marL="0" lvl="0" indent="0" algn="r" rtl="0">
              <a:spcBef>
                <a:spcPts val="0"/>
              </a:spcBef>
              <a:spcAft>
                <a:spcPts val="0"/>
              </a:spcAft>
              <a:buNone/>
            </a:pPr>
            <a:r>
              <a:rPr lang="en" sz="1200" dirty="0">
                <a:solidFill>
                  <a:schemeClr val="accent1"/>
                </a:solidFill>
                <a:latin typeface="Fira Sans" panose="020B0503050000020004" pitchFamily="34" charset="0"/>
                <a:ea typeface="Fira Sans Light"/>
                <a:cs typeface="Fira Sans Light"/>
                <a:sym typeface="Fira Sans Light"/>
              </a:rPr>
              <a:t>+Xem và sửa thông tin cá nhân.</a:t>
            </a:r>
          </a:p>
          <a:p>
            <a:pPr marL="0" lvl="0" indent="0" algn="r" rtl="0">
              <a:spcBef>
                <a:spcPts val="0"/>
              </a:spcBef>
              <a:spcAft>
                <a:spcPts val="0"/>
              </a:spcAft>
              <a:buNone/>
            </a:pPr>
            <a:r>
              <a:rPr lang="en" sz="1200" dirty="0">
                <a:solidFill>
                  <a:schemeClr val="accent1"/>
                </a:solidFill>
                <a:latin typeface="Fira Sans" panose="020B0503050000020004" pitchFamily="34" charset="0"/>
                <a:ea typeface="Fira Sans Light"/>
                <a:cs typeface="Fira Sans Light"/>
                <a:sym typeface="Fira Sans Light"/>
              </a:rPr>
              <a:t>+ Xem thông tin lớp và sinh viên cố vấn.</a:t>
            </a:r>
          </a:p>
          <a:p>
            <a:pPr marL="0" lvl="0" indent="0" algn="r" rtl="0">
              <a:spcBef>
                <a:spcPts val="0"/>
              </a:spcBef>
              <a:spcAft>
                <a:spcPts val="0"/>
              </a:spcAft>
              <a:buNone/>
            </a:pPr>
            <a:endParaRPr lang="en" sz="1200" dirty="0">
              <a:solidFill>
                <a:schemeClr val="accent1"/>
              </a:solidFill>
              <a:latin typeface="Fira Sans" panose="020B0503050000020004" pitchFamily="34" charset="0"/>
              <a:ea typeface="Fira Sans Light"/>
              <a:cs typeface="Fira Sans Light"/>
              <a:sym typeface="Fira Sans Light"/>
            </a:endParaRPr>
          </a:p>
          <a:p>
            <a:pPr marL="0" lvl="0" indent="0" algn="r" rtl="0">
              <a:spcBef>
                <a:spcPts val="0"/>
              </a:spcBef>
              <a:spcAft>
                <a:spcPts val="0"/>
              </a:spcAft>
              <a:buNone/>
            </a:pPr>
            <a:r>
              <a:rPr lang="en" sz="1200" dirty="0">
                <a:solidFill>
                  <a:schemeClr val="accent1"/>
                </a:solidFill>
                <a:latin typeface="Fira Sans" panose="020B0503050000020004" pitchFamily="34" charset="0"/>
                <a:ea typeface="Fira Sans Light"/>
                <a:cs typeface="Fira Sans Light"/>
                <a:sym typeface="Fira Sans Light"/>
              </a:rPr>
              <a:t>Diễn đàn: </a:t>
            </a:r>
          </a:p>
          <a:p>
            <a:pPr marL="0" lvl="0" indent="0" algn="r" rtl="0">
              <a:spcBef>
                <a:spcPts val="0"/>
              </a:spcBef>
              <a:spcAft>
                <a:spcPts val="0"/>
              </a:spcAft>
              <a:buNone/>
            </a:pPr>
            <a:r>
              <a:rPr lang="en" sz="1200" dirty="0">
                <a:solidFill>
                  <a:schemeClr val="accent1"/>
                </a:solidFill>
                <a:latin typeface="Fira Sans" panose="020B0503050000020004" pitchFamily="34" charset="0"/>
                <a:ea typeface="Fira Sans Light"/>
                <a:cs typeface="Fira Sans Light"/>
                <a:sym typeface="Fira Sans Light"/>
              </a:rPr>
              <a:t>+ Đăng bài viết và bình luận vào bài viết</a:t>
            </a:r>
            <a:endParaRPr sz="1200" dirty="0">
              <a:solidFill>
                <a:schemeClr val="accent1"/>
              </a:solidFill>
              <a:latin typeface="Fira Sans" panose="020B0503050000020004" pitchFamily="34" charset="0"/>
              <a:ea typeface="Fira Sans Light"/>
              <a:cs typeface="Fira Sans Light"/>
              <a:sym typeface="Fira Sans Light"/>
            </a:endParaRPr>
          </a:p>
        </p:txBody>
      </p:sp>
      <p:sp>
        <p:nvSpPr>
          <p:cNvPr id="4973" name="Google Shape;4973;p41"/>
          <p:cNvSpPr txBox="1"/>
          <p:nvPr/>
        </p:nvSpPr>
        <p:spPr>
          <a:xfrm>
            <a:off x="454684" y="3166409"/>
            <a:ext cx="2674608" cy="57785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5">
                    <a:lumMod val="50000"/>
                  </a:schemeClr>
                </a:solidFill>
                <a:latin typeface="Fira Sans Medium"/>
                <a:ea typeface="Fira Sans Medium"/>
                <a:cs typeface="Fira Sans Medium"/>
                <a:sym typeface="Fira Sans Medium"/>
              </a:rPr>
              <a:t>KHẢ NĂNG MỞ RỘNG</a:t>
            </a:r>
          </a:p>
        </p:txBody>
      </p:sp>
      <p:sp>
        <p:nvSpPr>
          <p:cNvPr id="4974" name="Google Shape;4974;p41"/>
          <p:cNvSpPr txBox="1"/>
          <p:nvPr/>
        </p:nvSpPr>
        <p:spPr>
          <a:xfrm>
            <a:off x="455944" y="3631920"/>
            <a:ext cx="2592057" cy="6159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5">
                    <a:lumMod val="50000"/>
                  </a:schemeClr>
                </a:solidFill>
                <a:latin typeface="Fira Sans"/>
                <a:ea typeface="Fira Sans"/>
                <a:cs typeface="Fira Sans"/>
                <a:sym typeface="Fira Sans"/>
              </a:rPr>
              <a:t>Đáp ứng nhu cầu phát triển</a:t>
            </a:r>
            <a:endParaRPr sz="1200" dirty="0">
              <a:solidFill>
                <a:schemeClr val="accent5">
                  <a:lumMod val="50000"/>
                </a:schemeClr>
              </a:solidFill>
              <a:latin typeface="Fira Sans"/>
              <a:ea typeface="Fira Sans"/>
              <a:cs typeface="Fira Sans"/>
              <a:sym typeface="Fira Sans"/>
            </a:endParaRPr>
          </a:p>
        </p:txBody>
      </p:sp>
      <p:sp>
        <p:nvSpPr>
          <p:cNvPr id="4975" name="Google Shape;4975;p41"/>
          <p:cNvSpPr txBox="1"/>
          <p:nvPr/>
        </p:nvSpPr>
        <p:spPr>
          <a:xfrm>
            <a:off x="2395934" y="968321"/>
            <a:ext cx="4353355" cy="57785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latin typeface="Fira Sans Medium"/>
                <a:ea typeface="Fira Sans Medium"/>
                <a:cs typeface="Fira Sans Medium"/>
                <a:sym typeface="Fira Sans Medium"/>
              </a:rPr>
              <a:t>QUẢN TRỊ VIÊN</a:t>
            </a:r>
          </a:p>
        </p:txBody>
      </p:sp>
      <p:sp>
        <p:nvSpPr>
          <p:cNvPr id="4976" name="Google Shape;4976;p41"/>
          <p:cNvSpPr txBox="1"/>
          <p:nvPr/>
        </p:nvSpPr>
        <p:spPr>
          <a:xfrm>
            <a:off x="3175000" y="1255948"/>
            <a:ext cx="2813050" cy="149394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1"/>
                </a:solidFill>
                <a:latin typeface="Fira Sans"/>
                <a:ea typeface="Fira Sans"/>
                <a:cs typeface="Fira Sans"/>
                <a:sym typeface="Fira Sans"/>
              </a:rPr>
              <a:t>Thêm, sửa và xóa sinh viên, </a:t>
            </a:r>
          </a:p>
          <a:p>
            <a:pPr marL="0" lvl="0" indent="0" algn="ctr" rtl="0">
              <a:spcBef>
                <a:spcPts val="0"/>
              </a:spcBef>
              <a:spcAft>
                <a:spcPts val="0"/>
              </a:spcAft>
              <a:buNone/>
            </a:pPr>
            <a:r>
              <a:rPr lang="en" sz="1200" dirty="0">
                <a:solidFill>
                  <a:schemeClr val="accent1"/>
                </a:solidFill>
                <a:latin typeface="Fira Sans"/>
                <a:ea typeface="Fira Sans"/>
                <a:cs typeface="Fira Sans"/>
                <a:sym typeface="Fira Sans"/>
              </a:rPr>
              <a:t>giảng viên,…</a:t>
            </a:r>
          </a:p>
          <a:p>
            <a:pPr marL="0" lvl="0" indent="0" algn="ctr" rtl="0">
              <a:spcBef>
                <a:spcPts val="0"/>
              </a:spcBef>
              <a:spcAft>
                <a:spcPts val="0"/>
              </a:spcAft>
              <a:buNone/>
            </a:pPr>
            <a:endParaRPr lang="en" sz="1200" dirty="0">
              <a:solidFill>
                <a:schemeClr val="accent1"/>
              </a:solidFill>
              <a:latin typeface="Fira Sans"/>
              <a:ea typeface="Fira Sans"/>
              <a:cs typeface="Fira Sans"/>
              <a:sym typeface="Fira Sans"/>
            </a:endParaRPr>
          </a:p>
          <a:p>
            <a:pPr marL="0" lvl="0" indent="0" algn="ctr" rtl="0">
              <a:spcBef>
                <a:spcPts val="0"/>
              </a:spcBef>
              <a:spcAft>
                <a:spcPts val="0"/>
              </a:spcAft>
              <a:buNone/>
            </a:pPr>
            <a:r>
              <a:rPr lang="en" sz="1200" dirty="0">
                <a:solidFill>
                  <a:schemeClr val="accent1"/>
                </a:solidFill>
                <a:latin typeface="Fira Sans"/>
                <a:ea typeface="Fira Sans"/>
                <a:cs typeface="Fira Sans"/>
                <a:sym typeface="Fira Sans"/>
              </a:rPr>
              <a:t>Duyệt bài đăng </a:t>
            </a:r>
            <a:endParaRPr sz="1200" dirty="0">
              <a:solidFill>
                <a:schemeClr val="accent1"/>
              </a:solidFill>
              <a:latin typeface="Fira Sans"/>
              <a:ea typeface="Fira Sans"/>
              <a:cs typeface="Fira Sans"/>
              <a:sym typeface="Fira Sans"/>
            </a:endParaRPr>
          </a:p>
        </p:txBody>
      </p:sp>
      <p:sp>
        <p:nvSpPr>
          <p:cNvPr id="4977" name="Google Shape;4977;p41"/>
          <p:cNvSpPr txBox="1"/>
          <p:nvPr/>
        </p:nvSpPr>
        <p:spPr>
          <a:xfrm>
            <a:off x="2395935" y="4032978"/>
            <a:ext cx="4353354" cy="70362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5">
                    <a:lumMod val="50000"/>
                  </a:schemeClr>
                </a:solidFill>
                <a:latin typeface="Fira Sans Medium"/>
                <a:ea typeface="Fira Sans Medium"/>
                <a:cs typeface="Fira Sans Medium"/>
                <a:sym typeface="Fira Sans Medium"/>
              </a:rPr>
              <a:t>YÊU CẦU PHI CHỨC NĂNG</a:t>
            </a:r>
            <a:endParaRPr sz="1800" dirty="0">
              <a:solidFill>
                <a:schemeClr val="accent5">
                  <a:lumMod val="50000"/>
                </a:schemeClr>
              </a:solidFill>
              <a:latin typeface="Fira Sans Medium"/>
              <a:ea typeface="Fira Sans Medium"/>
              <a:cs typeface="Fira Sans Medium"/>
              <a:sym typeface="Fira Sans Medium"/>
            </a:endParaRPr>
          </a:p>
        </p:txBody>
      </p:sp>
      <p:sp>
        <p:nvSpPr>
          <p:cNvPr id="4979" name="Google Shape;4979;p41"/>
          <p:cNvSpPr txBox="1"/>
          <p:nvPr/>
        </p:nvSpPr>
        <p:spPr>
          <a:xfrm>
            <a:off x="5988050" y="3169119"/>
            <a:ext cx="2757966" cy="589954"/>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5">
                    <a:lumMod val="50000"/>
                  </a:schemeClr>
                </a:solidFill>
                <a:latin typeface="Fira Sans Medium"/>
                <a:ea typeface="Fira Sans Medium"/>
                <a:cs typeface="Fira Sans Medium"/>
                <a:sym typeface="Fira Sans Medium"/>
              </a:rPr>
              <a:t>KHẢ NĂNG TƯƠNG THÍCH</a:t>
            </a:r>
            <a:endParaRPr dirty="0">
              <a:solidFill>
                <a:schemeClr val="accent5">
                  <a:lumMod val="50000"/>
                </a:schemeClr>
              </a:solidFill>
              <a:latin typeface="Fira Sans Medium"/>
              <a:ea typeface="Fira Sans Medium"/>
              <a:cs typeface="Fira Sans Medium"/>
              <a:sym typeface="Fira Sans Medium"/>
            </a:endParaRPr>
          </a:p>
        </p:txBody>
      </p:sp>
      <p:sp>
        <p:nvSpPr>
          <p:cNvPr id="4980" name="Google Shape;4980;p41"/>
          <p:cNvSpPr txBox="1"/>
          <p:nvPr/>
        </p:nvSpPr>
        <p:spPr>
          <a:xfrm>
            <a:off x="5988050" y="3631920"/>
            <a:ext cx="2757966" cy="61592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accent5">
                    <a:lumMod val="50000"/>
                  </a:schemeClr>
                </a:solidFill>
                <a:latin typeface="Fira Sans"/>
                <a:ea typeface="Fira Sans"/>
                <a:cs typeface="Fira Sans"/>
                <a:sym typeface="Fira Sans"/>
              </a:rPr>
              <a:t>Tương thích với các hệ thống quản lý khác</a:t>
            </a:r>
            <a:endParaRPr sz="1200" dirty="0">
              <a:solidFill>
                <a:schemeClr val="accent5">
                  <a:lumMod val="50000"/>
                </a:schemeClr>
              </a:solidFill>
              <a:latin typeface="Fira Sans"/>
              <a:ea typeface="Fira Sans"/>
              <a:cs typeface="Fira Sans"/>
              <a:sym typeface="Fira Sans"/>
            </a:endParaRPr>
          </a:p>
        </p:txBody>
      </p:sp>
      <p:sp>
        <p:nvSpPr>
          <p:cNvPr id="2" name="Google Shape;4968;p41">
            <a:extLst>
              <a:ext uri="{FF2B5EF4-FFF2-40B4-BE49-F238E27FC236}">
                <a16:creationId xmlns:a16="http://schemas.microsoft.com/office/drawing/2014/main" id="{ECA84B00-1A47-A141-94CB-6DA9689269A7}"/>
              </a:ext>
            </a:extLst>
          </p:cNvPr>
          <p:cNvSpPr txBox="1"/>
          <p:nvPr/>
        </p:nvSpPr>
        <p:spPr>
          <a:xfrm>
            <a:off x="466096" y="646142"/>
            <a:ext cx="8230857"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1"/>
                </a:solidFill>
                <a:latin typeface="Fira Sans Medium"/>
                <a:ea typeface="Fira Sans Medium"/>
                <a:cs typeface="Fira Sans Medium"/>
                <a:sym typeface="Fira Sans Medium"/>
              </a:rPr>
              <a:t>YÊU CẦU CHỨC NĂNG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968"/>
                                        </p:tgtEl>
                                        <p:attrNameLst>
                                          <p:attrName>style.visibility</p:attrName>
                                        </p:attrNameLst>
                                      </p:cBhvr>
                                      <p:to>
                                        <p:strVal val="visible"/>
                                      </p:to>
                                    </p:set>
                                    <p:animEffect transition="in" filter="fade">
                                      <p:cBhvr>
                                        <p:cTn id="7" dur="1000"/>
                                        <p:tgtEl>
                                          <p:spTgt spid="4968"/>
                                        </p:tgtEl>
                                      </p:cBhvr>
                                    </p:animEffect>
                                    <p:anim calcmode="lin" valueType="num">
                                      <p:cBhvr>
                                        <p:cTn id="8" dur="1000" fill="hold"/>
                                        <p:tgtEl>
                                          <p:spTgt spid="4968"/>
                                        </p:tgtEl>
                                        <p:attrNameLst>
                                          <p:attrName>ppt_x</p:attrName>
                                        </p:attrNameLst>
                                      </p:cBhvr>
                                      <p:tavLst>
                                        <p:tav tm="0">
                                          <p:val>
                                            <p:strVal val="#ppt_x"/>
                                          </p:val>
                                        </p:tav>
                                        <p:tav tm="100000">
                                          <p:val>
                                            <p:strVal val="#ppt_x"/>
                                          </p:val>
                                        </p:tav>
                                      </p:tavLst>
                                    </p:anim>
                                    <p:anim calcmode="lin" valueType="num">
                                      <p:cBhvr>
                                        <p:cTn id="9" dur="1000" fill="hold"/>
                                        <p:tgtEl>
                                          <p:spTgt spid="496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4970"/>
                                        </p:tgtEl>
                                        <p:attrNameLst>
                                          <p:attrName>style.visibility</p:attrName>
                                        </p:attrNameLst>
                                      </p:cBhvr>
                                      <p:to>
                                        <p:strVal val="visible"/>
                                      </p:to>
                                    </p:set>
                                    <p:anim calcmode="lin" valueType="num">
                                      <p:cBhvr>
                                        <p:cTn id="19" dur="500" fill="hold"/>
                                        <p:tgtEl>
                                          <p:spTgt spid="4970"/>
                                        </p:tgtEl>
                                        <p:attrNameLst>
                                          <p:attrName>ppt_w</p:attrName>
                                        </p:attrNameLst>
                                      </p:cBhvr>
                                      <p:tavLst>
                                        <p:tav tm="0">
                                          <p:val>
                                            <p:fltVal val="0"/>
                                          </p:val>
                                        </p:tav>
                                        <p:tav tm="100000">
                                          <p:val>
                                            <p:strVal val="#ppt_w"/>
                                          </p:val>
                                        </p:tav>
                                      </p:tavLst>
                                    </p:anim>
                                    <p:anim calcmode="lin" valueType="num">
                                      <p:cBhvr>
                                        <p:cTn id="20" dur="500" fill="hold"/>
                                        <p:tgtEl>
                                          <p:spTgt spid="4970"/>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4969"/>
                                        </p:tgtEl>
                                        <p:attrNameLst>
                                          <p:attrName>style.visibility</p:attrName>
                                        </p:attrNameLst>
                                      </p:cBhvr>
                                      <p:to>
                                        <p:strVal val="visible"/>
                                      </p:to>
                                    </p:set>
                                    <p:anim calcmode="lin" valueType="num">
                                      <p:cBhvr>
                                        <p:cTn id="23" dur="500" fill="hold"/>
                                        <p:tgtEl>
                                          <p:spTgt spid="4969"/>
                                        </p:tgtEl>
                                        <p:attrNameLst>
                                          <p:attrName>ppt_w</p:attrName>
                                        </p:attrNameLst>
                                      </p:cBhvr>
                                      <p:tavLst>
                                        <p:tav tm="0">
                                          <p:val>
                                            <p:fltVal val="0"/>
                                          </p:val>
                                        </p:tav>
                                        <p:tav tm="100000">
                                          <p:val>
                                            <p:strVal val="#ppt_w"/>
                                          </p:val>
                                        </p:tav>
                                      </p:tavLst>
                                    </p:anim>
                                    <p:anim calcmode="lin" valueType="num">
                                      <p:cBhvr>
                                        <p:cTn id="24" dur="500" fill="hold"/>
                                        <p:tgtEl>
                                          <p:spTgt spid="4969"/>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4657"/>
                                        </p:tgtEl>
                                        <p:attrNameLst>
                                          <p:attrName>style.visibility</p:attrName>
                                        </p:attrNameLst>
                                      </p:cBhvr>
                                      <p:to>
                                        <p:strVal val="visible"/>
                                      </p:to>
                                    </p:set>
                                    <p:anim calcmode="lin" valueType="num">
                                      <p:cBhvr>
                                        <p:cTn id="27" dur="500" fill="hold"/>
                                        <p:tgtEl>
                                          <p:spTgt spid="4657"/>
                                        </p:tgtEl>
                                        <p:attrNameLst>
                                          <p:attrName>ppt_w</p:attrName>
                                        </p:attrNameLst>
                                      </p:cBhvr>
                                      <p:tavLst>
                                        <p:tav tm="0">
                                          <p:val>
                                            <p:fltVal val="0"/>
                                          </p:val>
                                        </p:tav>
                                        <p:tav tm="100000">
                                          <p:val>
                                            <p:strVal val="#ppt_w"/>
                                          </p:val>
                                        </p:tav>
                                      </p:tavLst>
                                    </p:anim>
                                    <p:anim calcmode="lin" valueType="num">
                                      <p:cBhvr>
                                        <p:cTn id="28" dur="500" fill="hold"/>
                                        <p:tgtEl>
                                          <p:spTgt spid="4657"/>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4972"/>
                                        </p:tgtEl>
                                        <p:attrNameLst>
                                          <p:attrName>style.visibility</p:attrName>
                                        </p:attrNameLst>
                                      </p:cBhvr>
                                      <p:to>
                                        <p:strVal val="visible"/>
                                      </p:to>
                                    </p:set>
                                    <p:anim calcmode="lin" valueType="num">
                                      <p:cBhvr>
                                        <p:cTn id="33" dur="500" fill="hold"/>
                                        <p:tgtEl>
                                          <p:spTgt spid="4972"/>
                                        </p:tgtEl>
                                        <p:attrNameLst>
                                          <p:attrName>ppt_w</p:attrName>
                                        </p:attrNameLst>
                                      </p:cBhvr>
                                      <p:tavLst>
                                        <p:tav tm="0">
                                          <p:val>
                                            <p:fltVal val="0"/>
                                          </p:val>
                                        </p:tav>
                                        <p:tav tm="100000">
                                          <p:val>
                                            <p:strVal val="#ppt_w"/>
                                          </p:val>
                                        </p:tav>
                                      </p:tavLst>
                                    </p:anim>
                                    <p:anim calcmode="lin" valueType="num">
                                      <p:cBhvr>
                                        <p:cTn id="34" dur="500" fill="hold"/>
                                        <p:tgtEl>
                                          <p:spTgt spid="4972"/>
                                        </p:tgtEl>
                                        <p:attrNameLst>
                                          <p:attrName>ppt_h</p:attrName>
                                        </p:attrNameLst>
                                      </p:cBhvr>
                                      <p:tavLst>
                                        <p:tav tm="0">
                                          <p:val>
                                            <p:strVal val="#ppt_h"/>
                                          </p:val>
                                        </p:tav>
                                        <p:tav tm="100000">
                                          <p:val>
                                            <p:strVal val="#ppt_h"/>
                                          </p:val>
                                        </p:tav>
                                      </p:tavLst>
                                    </p:anim>
                                  </p:childTnLst>
                                </p:cTn>
                              </p:par>
                              <p:par>
                                <p:cTn id="35" presetID="17" presetClass="entr" presetSubtype="10" fill="hold" grpId="0" nodeType="withEffect">
                                  <p:stCondLst>
                                    <p:cond delay="0"/>
                                  </p:stCondLst>
                                  <p:childTnLst>
                                    <p:set>
                                      <p:cBhvr>
                                        <p:cTn id="36" dur="1" fill="hold">
                                          <p:stCondLst>
                                            <p:cond delay="0"/>
                                          </p:stCondLst>
                                        </p:cTn>
                                        <p:tgtEl>
                                          <p:spTgt spid="4971"/>
                                        </p:tgtEl>
                                        <p:attrNameLst>
                                          <p:attrName>style.visibility</p:attrName>
                                        </p:attrNameLst>
                                      </p:cBhvr>
                                      <p:to>
                                        <p:strVal val="visible"/>
                                      </p:to>
                                    </p:set>
                                    <p:anim calcmode="lin" valueType="num">
                                      <p:cBhvr>
                                        <p:cTn id="37" dur="500" fill="hold"/>
                                        <p:tgtEl>
                                          <p:spTgt spid="4971"/>
                                        </p:tgtEl>
                                        <p:attrNameLst>
                                          <p:attrName>ppt_w</p:attrName>
                                        </p:attrNameLst>
                                      </p:cBhvr>
                                      <p:tavLst>
                                        <p:tav tm="0">
                                          <p:val>
                                            <p:fltVal val="0"/>
                                          </p:val>
                                        </p:tav>
                                        <p:tav tm="100000">
                                          <p:val>
                                            <p:strVal val="#ppt_w"/>
                                          </p:val>
                                        </p:tav>
                                      </p:tavLst>
                                    </p:anim>
                                    <p:anim calcmode="lin" valueType="num">
                                      <p:cBhvr>
                                        <p:cTn id="38" dur="500" fill="hold"/>
                                        <p:tgtEl>
                                          <p:spTgt spid="4971"/>
                                        </p:tgtEl>
                                        <p:attrNameLst>
                                          <p:attrName>ppt_h</p:attrName>
                                        </p:attrNameLst>
                                      </p:cBhvr>
                                      <p:tavLst>
                                        <p:tav tm="0">
                                          <p:val>
                                            <p:strVal val="#ppt_h"/>
                                          </p:val>
                                        </p:tav>
                                        <p:tav tm="100000">
                                          <p:val>
                                            <p:strVal val="#ppt_h"/>
                                          </p:val>
                                        </p:tav>
                                      </p:tavLst>
                                    </p:anim>
                                  </p:childTnLst>
                                </p:cTn>
                              </p:par>
                              <p:par>
                                <p:cTn id="39" presetID="17" presetClass="entr" presetSubtype="10" fill="hold" grpId="0" nodeType="withEffect">
                                  <p:stCondLst>
                                    <p:cond delay="0"/>
                                  </p:stCondLst>
                                  <p:childTnLst>
                                    <p:set>
                                      <p:cBhvr>
                                        <p:cTn id="40" dur="1" fill="hold">
                                          <p:stCondLst>
                                            <p:cond delay="0"/>
                                          </p:stCondLst>
                                        </p:cTn>
                                        <p:tgtEl>
                                          <p:spTgt spid="4655"/>
                                        </p:tgtEl>
                                        <p:attrNameLst>
                                          <p:attrName>style.visibility</p:attrName>
                                        </p:attrNameLst>
                                      </p:cBhvr>
                                      <p:to>
                                        <p:strVal val="visible"/>
                                      </p:to>
                                    </p:set>
                                    <p:anim calcmode="lin" valueType="num">
                                      <p:cBhvr>
                                        <p:cTn id="41" dur="500" fill="hold"/>
                                        <p:tgtEl>
                                          <p:spTgt spid="4655"/>
                                        </p:tgtEl>
                                        <p:attrNameLst>
                                          <p:attrName>ppt_w</p:attrName>
                                        </p:attrNameLst>
                                      </p:cBhvr>
                                      <p:tavLst>
                                        <p:tav tm="0">
                                          <p:val>
                                            <p:fltVal val="0"/>
                                          </p:val>
                                        </p:tav>
                                        <p:tav tm="100000">
                                          <p:val>
                                            <p:strVal val="#ppt_w"/>
                                          </p:val>
                                        </p:tav>
                                      </p:tavLst>
                                    </p:anim>
                                    <p:anim calcmode="lin" valueType="num">
                                      <p:cBhvr>
                                        <p:cTn id="42" dur="500" fill="hold"/>
                                        <p:tgtEl>
                                          <p:spTgt spid="4655"/>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4976"/>
                                        </p:tgtEl>
                                        <p:attrNameLst>
                                          <p:attrName>style.visibility</p:attrName>
                                        </p:attrNameLst>
                                      </p:cBhvr>
                                      <p:to>
                                        <p:strVal val="visible"/>
                                      </p:to>
                                    </p:set>
                                    <p:anim calcmode="lin" valueType="num">
                                      <p:cBhvr>
                                        <p:cTn id="47" dur="500" fill="hold"/>
                                        <p:tgtEl>
                                          <p:spTgt spid="4976"/>
                                        </p:tgtEl>
                                        <p:attrNameLst>
                                          <p:attrName>ppt_w</p:attrName>
                                        </p:attrNameLst>
                                      </p:cBhvr>
                                      <p:tavLst>
                                        <p:tav tm="0">
                                          <p:val>
                                            <p:fltVal val="0"/>
                                          </p:val>
                                        </p:tav>
                                        <p:tav tm="100000">
                                          <p:val>
                                            <p:strVal val="#ppt_w"/>
                                          </p:val>
                                        </p:tav>
                                      </p:tavLst>
                                    </p:anim>
                                    <p:anim calcmode="lin" valueType="num">
                                      <p:cBhvr>
                                        <p:cTn id="48" dur="500" fill="hold"/>
                                        <p:tgtEl>
                                          <p:spTgt spid="4976"/>
                                        </p:tgtEl>
                                        <p:attrNameLst>
                                          <p:attrName>ppt_h</p:attrName>
                                        </p:attrNameLst>
                                      </p:cBhvr>
                                      <p:tavLst>
                                        <p:tav tm="0">
                                          <p:val>
                                            <p:strVal val="#ppt_h"/>
                                          </p:val>
                                        </p:tav>
                                        <p:tav tm="100000">
                                          <p:val>
                                            <p:strVal val="#ppt_h"/>
                                          </p:val>
                                        </p:tav>
                                      </p:tavLst>
                                    </p:anim>
                                  </p:childTnLst>
                                </p:cTn>
                              </p:par>
                              <p:par>
                                <p:cTn id="49" presetID="17" presetClass="entr" presetSubtype="10" fill="hold" grpId="0" nodeType="withEffect">
                                  <p:stCondLst>
                                    <p:cond delay="0"/>
                                  </p:stCondLst>
                                  <p:childTnLst>
                                    <p:set>
                                      <p:cBhvr>
                                        <p:cTn id="50" dur="1" fill="hold">
                                          <p:stCondLst>
                                            <p:cond delay="0"/>
                                          </p:stCondLst>
                                        </p:cTn>
                                        <p:tgtEl>
                                          <p:spTgt spid="4975"/>
                                        </p:tgtEl>
                                        <p:attrNameLst>
                                          <p:attrName>style.visibility</p:attrName>
                                        </p:attrNameLst>
                                      </p:cBhvr>
                                      <p:to>
                                        <p:strVal val="visible"/>
                                      </p:to>
                                    </p:set>
                                    <p:anim calcmode="lin" valueType="num">
                                      <p:cBhvr>
                                        <p:cTn id="51" dur="500" fill="hold"/>
                                        <p:tgtEl>
                                          <p:spTgt spid="4975"/>
                                        </p:tgtEl>
                                        <p:attrNameLst>
                                          <p:attrName>ppt_w</p:attrName>
                                        </p:attrNameLst>
                                      </p:cBhvr>
                                      <p:tavLst>
                                        <p:tav tm="0">
                                          <p:val>
                                            <p:fltVal val="0"/>
                                          </p:val>
                                        </p:tav>
                                        <p:tav tm="100000">
                                          <p:val>
                                            <p:strVal val="#ppt_w"/>
                                          </p:val>
                                        </p:tav>
                                      </p:tavLst>
                                    </p:anim>
                                    <p:anim calcmode="lin" valueType="num">
                                      <p:cBhvr>
                                        <p:cTn id="52" dur="500" fill="hold"/>
                                        <p:tgtEl>
                                          <p:spTgt spid="4975"/>
                                        </p:tgtEl>
                                        <p:attrNameLst>
                                          <p:attrName>ppt_h</p:attrName>
                                        </p:attrNameLst>
                                      </p:cBhvr>
                                      <p:tavLst>
                                        <p:tav tm="0">
                                          <p:val>
                                            <p:strVal val="#ppt_h"/>
                                          </p:val>
                                        </p:tav>
                                        <p:tav tm="100000">
                                          <p:val>
                                            <p:strVal val="#ppt_h"/>
                                          </p:val>
                                        </p:tav>
                                      </p:tavLst>
                                    </p:anim>
                                  </p:childTnLst>
                                </p:cTn>
                              </p:par>
                              <p:par>
                                <p:cTn id="53" presetID="17" presetClass="entr" presetSubtype="10" fill="hold" grpId="0" nodeType="withEffect">
                                  <p:stCondLst>
                                    <p:cond delay="0"/>
                                  </p:stCondLst>
                                  <p:childTnLst>
                                    <p:set>
                                      <p:cBhvr>
                                        <p:cTn id="54" dur="1" fill="hold">
                                          <p:stCondLst>
                                            <p:cond delay="0"/>
                                          </p:stCondLst>
                                        </p:cTn>
                                        <p:tgtEl>
                                          <p:spTgt spid="4654"/>
                                        </p:tgtEl>
                                        <p:attrNameLst>
                                          <p:attrName>style.visibility</p:attrName>
                                        </p:attrNameLst>
                                      </p:cBhvr>
                                      <p:to>
                                        <p:strVal val="visible"/>
                                      </p:to>
                                    </p:set>
                                    <p:anim calcmode="lin" valueType="num">
                                      <p:cBhvr>
                                        <p:cTn id="55" dur="500" fill="hold"/>
                                        <p:tgtEl>
                                          <p:spTgt spid="4654"/>
                                        </p:tgtEl>
                                        <p:attrNameLst>
                                          <p:attrName>ppt_w</p:attrName>
                                        </p:attrNameLst>
                                      </p:cBhvr>
                                      <p:tavLst>
                                        <p:tav tm="0">
                                          <p:val>
                                            <p:fltVal val="0"/>
                                          </p:val>
                                        </p:tav>
                                        <p:tav tm="100000">
                                          <p:val>
                                            <p:strVal val="#ppt_w"/>
                                          </p:val>
                                        </p:tav>
                                      </p:tavLst>
                                    </p:anim>
                                    <p:anim calcmode="lin" valueType="num">
                                      <p:cBhvr>
                                        <p:cTn id="56" dur="500" fill="hold"/>
                                        <p:tgtEl>
                                          <p:spTgt spid="4654"/>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4653"/>
                                        </p:tgtEl>
                                        <p:attrNameLst>
                                          <p:attrName>style.visibility</p:attrName>
                                        </p:attrNameLst>
                                      </p:cBhvr>
                                      <p:to>
                                        <p:strVal val="visible"/>
                                      </p:to>
                                    </p:set>
                                    <p:animEffect transition="in" filter="barn(inVertical)">
                                      <p:cBhvr>
                                        <p:cTn id="61" dur="500"/>
                                        <p:tgtEl>
                                          <p:spTgt spid="4653"/>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4977"/>
                                        </p:tgtEl>
                                        <p:attrNameLst>
                                          <p:attrName>style.visibility</p:attrName>
                                        </p:attrNameLst>
                                      </p:cBhvr>
                                      <p:to>
                                        <p:strVal val="visible"/>
                                      </p:to>
                                    </p:set>
                                    <p:animEffect transition="in" filter="barn(inVertical)">
                                      <p:cBhvr>
                                        <p:cTn id="64" dur="500"/>
                                        <p:tgtEl>
                                          <p:spTgt spid="4977"/>
                                        </p:tgtEl>
                                      </p:cBhvr>
                                    </p:animEffect>
                                  </p:childTnLst>
                                </p:cTn>
                              </p:par>
                            </p:childTnLst>
                          </p:cTn>
                        </p:par>
                      </p:childTnLst>
                    </p:cTn>
                  </p:par>
                  <p:par>
                    <p:cTn id="65" fill="hold">
                      <p:stCondLst>
                        <p:cond delay="indefinite"/>
                      </p:stCondLst>
                      <p:childTnLst>
                        <p:par>
                          <p:cTn id="66" fill="hold">
                            <p:stCondLst>
                              <p:cond delay="0"/>
                            </p:stCondLst>
                            <p:childTnLst>
                              <p:par>
                                <p:cTn id="67" presetID="17" presetClass="entr" presetSubtype="10" fill="hold" grpId="0" nodeType="clickEffect">
                                  <p:stCondLst>
                                    <p:cond delay="0"/>
                                  </p:stCondLst>
                                  <p:childTnLst>
                                    <p:set>
                                      <p:cBhvr>
                                        <p:cTn id="68" dur="1" fill="hold">
                                          <p:stCondLst>
                                            <p:cond delay="0"/>
                                          </p:stCondLst>
                                        </p:cTn>
                                        <p:tgtEl>
                                          <p:spTgt spid="4973"/>
                                        </p:tgtEl>
                                        <p:attrNameLst>
                                          <p:attrName>style.visibility</p:attrName>
                                        </p:attrNameLst>
                                      </p:cBhvr>
                                      <p:to>
                                        <p:strVal val="visible"/>
                                      </p:to>
                                    </p:set>
                                    <p:anim calcmode="lin" valueType="num">
                                      <p:cBhvr>
                                        <p:cTn id="69" dur="500" fill="hold"/>
                                        <p:tgtEl>
                                          <p:spTgt spid="4973"/>
                                        </p:tgtEl>
                                        <p:attrNameLst>
                                          <p:attrName>ppt_w</p:attrName>
                                        </p:attrNameLst>
                                      </p:cBhvr>
                                      <p:tavLst>
                                        <p:tav tm="0">
                                          <p:val>
                                            <p:fltVal val="0"/>
                                          </p:val>
                                        </p:tav>
                                        <p:tav tm="100000">
                                          <p:val>
                                            <p:strVal val="#ppt_w"/>
                                          </p:val>
                                        </p:tav>
                                      </p:tavLst>
                                    </p:anim>
                                    <p:anim calcmode="lin" valueType="num">
                                      <p:cBhvr>
                                        <p:cTn id="70" dur="500" fill="hold"/>
                                        <p:tgtEl>
                                          <p:spTgt spid="4973"/>
                                        </p:tgtEl>
                                        <p:attrNameLst>
                                          <p:attrName>ppt_h</p:attrName>
                                        </p:attrNameLst>
                                      </p:cBhvr>
                                      <p:tavLst>
                                        <p:tav tm="0">
                                          <p:val>
                                            <p:strVal val="#ppt_h"/>
                                          </p:val>
                                        </p:tav>
                                        <p:tav tm="100000">
                                          <p:val>
                                            <p:strVal val="#ppt_h"/>
                                          </p:val>
                                        </p:tav>
                                      </p:tavLst>
                                    </p:anim>
                                  </p:childTnLst>
                                </p:cTn>
                              </p:par>
                              <p:par>
                                <p:cTn id="71" presetID="17" presetClass="entr" presetSubtype="10" fill="hold" grpId="0" nodeType="withEffect">
                                  <p:stCondLst>
                                    <p:cond delay="0"/>
                                  </p:stCondLst>
                                  <p:childTnLst>
                                    <p:set>
                                      <p:cBhvr>
                                        <p:cTn id="72" dur="1" fill="hold">
                                          <p:stCondLst>
                                            <p:cond delay="0"/>
                                          </p:stCondLst>
                                        </p:cTn>
                                        <p:tgtEl>
                                          <p:spTgt spid="4974"/>
                                        </p:tgtEl>
                                        <p:attrNameLst>
                                          <p:attrName>style.visibility</p:attrName>
                                        </p:attrNameLst>
                                      </p:cBhvr>
                                      <p:to>
                                        <p:strVal val="visible"/>
                                      </p:to>
                                    </p:set>
                                    <p:anim calcmode="lin" valueType="num">
                                      <p:cBhvr>
                                        <p:cTn id="73" dur="500" fill="hold"/>
                                        <p:tgtEl>
                                          <p:spTgt spid="4974"/>
                                        </p:tgtEl>
                                        <p:attrNameLst>
                                          <p:attrName>ppt_w</p:attrName>
                                        </p:attrNameLst>
                                      </p:cBhvr>
                                      <p:tavLst>
                                        <p:tav tm="0">
                                          <p:val>
                                            <p:fltVal val="0"/>
                                          </p:val>
                                        </p:tav>
                                        <p:tav tm="100000">
                                          <p:val>
                                            <p:strVal val="#ppt_w"/>
                                          </p:val>
                                        </p:tav>
                                      </p:tavLst>
                                    </p:anim>
                                    <p:anim calcmode="lin" valueType="num">
                                      <p:cBhvr>
                                        <p:cTn id="74" dur="500" fill="hold"/>
                                        <p:tgtEl>
                                          <p:spTgt spid="4974"/>
                                        </p:tgtEl>
                                        <p:attrNameLst>
                                          <p:attrName>ppt_h</p:attrName>
                                        </p:attrNameLst>
                                      </p:cBhvr>
                                      <p:tavLst>
                                        <p:tav tm="0">
                                          <p:val>
                                            <p:strVal val="#ppt_h"/>
                                          </p:val>
                                        </p:tav>
                                        <p:tav tm="100000">
                                          <p:val>
                                            <p:strVal val="#ppt_h"/>
                                          </p:val>
                                        </p:tav>
                                      </p:tavLst>
                                    </p:anim>
                                  </p:childTnLst>
                                </p:cTn>
                              </p:par>
                              <p:par>
                                <p:cTn id="75" presetID="17" presetClass="entr" presetSubtype="10" fill="hold" grpId="0" nodeType="withEffect">
                                  <p:stCondLst>
                                    <p:cond delay="0"/>
                                  </p:stCondLst>
                                  <p:childTnLst>
                                    <p:set>
                                      <p:cBhvr>
                                        <p:cTn id="76" dur="1" fill="hold">
                                          <p:stCondLst>
                                            <p:cond delay="0"/>
                                          </p:stCondLst>
                                        </p:cTn>
                                        <p:tgtEl>
                                          <p:spTgt spid="4658"/>
                                        </p:tgtEl>
                                        <p:attrNameLst>
                                          <p:attrName>style.visibility</p:attrName>
                                        </p:attrNameLst>
                                      </p:cBhvr>
                                      <p:to>
                                        <p:strVal val="visible"/>
                                      </p:to>
                                    </p:set>
                                    <p:anim calcmode="lin" valueType="num">
                                      <p:cBhvr>
                                        <p:cTn id="77" dur="500" fill="hold"/>
                                        <p:tgtEl>
                                          <p:spTgt spid="4658"/>
                                        </p:tgtEl>
                                        <p:attrNameLst>
                                          <p:attrName>ppt_w</p:attrName>
                                        </p:attrNameLst>
                                      </p:cBhvr>
                                      <p:tavLst>
                                        <p:tav tm="0">
                                          <p:val>
                                            <p:fltVal val="0"/>
                                          </p:val>
                                        </p:tav>
                                        <p:tav tm="100000">
                                          <p:val>
                                            <p:strVal val="#ppt_w"/>
                                          </p:val>
                                        </p:tav>
                                      </p:tavLst>
                                    </p:anim>
                                    <p:anim calcmode="lin" valueType="num">
                                      <p:cBhvr>
                                        <p:cTn id="78" dur="500" fill="hold"/>
                                        <p:tgtEl>
                                          <p:spTgt spid="4658"/>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7" presetClass="entr" presetSubtype="10" fill="hold" grpId="0" nodeType="clickEffect">
                                  <p:stCondLst>
                                    <p:cond delay="0"/>
                                  </p:stCondLst>
                                  <p:childTnLst>
                                    <p:set>
                                      <p:cBhvr>
                                        <p:cTn id="82" dur="1" fill="hold">
                                          <p:stCondLst>
                                            <p:cond delay="0"/>
                                          </p:stCondLst>
                                        </p:cTn>
                                        <p:tgtEl>
                                          <p:spTgt spid="4979"/>
                                        </p:tgtEl>
                                        <p:attrNameLst>
                                          <p:attrName>style.visibility</p:attrName>
                                        </p:attrNameLst>
                                      </p:cBhvr>
                                      <p:to>
                                        <p:strVal val="visible"/>
                                      </p:to>
                                    </p:set>
                                    <p:anim calcmode="lin" valueType="num">
                                      <p:cBhvr>
                                        <p:cTn id="83" dur="500" fill="hold"/>
                                        <p:tgtEl>
                                          <p:spTgt spid="4979"/>
                                        </p:tgtEl>
                                        <p:attrNameLst>
                                          <p:attrName>ppt_w</p:attrName>
                                        </p:attrNameLst>
                                      </p:cBhvr>
                                      <p:tavLst>
                                        <p:tav tm="0">
                                          <p:val>
                                            <p:fltVal val="0"/>
                                          </p:val>
                                        </p:tav>
                                        <p:tav tm="100000">
                                          <p:val>
                                            <p:strVal val="#ppt_w"/>
                                          </p:val>
                                        </p:tav>
                                      </p:tavLst>
                                    </p:anim>
                                    <p:anim calcmode="lin" valueType="num">
                                      <p:cBhvr>
                                        <p:cTn id="84" dur="500" fill="hold"/>
                                        <p:tgtEl>
                                          <p:spTgt spid="4979"/>
                                        </p:tgtEl>
                                        <p:attrNameLst>
                                          <p:attrName>ppt_h</p:attrName>
                                        </p:attrNameLst>
                                      </p:cBhvr>
                                      <p:tavLst>
                                        <p:tav tm="0">
                                          <p:val>
                                            <p:strVal val="#ppt_h"/>
                                          </p:val>
                                        </p:tav>
                                        <p:tav tm="100000">
                                          <p:val>
                                            <p:strVal val="#ppt_h"/>
                                          </p:val>
                                        </p:tav>
                                      </p:tavLst>
                                    </p:anim>
                                  </p:childTnLst>
                                </p:cTn>
                              </p:par>
                              <p:par>
                                <p:cTn id="85" presetID="17" presetClass="entr" presetSubtype="10" fill="hold" grpId="0" nodeType="withEffect">
                                  <p:stCondLst>
                                    <p:cond delay="0"/>
                                  </p:stCondLst>
                                  <p:childTnLst>
                                    <p:set>
                                      <p:cBhvr>
                                        <p:cTn id="86" dur="1" fill="hold">
                                          <p:stCondLst>
                                            <p:cond delay="0"/>
                                          </p:stCondLst>
                                        </p:cTn>
                                        <p:tgtEl>
                                          <p:spTgt spid="4980"/>
                                        </p:tgtEl>
                                        <p:attrNameLst>
                                          <p:attrName>style.visibility</p:attrName>
                                        </p:attrNameLst>
                                      </p:cBhvr>
                                      <p:to>
                                        <p:strVal val="visible"/>
                                      </p:to>
                                    </p:set>
                                    <p:anim calcmode="lin" valueType="num">
                                      <p:cBhvr>
                                        <p:cTn id="87" dur="500" fill="hold"/>
                                        <p:tgtEl>
                                          <p:spTgt spid="4980"/>
                                        </p:tgtEl>
                                        <p:attrNameLst>
                                          <p:attrName>ppt_w</p:attrName>
                                        </p:attrNameLst>
                                      </p:cBhvr>
                                      <p:tavLst>
                                        <p:tav tm="0">
                                          <p:val>
                                            <p:fltVal val="0"/>
                                          </p:val>
                                        </p:tav>
                                        <p:tav tm="100000">
                                          <p:val>
                                            <p:strVal val="#ppt_w"/>
                                          </p:val>
                                        </p:tav>
                                      </p:tavLst>
                                    </p:anim>
                                    <p:anim calcmode="lin" valueType="num">
                                      <p:cBhvr>
                                        <p:cTn id="88" dur="500" fill="hold"/>
                                        <p:tgtEl>
                                          <p:spTgt spid="4980"/>
                                        </p:tgtEl>
                                        <p:attrNameLst>
                                          <p:attrName>ppt_h</p:attrName>
                                        </p:attrNameLst>
                                      </p:cBhvr>
                                      <p:tavLst>
                                        <p:tav tm="0">
                                          <p:val>
                                            <p:strVal val="#ppt_h"/>
                                          </p:val>
                                        </p:tav>
                                        <p:tav tm="100000">
                                          <p:val>
                                            <p:strVal val="#ppt_h"/>
                                          </p:val>
                                        </p:tav>
                                      </p:tavLst>
                                    </p:anim>
                                  </p:childTnLst>
                                </p:cTn>
                              </p:par>
                              <p:par>
                                <p:cTn id="89" presetID="17" presetClass="entr" presetSubtype="10" fill="hold" grpId="0" nodeType="withEffect">
                                  <p:stCondLst>
                                    <p:cond delay="0"/>
                                  </p:stCondLst>
                                  <p:childTnLst>
                                    <p:set>
                                      <p:cBhvr>
                                        <p:cTn id="90" dur="1" fill="hold">
                                          <p:stCondLst>
                                            <p:cond delay="0"/>
                                          </p:stCondLst>
                                        </p:cTn>
                                        <p:tgtEl>
                                          <p:spTgt spid="4656"/>
                                        </p:tgtEl>
                                        <p:attrNameLst>
                                          <p:attrName>style.visibility</p:attrName>
                                        </p:attrNameLst>
                                      </p:cBhvr>
                                      <p:to>
                                        <p:strVal val="visible"/>
                                      </p:to>
                                    </p:set>
                                    <p:anim calcmode="lin" valueType="num">
                                      <p:cBhvr>
                                        <p:cTn id="91" dur="500" fill="hold"/>
                                        <p:tgtEl>
                                          <p:spTgt spid="4656"/>
                                        </p:tgtEl>
                                        <p:attrNameLst>
                                          <p:attrName>ppt_w</p:attrName>
                                        </p:attrNameLst>
                                      </p:cBhvr>
                                      <p:tavLst>
                                        <p:tav tm="0">
                                          <p:val>
                                            <p:fltVal val="0"/>
                                          </p:val>
                                        </p:tav>
                                        <p:tav tm="100000">
                                          <p:val>
                                            <p:strVal val="#ppt_w"/>
                                          </p:val>
                                        </p:tav>
                                      </p:tavLst>
                                    </p:anim>
                                    <p:anim calcmode="lin" valueType="num">
                                      <p:cBhvr>
                                        <p:cTn id="92" dur="500" fill="hold"/>
                                        <p:tgtEl>
                                          <p:spTgt spid="4656"/>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47" presetClass="exit" presetSubtype="0" fill="hold" grpId="1" nodeType="clickEffect">
                                  <p:stCondLst>
                                    <p:cond delay="0"/>
                                  </p:stCondLst>
                                  <p:childTnLst>
                                    <p:animEffect transition="out" filter="fade">
                                      <p:cBhvr>
                                        <p:cTn id="96" dur="1000"/>
                                        <p:tgtEl>
                                          <p:spTgt spid="4968"/>
                                        </p:tgtEl>
                                      </p:cBhvr>
                                    </p:animEffect>
                                    <p:anim calcmode="lin" valueType="num">
                                      <p:cBhvr>
                                        <p:cTn id="97" dur="1000"/>
                                        <p:tgtEl>
                                          <p:spTgt spid="4968"/>
                                        </p:tgtEl>
                                        <p:attrNameLst>
                                          <p:attrName>ppt_x</p:attrName>
                                        </p:attrNameLst>
                                      </p:cBhvr>
                                      <p:tavLst>
                                        <p:tav tm="0">
                                          <p:val>
                                            <p:strVal val="ppt_x"/>
                                          </p:val>
                                        </p:tav>
                                        <p:tav tm="100000">
                                          <p:val>
                                            <p:strVal val="ppt_x"/>
                                          </p:val>
                                        </p:tav>
                                      </p:tavLst>
                                    </p:anim>
                                    <p:anim calcmode="lin" valueType="num">
                                      <p:cBhvr>
                                        <p:cTn id="98" dur="1000"/>
                                        <p:tgtEl>
                                          <p:spTgt spid="4968"/>
                                        </p:tgtEl>
                                        <p:attrNameLst>
                                          <p:attrName>ppt_y</p:attrName>
                                        </p:attrNameLst>
                                      </p:cBhvr>
                                      <p:tavLst>
                                        <p:tav tm="0">
                                          <p:val>
                                            <p:strVal val="ppt_y"/>
                                          </p:val>
                                        </p:tav>
                                        <p:tav tm="100000">
                                          <p:val>
                                            <p:strVal val="ppt_y-.1"/>
                                          </p:val>
                                        </p:tav>
                                      </p:tavLst>
                                    </p:anim>
                                    <p:set>
                                      <p:cBhvr>
                                        <p:cTn id="99" dur="1" fill="hold">
                                          <p:stCondLst>
                                            <p:cond delay="999"/>
                                          </p:stCondLst>
                                        </p:cTn>
                                        <p:tgtEl>
                                          <p:spTgt spid="4968"/>
                                        </p:tgtEl>
                                        <p:attrNameLst>
                                          <p:attrName>style.visibility</p:attrName>
                                        </p:attrNameLst>
                                      </p:cBhvr>
                                      <p:to>
                                        <p:strVal val="hidden"/>
                                      </p:to>
                                    </p:set>
                                  </p:childTnLst>
                                </p:cTn>
                              </p:par>
                              <p:par>
                                <p:cTn id="100" presetID="47" presetClass="exit" presetSubtype="0" fill="hold" grpId="1" nodeType="withEffect">
                                  <p:stCondLst>
                                    <p:cond delay="0"/>
                                  </p:stCondLst>
                                  <p:childTnLst>
                                    <p:animEffect transition="out" filter="fade">
                                      <p:cBhvr>
                                        <p:cTn id="101" dur="1000"/>
                                        <p:tgtEl>
                                          <p:spTgt spid="2"/>
                                        </p:tgtEl>
                                      </p:cBhvr>
                                    </p:animEffect>
                                    <p:anim calcmode="lin" valueType="num">
                                      <p:cBhvr>
                                        <p:cTn id="102" dur="1000"/>
                                        <p:tgtEl>
                                          <p:spTgt spid="2"/>
                                        </p:tgtEl>
                                        <p:attrNameLst>
                                          <p:attrName>ppt_x</p:attrName>
                                        </p:attrNameLst>
                                      </p:cBhvr>
                                      <p:tavLst>
                                        <p:tav tm="0">
                                          <p:val>
                                            <p:strVal val="ppt_x"/>
                                          </p:val>
                                        </p:tav>
                                        <p:tav tm="100000">
                                          <p:val>
                                            <p:strVal val="ppt_x"/>
                                          </p:val>
                                        </p:tav>
                                      </p:tavLst>
                                    </p:anim>
                                    <p:anim calcmode="lin" valueType="num">
                                      <p:cBhvr>
                                        <p:cTn id="103" dur="1000"/>
                                        <p:tgtEl>
                                          <p:spTgt spid="2"/>
                                        </p:tgtEl>
                                        <p:attrNameLst>
                                          <p:attrName>ppt_y</p:attrName>
                                        </p:attrNameLst>
                                      </p:cBhvr>
                                      <p:tavLst>
                                        <p:tav tm="0">
                                          <p:val>
                                            <p:strVal val="ppt_y"/>
                                          </p:val>
                                        </p:tav>
                                        <p:tav tm="100000">
                                          <p:val>
                                            <p:strVal val="ppt_y-.1"/>
                                          </p:val>
                                        </p:tav>
                                      </p:tavLst>
                                    </p:anim>
                                    <p:set>
                                      <p:cBhvr>
                                        <p:cTn id="104" dur="1" fill="hold">
                                          <p:stCondLst>
                                            <p:cond delay="999"/>
                                          </p:stCondLst>
                                        </p:cTn>
                                        <p:tgtEl>
                                          <p:spTgt spid="2"/>
                                        </p:tgtEl>
                                        <p:attrNameLst>
                                          <p:attrName>style.visibility</p:attrName>
                                        </p:attrNameLst>
                                      </p:cBhvr>
                                      <p:to>
                                        <p:strVal val="hidden"/>
                                      </p:to>
                                    </p:set>
                                  </p:childTnLst>
                                </p:cTn>
                              </p:par>
                              <p:par>
                                <p:cTn id="105" presetID="47" presetClass="exit" presetSubtype="0" fill="hold" grpId="1" nodeType="withEffect">
                                  <p:stCondLst>
                                    <p:cond delay="0"/>
                                  </p:stCondLst>
                                  <p:childTnLst>
                                    <p:animEffect transition="out" filter="fade">
                                      <p:cBhvr>
                                        <p:cTn id="106" dur="1000"/>
                                        <p:tgtEl>
                                          <p:spTgt spid="4970"/>
                                        </p:tgtEl>
                                      </p:cBhvr>
                                    </p:animEffect>
                                    <p:anim calcmode="lin" valueType="num">
                                      <p:cBhvr>
                                        <p:cTn id="107" dur="1000"/>
                                        <p:tgtEl>
                                          <p:spTgt spid="4970"/>
                                        </p:tgtEl>
                                        <p:attrNameLst>
                                          <p:attrName>ppt_x</p:attrName>
                                        </p:attrNameLst>
                                      </p:cBhvr>
                                      <p:tavLst>
                                        <p:tav tm="0">
                                          <p:val>
                                            <p:strVal val="ppt_x"/>
                                          </p:val>
                                        </p:tav>
                                        <p:tav tm="100000">
                                          <p:val>
                                            <p:strVal val="ppt_x"/>
                                          </p:val>
                                        </p:tav>
                                      </p:tavLst>
                                    </p:anim>
                                    <p:anim calcmode="lin" valueType="num">
                                      <p:cBhvr>
                                        <p:cTn id="108" dur="1000"/>
                                        <p:tgtEl>
                                          <p:spTgt spid="4970"/>
                                        </p:tgtEl>
                                        <p:attrNameLst>
                                          <p:attrName>ppt_y</p:attrName>
                                        </p:attrNameLst>
                                      </p:cBhvr>
                                      <p:tavLst>
                                        <p:tav tm="0">
                                          <p:val>
                                            <p:strVal val="ppt_y"/>
                                          </p:val>
                                        </p:tav>
                                        <p:tav tm="100000">
                                          <p:val>
                                            <p:strVal val="ppt_y-.1"/>
                                          </p:val>
                                        </p:tav>
                                      </p:tavLst>
                                    </p:anim>
                                    <p:set>
                                      <p:cBhvr>
                                        <p:cTn id="109" dur="1" fill="hold">
                                          <p:stCondLst>
                                            <p:cond delay="999"/>
                                          </p:stCondLst>
                                        </p:cTn>
                                        <p:tgtEl>
                                          <p:spTgt spid="4970"/>
                                        </p:tgtEl>
                                        <p:attrNameLst>
                                          <p:attrName>style.visibility</p:attrName>
                                        </p:attrNameLst>
                                      </p:cBhvr>
                                      <p:to>
                                        <p:strVal val="hidden"/>
                                      </p:to>
                                    </p:set>
                                  </p:childTnLst>
                                </p:cTn>
                              </p:par>
                              <p:par>
                                <p:cTn id="110" presetID="47" presetClass="exit" presetSubtype="0" fill="hold" grpId="1" nodeType="withEffect">
                                  <p:stCondLst>
                                    <p:cond delay="0"/>
                                  </p:stCondLst>
                                  <p:childTnLst>
                                    <p:animEffect transition="out" filter="fade">
                                      <p:cBhvr>
                                        <p:cTn id="111" dur="1000"/>
                                        <p:tgtEl>
                                          <p:spTgt spid="4969"/>
                                        </p:tgtEl>
                                      </p:cBhvr>
                                    </p:animEffect>
                                    <p:anim calcmode="lin" valueType="num">
                                      <p:cBhvr>
                                        <p:cTn id="112" dur="1000"/>
                                        <p:tgtEl>
                                          <p:spTgt spid="4969"/>
                                        </p:tgtEl>
                                        <p:attrNameLst>
                                          <p:attrName>ppt_x</p:attrName>
                                        </p:attrNameLst>
                                      </p:cBhvr>
                                      <p:tavLst>
                                        <p:tav tm="0">
                                          <p:val>
                                            <p:strVal val="ppt_x"/>
                                          </p:val>
                                        </p:tav>
                                        <p:tav tm="100000">
                                          <p:val>
                                            <p:strVal val="ppt_x"/>
                                          </p:val>
                                        </p:tav>
                                      </p:tavLst>
                                    </p:anim>
                                    <p:anim calcmode="lin" valueType="num">
                                      <p:cBhvr>
                                        <p:cTn id="113" dur="1000"/>
                                        <p:tgtEl>
                                          <p:spTgt spid="4969"/>
                                        </p:tgtEl>
                                        <p:attrNameLst>
                                          <p:attrName>ppt_y</p:attrName>
                                        </p:attrNameLst>
                                      </p:cBhvr>
                                      <p:tavLst>
                                        <p:tav tm="0">
                                          <p:val>
                                            <p:strVal val="ppt_y"/>
                                          </p:val>
                                        </p:tav>
                                        <p:tav tm="100000">
                                          <p:val>
                                            <p:strVal val="ppt_y-.1"/>
                                          </p:val>
                                        </p:tav>
                                      </p:tavLst>
                                    </p:anim>
                                    <p:set>
                                      <p:cBhvr>
                                        <p:cTn id="114" dur="1" fill="hold">
                                          <p:stCondLst>
                                            <p:cond delay="999"/>
                                          </p:stCondLst>
                                        </p:cTn>
                                        <p:tgtEl>
                                          <p:spTgt spid="4969"/>
                                        </p:tgtEl>
                                        <p:attrNameLst>
                                          <p:attrName>style.visibility</p:attrName>
                                        </p:attrNameLst>
                                      </p:cBhvr>
                                      <p:to>
                                        <p:strVal val="hidden"/>
                                      </p:to>
                                    </p:set>
                                  </p:childTnLst>
                                </p:cTn>
                              </p:par>
                              <p:par>
                                <p:cTn id="115" presetID="47" presetClass="exit" presetSubtype="0" fill="hold" grpId="1" nodeType="withEffect">
                                  <p:stCondLst>
                                    <p:cond delay="0"/>
                                  </p:stCondLst>
                                  <p:childTnLst>
                                    <p:animEffect transition="out" filter="fade">
                                      <p:cBhvr>
                                        <p:cTn id="116" dur="1000"/>
                                        <p:tgtEl>
                                          <p:spTgt spid="4657"/>
                                        </p:tgtEl>
                                      </p:cBhvr>
                                    </p:animEffect>
                                    <p:anim calcmode="lin" valueType="num">
                                      <p:cBhvr>
                                        <p:cTn id="117" dur="1000"/>
                                        <p:tgtEl>
                                          <p:spTgt spid="4657"/>
                                        </p:tgtEl>
                                        <p:attrNameLst>
                                          <p:attrName>ppt_x</p:attrName>
                                        </p:attrNameLst>
                                      </p:cBhvr>
                                      <p:tavLst>
                                        <p:tav tm="0">
                                          <p:val>
                                            <p:strVal val="ppt_x"/>
                                          </p:val>
                                        </p:tav>
                                        <p:tav tm="100000">
                                          <p:val>
                                            <p:strVal val="ppt_x"/>
                                          </p:val>
                                        </p:tav>
                                      </p:tavLst>
                                    </p:anim>
                                    <p:anim calcmode="lin" valueType="num">
                                      <p:cBhvr>
                                        <p:cTn id="118" dur="1000"/>
                                        <p:tgtEl>
                                          <p:spTgt spid="4657"/>
                                        </p:tgtEl>
                                        <p:attrNameLst>
                                          <p:attrName>ppt_y</p:attrName>
                                        </p:attrNameLst>
                                      </p:cBhvr>
                                      <p:tavLst>
                                        <p:tav tm="0">
                                          <p:val>
                                            <p:strVal val="ppt_y"/>
                                          </p:val>
                                        </p:tav>
                                        <p:tav tm="100000">
                                          <p:val>
                                            <p:strVal val="ppt_y-.1"/>
                                          </p:val>
                                        </p:tav>
                                      </p:tavLst>
                                    </p:anim>
                                    <p:set>
                                      <p:cBhvr>
                                        <p:cTn id="119" dur="1" fill="hold">
                                          <p:stCondLst>
                                            <p:cond delay="999"/>
                                          </p:stCondLst>
                                        </p:cTn>
                                        <p:tgtEl>
                                          <p:spTgt spid="4657"/>
                                        </p:tgtEl>
                                        <p:attrNameLst>
                                          <p:attrName>style.visibility</p:attrName>
                                        </p:attrNameLst>
                                      </p:cBhvr>
                                      <p:to>
                                        <p:strVal val="hidden"/>
                                      </p:to>
                                    </p:set>
                                  </p:childTnLst>
                                </p:cTn>
                              </p:par>
                              <p:par>
                                <p:cTn id="120" presetID="47" presetClass="exit" presetSubtype="0" fill="hold" grpId="1" nodeType="withEffect">
                                  <p:stCondLst>
                                    <p:cond delay="0"/>
                                  </p:stCondLst>
                                  <p:childTnLst>
                                    <p:animEffect transition="out" filter="fade">
                                      <p:cBhvr>
                                        <p:cTn id="121" dur="1000"/>
                                        <p:tgtEl>
                                          <p:spTgt spid="4972"/>
                                        </p:tgtEl>
                                      </p:cBhvr>
                                    </p:animEffect>
                                    <p:anim calcmode="lin" valueType="num">
                                      <p:cBhvr>
                                        <p:cTn id="122" dur="1000"/>
                                        <p:tgtEl>
                                          <p:spTgt spid="4972"/>
                                        </p:tgtEl>
                                        <p:attrNameLst>
                                          <p:attrName>ppt_x</p:attrName>
                                        </p:attrNameLst>
                                      </p:cBhvr>
                                      <p:tavLst>
                                        <p:tav tm="0">
                                          <p:val>
                                            <p:strVal val="ppt_x"/>
                                          </p:val>
                                        </p:tav>
                                        <p:tav tm="100000">
                                          <p:val>
                                            <p:strVal val="ppt_x"/>
                                          </p:val>
                                        </p:tav>
                                      </p:tavLst>
                                    </p:anim>
                                    <p:anim calcmode="lin" valueType="num">
                                      <p:cBhvr>
                                        <p:cTn id="123" dur="1000"/>
                                        <p:tgtEl>
                                          <p:spTgt spid="4972"/>
                                        </p:tgtEl>
                                        <p:attrNameLst>
                                          <p:attrName>ppt_y</p:attrName>
                                        </p:attrNameLst>
                                      </p:cBhvr>
                                      <p:tavLst>
                                        <p:tav tm="0">
                                          <p:val>
                                            <p:strVal val="ppt_y"/>
                                          </p:val>
                                        </p:tav>
                                        <p:tav tm="100000">
                                          <p:val>
                                            <p:strVal val="ppt_y-.1"/>
                                          </p:val>
                                        </p:tav>
                                      </p:tavLst>
                                    </p:anim>
                                    <p:set>
                                      <p:cBhvr>
                                        <p:cTn id="124" dur="1" fill="hold">
                                          <p:stCondLst>
                                            <p:cond delay="999"/>
                                          </p:stCondLst>
                                        </p:cTn>
                                        <p:tgtEl>
                                          <p:spTgt spid="4972"/>
                                        </p:tgtEl>
                                        <p:attrNameLst>
                                          <p:attrName>style.visibility</p:attrName>
                                        </p:attrNameLst>
                                      </p:cBhvr>
                                      <p:to>
                                        <p:strVal val="hidden"/>
                                      </p:to>
                                    </p:set>
                                  </p:childTnLst>
                                </p:cTn>
                              </p:par>
                              <p:par>
                                <p:cTn id="125" presetID="47" presetClass="exit" presetSubtype="0" fill="hold" grpId="1" nodeType="withEffect">
                                  <p:stCondLst>
                                    <p:cond delay="0"/>
                                  </p:stCondLst>
                                  <p:childTnLst>
                                    <p:animEffect transition="out" filter="fade">
                                      <p:cBhvr>
                                        <p:cTn id="126" dur="1000"/>
                                        <p:tgtEl>
                                          <p:spTgt spid="4971"/>
                                        </p:tgtEl>
                                      </p:cBhvr>
                                    </p:animEffect>
                                    <p:anim calcmode="lin" valueType="num">
                                      <p:cBhvr>
                                        <p:cTn id="127" dur="1000"/>
                                        <p:tgtEl>
                                          <p:spTgt spid="4971"/>
                                        </p:tgtEl>
                                        <p:attrNameLst>
                                          <p:attrName>ppt_x</p:attrName>
                                        </p:attrNameLst>
                                      </p:cBhvr>
                                      <p:tavLst>
                                        <p:tav tm="0">
                                          <p:val>
                                            <p:strVal val="ppt_x"/>
                                          </p:val>
                                        </p:tav>
                                        <p:tav tm="100000">
                                          <p:val>
                                            <p:strVal val="ppt_x"/>
                                          </p:val>
                                        </p:tav>
                                      </p:tavLst>
                                    </p:anim>
                                    <p:anim calcmode="lin" valueType="num">
                                      <p:cBhvr>
                                        <p:cTn id="128" dur="1000"/>
                                        <p:tgtEl>
                                          <p:spTgt spid="4971"/>
                                        </p:tgtEl>
                                        <p:attrNameLst>
                                          <p:attrName>ppt_y</p:attrName>
                                        </p:attrNameLst>
                                      </p:cBhvr>
                                      <p:tavLst>
                                        <p:tav tm="0">
                                          <p:val>
                                            <p:strVal val="ppt_y"/>
                                          </p:val>
                                        </p:tav>
                                        <p:tav tm="100000">
                                          <p:val>
                                            <p:strVal val="ppt_y-.1"/>
                                          </p:val>
                                        </p:tav>
                                      </p:tavLst>
                                    </p:anim>
                                    <p:set>
                                      <p:cBhvr>
                                        <p:cTn id="129" dur="1" fill="hold">
                                          <p:stCondLst>
                                            <p:cond delay="999"/>
                                          </p:stCondLst>
                                        </p:cTn>
                                        <p:tgtEl>
                                          <p:spTgt spid="4971"/>
                                        </p:tgtEl>
                                        <p:attrNameLst>
                                          <p:attrName>style.visibility</p:attrName>
                                        </p:attrNameLst>
                                      </p:cBhvr>
                                      <p:to>
                                        <p:strVal val="hidden"/>
                                      </p:to>
                                    </p:set>
                                  </p:childTnLst>
                                </p:cTn>
                              </p:par>
                              <p:par>
                                <p:cTn id="130" presetID="47" presetClass="exit" presetSubtype="0" fill="hold" grpId="1" nodeType="withEffect">
                                  <p:stCondLst>
                                    <p:cond delay="0"/>
                                  </p:stCondLst>
                                  <p:childTnLst>
                                    <p:animEffect transition="out" filter="fade">
                                      <p:cBhvr>
                                        <p:cTn id="131" dur="1000"/>
                                        <p:tgtEl>
                                          <p:spTgt spid="4655"/>
                                        </p:tgtEl>
                                      </p:cBhvr>
                                    </p:animEffect>
                                    <p:anim calcmode="lin" valueType="num">
                                      <p:cBhvr>
                                        <p:cTn id="132" dur="1000"/>
                                        <p:tgtEl>
                                          <p:spTgt spid="4655"/>
                                        </p:tgtEl>
                                        <p:attrNameLst>
                                          <p:attrName>ppt_x</p:attrName>
                                        </p:attrNameLst>
                                      </p:cBhvr>
                                      <p:tavLst>
                                        <p:tav tm="0">
                                          <p:val>
                                            <p:strVal val="ppt_x"/>
                                          </p:val>
                                        </p:tav>
                                        <p:tav tm="100000">
                                          <p:val>
                                            <p:strVal val="ppt_x"/>
                                          </p:val>
                                        </p:tav>
                                      </p:tavLst>
                                    </p:anim>
                                    <p:anim calcmode="lin" valueType="num">
                                      <p:cBhvr>
                                        <p:cTn id="133" dur="1000"/>
                                        <p:tgtEl>
                                          <p:spTgt spid="4655"/>
                                        </p:tgtEl>
                                        <p:attrNameLst>
                                          <p:attrName>ppt_y</p:attrName>
                                        </p:attrNameLst>
                                      </p:cBhvr>
                                      <p:tavLst>
                                        <p:tav tm="0">
                                          <p:val>
                                            <p:strVal val="ppt_y"/>
                                          </p:val>
                                        </p:tav>
                                        <p:tav tm="100000">
                                          <p:val>
                                            <p:strVal val="ppt_y-.1"/>
                                          </p:val>
                                        </p:tav>
                                      </p:tavLst>
                                    </p:anim>
                                    <p:set>
                                      <p:cBhvr>
                                        <p:cTn id="134" dur="1" fill="hold">
                                          <p:stCondLst>
                                            <p:cond delay="999"/>
                                          </p:stCondLst>
                                        </p:cTn>
                                        <p:tgtEl>
                                          <p:spTgt spid="4655"/>
                                        </p:tgtEl>
                                        <p:attrNameLst>
                                          <p:attrName>style.visibility</p:attrName>
                                        </p:attrNameLst>
                                      </p:cBhvr>
                                      <p:to>
                                        <p:strVal val="hidden"/>
                                      </p:to>
                                    </p:set>
                                  </p:childTnLst>
                                </p:cTn>
                              </p:par>
                              <p:par>
                                <p:cTn id="135" presetID="47" presetClass="exit" presetSubtype="0" fill="hold" grpId="1" nodeType="withEffect">
                                  <p:stCondLst>
                                    <p:cond delay="0"/>
                                  </p:stCondLst>
                                  <p:childTnLst>
                                    <p:animEffect transition="out" filter="fade">
                                      <p:cBhvr>
                                        <p:cTn id="136" dur="1000"/>
                                        <p:tgtEl>
                                          <p:spTgt spid="4976"/>
                                        </p:tgtEl>
                                      </p:cBhvr>
                                    </p:animEffect>
                                    <p:anim calcmode="lin" valueType="num">
                                      <p:cBhvr>
                                        <p:cTn id="137" dur="1000"/>
                                        <p:tgtEl>
                                          <p:spTgt spid="4976"/>
                                        </p:tgtEl>
                                        <p:attrNameLst>
                                          <p:attrName>ppt_x</p:attrName>
                                        </p:attrNameLst>
                                      </p:cBhvr>
                                      <p:tavLst>
                                        <p:tav tm="0">
                                          <p:val>
                                            <p:strVal val="ppt_x"/>
                                          </p:val>
                                        </p:tav>
                                        <p:tav tm="100000">
                                          <p:val>
                                            <p:strVal val="ppt_x"/>
                                          </p:val>
                                        </p:tav>
                                      </p:tavLst>
                                    </p:anim>
                                    <p:anim calcmode="lin" valueType="num">
                                      <p:cBhvr>
                                        <p:cTn id="138" dur="1000"/>
                                        <p:tgtEl>
                                          <p:spTgt spid="4976"/>
                                        </p:tgtEl>
                                        <p:attrNameLst>
                                          <p:attrName>ppt_y</p:attrName>
                                        </p:attrNameLst>
                                      </p:cBhvr>
                                      <p:tavLst>
                                        <p:tav tm="0">
                                          <p:val>
                                            <p:strVal val="ppt_y"/>
                                          </p:val>
                                        </p:tav>
                                        <p:tav tm="100000">
                                          <p:val>
                                            <p:strVal val="ppt_y-.1"/>
                                          </p:val>
                                        </p:tav>
                                      </p:tavLst>
                                    </p:anim>
                                    <p:set>
                                      <p:cBhvr>
                                        <p:cTn id="139" dur="1" fill="hold">
                                          <p:stCondLst>
                                            <p:cond delay="999"/>
                                          </p:stCondLst>
                                        </p:cTn>
                                        <p:tgtEl>
                                          <p:spTgt spid="4976"/>
                                        </p:tgtEl>
                                        <p:attrNameLst>
                                          <p:attrName>style.visibility</p:attrName>
                                        </p:attrNameLst>
                                      </p:cBhvr>
                                      <p:to>
                                        <p:strVal val="hidden"/>
                                      </p:to>
                                    </p:set>
                                  </p:childTnLst>
                                </p:cTn>
                              </p:par>
                              <p:par>
                                <p:cTn id="140" presetID="47" presetClass="exit" presetSubtype="0" fill="hold" grpId="1" nodeType="withEffect">
                                  <p:stCondLst>
                                    <p:cond delay="0"/>
                                  </p:stCondLst>
                                  <p:childTnLst>
                                    <p:animEffect transition="out" filter="fade">
                                      <p:cBhvr>
                                        <p:cTn id="141" dur="1000"/>
                                        <p:tgtEl>
                                          <p:spTgt spid="4975"/>
                                        </p:tgtEl>
                                      </p:cBhvr>
                                    </p:animEffect>
                                    <p:anim calcmode="lin" valueType="num">
                                      <p:cBhvr>
                                        <p:cTn id="142" dur="1000"/>
                                        <p:tgtEl>
                                          <p:spTgt spid="4975"/>
                                        </p:tgtEl>
                                        <p:attrNameLst>
                                          <p:attrName>ppt_x</p:attrName>
                                        </p:attrNameLst>
                                      </p:cBhvr>
                                      <p:tavLst>
                                        <p:tav tm="0">
                                          <p:val>
                                            <p:strVal val="ppt_x"/>
                                          </p:val>
                                        </p:tav>
                                        <p:tav tm="100000">
                                          <p:val>
                                            <p:strVal val="ppt_x"/>
                                          </p:val>
                                        </p:tav>
                                      </p:tavLst>
                                    </p:anim>
                                    <p:anim calcmode="lin" valueType="num">
                                      <p:cBhvr>
                                        <p:cTn id="143" dur="1000"/>
                                        <p:tgtEl>
                                          <p:spTgt spid="4975"/>
                                        </p:tgtEl>
                                        <p:attrNameLst>
                                          <p:attrName>ppt_y</p:attrName>
                                        </p:attrNameLst>
                                      </p:cBhvr>
                                      <p:tavLst>
                                        <p:tav tm="0">
                                          <p:val>
                                            <p:strVal val="ppt_y"/>
                                          </p:val>
                                        </p:tav>
                                        <p:tav tm="100000">
                                          <p:val>
                                            <p:strVal val="ppt_y-.1"/>
                                          </p:val>
                                        </p:tav>
                                      </p:tavLst>
                                    </p:anim>
                                    <p:set>
                                      <p:cBhvr>
                                        <p:cTn id="144" dur="1" fill="hold">
                                          <p:stCondLst>
                                            <p:cond delay="999"/>
                                          </p:stCondLst>
                                        </p:cTn>
                                        <p:tgtEl>
                                          <p:spTgt spid="4975"/>
                                        </p:tgtEl>
                                        <p:attrNameLst>
                                          <p:attrName>style.visibility</p:attrName>
                                        </p:attrNameLst>
                                      </p:cBhvr>
                                      <p:to>
                                        <p:strVal val="hidden"/>
                                      </p:to>
                                    </p:set>
                                  </p:childTnLst>
                                </p:cTn>
                              </p:par>
                              <p:par>
                                <p:cTn id="145" presetID="47" presetClass="exit" presetSubtype="0" fill="hold" grpId="1" nodeType="withEffect">
                                  <p:stCondLst>
                                    <p:cond delay="0"/>
                                  </p:stCondLst>
                                  <p:childTnLst>
                                    <p:animEffect transition="out" filter="fade">
                                      <p:cBhvr>
                                        <p:cTn id="146" dur="1000"/>
                                        <p:tgtEl>
                                          <p:spTgt spid="4654"/>
                                        </p:tgtEl>
                                      </p:cBhvr>
                                    </p:animEffect>
                                    <p:anim calcmode="lin" valueType="num">
                                      <p:cBhvr>
                                        <p:cTn id="147" dur="1000"/>
                                        <p:tgtEl>
                                          <p:spTgt spid="4654"/>
                                        </p:tgtEl>
                                        <p:attrNameLst>
                                          <p:attrName>ppt_x</p:attrName>
                                        </p:attrNameLst>
                                      </p:cBhvr>
                                      <p:tavLst>
                                        <p:tav tm="0">
                                          <p:val>
                                            <p:strVal val="ppt_x"/>
                                          </p:val>
                                        </p:tav>
                                        <p:tav tm="100000">
                                          <p:val>
                                            <p:strVal val="ppt_x"/>
                                          </p:val>
                                        </p:tav>
                                      </p:tavLst>
                                    </p:anim>
                                    <p:anim calcmode="lin" valueType="num">
                                      <p:cBhvr>
                                        <p:cTn id="148" dur="1000"/>
                                        <p:tgtEl>
                                          <p:spTgt spid="4654"/>
                                        </p:tgtEl>
                                        <p:attrNameLst>
                                          <p:attrName>ppt_y</p:attrName>
                                        </p:attrNameLst>
                                      </p:cBhvr>
                                      <p:tavLst>
                                        <p:tav tm="0">
                                          <p:val>
                                            <p:strVal val="ppt_y"/>
                                          </p:val>
                                        </p:tav>
                                        <p:tav tm="100000">
                                          <p:val>
                                            <p:strVal val="ppt_y-.1"/>
                                          </p:val>
                                        </p:tav>
                                      </p:tavLst>
                                    </p:anim>
                                    <p:set>
                                      <p:cBhvr>
                                        <p:cTn id="149" dur="1" fill="hold">
                                          <p:stCondLst>
                                            <p:cond delay="999"/>
                                          </p:stCondLst>
                                        </p:cTn>
                                        <p:tgtEl>
                                          <p:spTgt spid="4654"/>
                                        </p:tgtEl>
                                        <p:attrNameLst>
                                          <p:attrName>style.visibility</p:attrName>
                                        </p:attrNameLst>
                                      </p:cBhvr>
                                      <p:to>
                                        <p:strVal val="hidden"/>
                                      </p:to>
                                    </p:set>
                                  </p:childTnLst>
                                </p:cTn>
                              </p:par>
                              <p:par>
                                <p:cTn id="150" presetID="47" presetClass="exit" presetSubtype="0" fill="hold" grpId="1" nodeType="withEffect">
                                  <p:stCondLst>
                                    <p:cond delay="0"/>
                                  </p:stCondLst>
                                  <p:childTnLst>
                                    <p:animEffect transition="out" filter="fade">
                                      <p:cBhvr>
                                        <p:cTn id="151" dur="1000"/>
                                        <p:tgtEl>
                                          <p:spTgt spid="4653"/>
                                        </p:tgtEl>
                                      </p:cBhvr>
                                    </p:animEffect>
                                    <p:anim calcmode="lin" valueType="num">
                                      <p:cBhvr>
                                        <p:cTn id="152" dur="1000"/>
                                        <p:tgtEl>
                                          <p:spTgt spid="4653"/>
                                        </p:tgtEl>
                                        <p:attrNameLst>
                                          <p:attrName>ppt_x</p:attrName>
                                        </p:attrNameLst>
                                      </p:cBhvr>
                                      <p:tavLst>
                                        <p:tav tm="0">
                                          <p:val>
                                            <p:strVal val="ppt_x"/>
                                          </p:val>
                                        </p:tav>
                                        <p:tav tm="100000">
                                          <p:val>
                                            <p:strVal val="ppt_x"/>
                                          </p:val>
                                        </p:tav>
                                      </p:tavLst>
                                    </p:anim>
                                    <p:anim calcmode="lin" valueType="num">
                                      <p:cBhvr>
                                        <p:cTn id="153" dur="1000"/>
                                        <p:tgtEl>
                                          <p:spTgt spid="4653"/>
                                        </p:tgtEl>
                                        <p:attrNameLst>
                                          <p:attrName>ppt_y</p:attrName>
                                        </p:attrNameLst>
                                      </p:cBhvr>
                                      <p:tavLst>
                                        <p:tav tm="0">
                                          <p:val>
                                            <p:strVal val="ppt_y"/>
                                          </p:val>
                                        </p:tav>
                                        <p:tav tm="100000">
                                          <p:val>
                                            <p:strVal val="ppt_y-.1"/>
                                          </p:val>
                                        </p:tav>
                                      </p:tavLst>
                                    </p:anim>
                                    <p:set>
                                      <p:cBhvr>
                                        <p:cTn id="154" dur="1" fill="hold">
                                          <p:stCondLst>
                                            <p:cond delay="999"/>
                                          </p:stCondLst>
                                        </p:cTn>
                                        <p:tgtEl>
                                          <p:spTgt spid="4653"/>
                                        </p:tgtEl>
                                        <p:attrNameLst>
                                          <p:attrName>style.visibility</p:attrName>
                                        </p:attrNameLst>
                                      </p:cBhvr>
                                      <p:to>
                                        <p:strVal val="hidden"/>
                                      </p:to>
                                    </p:set>
                                  </p:childTnLst>
                                </p:cTn>
                              </p:par>
                              <p:par>
                                <p:cTn id="155" presetID="47" presetClass="exit" presetSubtype="0" fill="hold" grpId="1" nodeType="withEffect">
                                  <p:stCondLst>
                                    <p:cond delay="0"/>
                                  </p:stCondLst>
                                  <p:childTnLst>
                                    <p:animEffect transition="out" filter="fade">
                                      <p:cBhvr>
                                        <p:cTn id="156" dur="1000"/>
                                        <p:tgtEl>
                                          <p:spTgt spid="4977"/>
                                        </p:tgtEl>
                                      </p:cBhvr>
                                    </p:animEffect>
                                    <p:anim calcmode="lin" valueType="num">
                                      <p:cBhvr>
                                        <p:cTn id="157" dur="1000"/>
                                        <p:tgtEl>
                                          <p:spTgt spid="4977"/>
                                        </p:tgtEl>
                                        <p:attrNameLst>
                                          <p:attrName>ppt_x</p:attrName>
                                        </p:attrNameLst>
                                      </p:cBhvr>
                                      <p:tavLst>
                                        <p:tav tm="0">
                                          <p:val>
                                            <p:strVal val="ppt_x"/>
                                          </p:val>
                                        </p:tav>
                                        <p:tav tm="100000">
                                          <p:val>
                                            <p:strVal val="ppt_x"/>
                                          </p:val>
                                        </p:tav>
                                      </p:tavLst>
                                    </p:anim>
                                    <p:anim calcmode="lin" valueType="num">
                                      <p:cBhvr>
                                        <p:cTn id="158" dur="1000"/>
                                        <p:tgtEl>
                                          <p:spTgt spid="4977"/>
                                        </p:tgtEl>
                                        <p:attrNameLst>
                                          <p:attrName>ppt_y</p:attrName>
                                        </p:attrNameLst>
                                      </p:cBhvr>
                                      <p:tavLst>
                                        <p:tav tm="0">
                                          <p:val>
                                            <p:strVal val="ppt_y"/>
                                          </p:val>
                                        </p:tav>
                                        <p:tav tm="100000">
                                          <p:val>
                                            <p:strVal val="ppt_y-.1"/>
                                          </p:val>
                                        </p:tav>
                                      </p:tavLst>
                                    </p:anim>
                                    <p:set>
                                      <p:cBhvr>
                                        <p:cTn id="159" dur="1" fill="hold">
                                          <p:stCondLst>
                                            <p:cond delay="999"/>
                                          </p:stCondLst>
                                        </p:cTn>
                                        <p:tgtEl>
                                          <p:spTgt spid="4977"/>
                                        </p:tgtEl>
                                        <p:attrNameLst>
                                          <p:attrName>style.visibility</p:attrName>
                                        </p:attrNameLst>
                                      </p:cBhvr>
                                      <p:to>
                                        <p:strVal val="hidden"/>
                                      </p:to>
                                    </p:set>
                                  </p:childTnLst>
                                </p:cTn>
                              </p:par>
                              <p:par>
                                <p:cTn id="160" presetID="47" presetClass="exit" presetSubtype="0" fill="hold" grpId="1" nodeType="withEffect">
                                  <p:stCondLst>
                                    <p:cond delay="0"/>
                                  </p:stCondLst>
                                  <p:childTnLst>
                                    <p:animEffect transition="out" filter="fade">
                                      <p:cBhvr>
                                        <p:cTn id="161" dur="1000"/>
                                        <p:tgtEl>
                                          <p:spTgt spid="4973"/>
                                        </p:tgtEl>
                                      </p:cBhvr>
                                    </p:animEffect>
                                    <p:anim calcmode="lin" valueType="num">
                                      <p:cBhvr>
                                        <p:cTn id="162" dur="1000"/>
                                        <p:tgtEl>
                                          <p:spTgt spid="4973"/>
                                        </p:tgtEl>
                                        <p:attrNameLst>
                                          <p:attrName>ppt_x</p:attrName>
                                        </p:attrNameLst>
                                      </p:cBhvr>
                                      <p:tavLst>
                                        <p:tav tm="0">
                                          <p:val>
                                            <p:strVal val="ppt_x"/>
                                          </p:val>
                                        </p:tav>
                                        <p:tav tm="100000">
                                          <p:val>
                                            <p:strVal val="ppt_x"/>
                                          </p:val>
                                        </p:tav>
                                      </p:tavLst>
                                    </p:anim>
                                    <p:anim calcmode="lin" valueType="num">
                                      <p:cBhvr>
                                        <p:cTn id="163" dur="1000"/>
                                        <p:tgtEl>
                                          <p:spTgt spid="4973"/>
                                        </p:tgtEl>
                                        <p:attrNameLst>
                                          <p:attrName>ppt_y</p:attrName>
                                        </p:attrNameLst>
                                      </p:cBhvr>
                                      <p:tavLst>
                                        <p:tav tm="0">
                                          <p:val>
                                            <p:strVal val="ppt_y"/>
                                          </p:val>
                                        </p:tav>
                                        <p:tav tm="100000">
                                          <p:val>
                                            <p:strVal val="ppt_y-.1"/>
                                          </p:val>
                                        </p:tav>
                                      </p:tavLst>
                                    </p:anim>
                                    <p:set>
                                      <p:cBhvr>
                                        <p:cTn id="164" dur="1" fill="hold">
                                          <p:stCondLst>
                                            <p:cond delay="999"/>
                                          </p:stCondLst>
                                        </p:cTn>
                                        <p:tgtEl>
                                          <p:spTgt spid="4973"/>
                                        </p:tgtEl>
                                        <p:attrNameLst>
                                          <p:attrName>style.visibility</p:attrName>
                                        </p:attrNameLst>
                                      </p:cBhvr>
                                      <p:to>
                                        <p:strVal val="hidden"/>
                                      </p:to>
                                    </p:set>
                                  </p:childTnLst>
                                </p:cTn>
                              </p:par>
                              <p:par>
                                <p:cTn id="165" presetID="47" presetClass="exit" presetSubtype="0" fill="hold" grpId="1" nodeType="withEffect">
                                  <p:stCondLst>
                                    <p:cond delay="0"/>
                                  </p:stCondLst>
                                  <p:childTnLst>
                                    <p:animEffect transition="out" filter="fade">
                                      <p:cBhvr>
                                        <p:cTn id="166" dur="1000"/>
                                        <p:tgtEl>
                                          <p:spTgt spid="4974"/>
                                        </p:tgtEl>
                                      </p:cBhvr>
                                    </p:animEffect>
                                    <p:anim calcmode="lin" valueType="num">
                                      <p:cBhvr>
                                        <p:cTn id="167" dur="1000"/>
                                        <p:tgtEl>
                                          <p:spTgt spid="4974"/>
                                        </p:tgtEl>
                                        <p:attrNameLst>
                                          <p:attrName>ppt_x</p:attrName>
                                        </p:attrNameLst>
                                      </p:cBhvr>
                                      <p:tavLst>
                                        <p:tav tm="0">
                                          <p:val>
                                            <p:strVal val="ppt_x"/>
                                          </p:val>
                                        </p:tav>
                                        <p:tav tm="100000">
                                          <p:val>
                                            <p:strVal val="ppt_x"/>
                                          </p:val>
                                        </p:tav>
                                      </p:tavLst>
                                    </p:anim>
                                    <p:anim calcmode="lin" valueType="num">
                                      <p:cBhvr>
                                        <p:cTn id="168" dur="1000"/>
                                        <p:tgtEl>
                                          <p:spTgt spid="4974"/>
                                        </p:tgtEl>
                                        <p:attrNameLst>
                                          <p:attrName>ppt_y</p:attrName>
                                        </p:attrNameLst>
                                      </p:cBhvr>
                                      <p:tavLst>
                                        <p:tav tm="0">
                                          <p:val>
                                            <p:strVal val="ppt_y"/>
                                          </p:val>
                                        </p:tav>
                                        <p:tav tm="100000">
                                          <p:val>
                                            <p:strVal val="ppt_y-.1"/>
                                          </p:val>
                                        </p:tav>
                                      </p:tavLst>
                                    </p:anim>
                                    <p:set>
                                      <p:cBhvr>
                                        <p:cTn id="169" dur="1" fill="hold">
                                          <p:stCondLst>
                                            <p:cond delay="999"/>
                                          </p:stCondLst>
                                        </p:cTn>
                                        <p:tgtEl>
                                          <p:spTgt spid="4974"/>
                                        </p:tgtEl>
                                        <p:attrNameLst>
                                          <p:attrName>style.visibility</p:attrName>
                                        </p:attrNameLst>
                                      </p:cBhvr>
                                      <p:to>
                                        <p:strVal val="hidden"/>
                                      </p:to>
                                    </p:set>
                                  </p:childTnLst>
                                </p:cTn>
                              </p:par>
                              <p:par>
                                <p:cTn id="170" presetID="47" presetClass="exit" presetSubtype="0" fill="hold" grpId="1" nodeType="withEffect">
                                  <p:stCondLst>
                                    <p:cond delay="0"/>
                                  </p:stCondLst>
                                  <p:childTnLst>
                                    <p:animEffect transition="out" filter="fade">
                                      <p:cBhvr>
                                        <p:cTn id="171" dur="1000"/>
                                        <p:tgtEl>
                                          <p:spTgt spid="4658"/>
                                        </p:tgtEl>
                                      </p:cBhvr>
                                    </p:animEffect>
                                    <p:anim calcmode="lin" valueType="num">
                                      <p:cBhvr>
                                        <p:cTn id="172" dur="1000"/>
                                        <p:tgtEl>
                                          <p:spTgt spid="4658"/>
                                        </p:tgtEl>
                                        <p:attrNameLst>
                                          <p:attrName>ppt_x</p:attrName>
                                        </p:attrNameLst>
                                      </p:cBhvr>
                                      <p:tavLst>
                                        <p:tav tm="0">
                                          <p:val>
                                            <p:strVal val="ppt_x"/>
                                          </p:val>
                                        </p:tav>
                                        <p:tav tm="100000">
                                          <p:val>
                                            <p:strVal val="ppt_x"/>
                                          </p:val>
                                        </p:tav>
                                      </p:tavLst>
                                    </p:anim>
                                    <p:anim calcmode="lin" valueType="num">
                                      <p:cBhvr>
                                        <p:cTn id="173" dur="1000"/>
                                        <p:tgtEl>
                                          <p:spTgt spid="4658"/>
                                        </p:tgtEl>
                                        <p:attrNameLst>
                                          <p:attrName>ppt_y</p:attrName>
                                        </p:attrNameLst>
                                      </p:cBhvr>
                                      <p:tavLst>
                                        <p:tav tm="0">
                                          <p:val>
                                            <p:strVal val="ppt_y"/>
                                          </p:val>
                                        </p:tav>
                                        <p:tav tm="100000">
                                          <p:val>
                                            <p:strVal val="ppt_y-.1"/>
                                          </p:val>
                                        </p:tav>
                                      </p:tavLst>
                                    </p:anim>
                                    <p:set>
                                      <p:cBhvr>
                                        <p:cTn id="174" dur="1" fill="hold">
                                          <p:stCondLst>
                                            <p:cond delay="999"/>
                                          </p:stCondLst>
                                        </p:cTn>
                                        <p:tgtEl>
                                          <p:spTgt spid="4658"/>
                                        </p:tgtEl>
                                        <p:attrNameLst>
                                          <p:attrName>style.visibility</p:attrName>
                                        </p:attrNameLst>
                                      </p:cBhvr>
                                      <p:to>
                                        <p:strVal val="hidden"/>
                                      </p:to>
                                    </p:set>
                                  </p:childTnLst>
                                </p:cTn>
                              </p:par>
                              <p:par>
                                <p:cTn id="175" presetID="47" presetClass="exit" presetSubtype="0" fill="hold" grpId="1" nodeType="withEffect">
                                  <p:stCondLst>
                                    <p:cond delay="0"/>
                                  </p:stCondLst>
                                  <p:childTnLst>
                                    <p:animEffect transition="out" filter="fade">
                                      <p:cBhvr>
                                        <p:cTn id="176" dur="1000"/>
                                        <p:tgtEl>
                                          <p:spTgt spid="4979"/>
                                        </p:tgtEl>
                                      </p:cBhvr>
                                    </p:animEffect>
                                    <p:anim calcmode="lin" valueType="num">
                                      <p:cBhvr>
                                        <p:cTn id="177" dur="1000"/>
                                        <p:tgtEl>
                                          <p:spTgt spid="4979"/>
                                        </p:tgtEl>
                                        <p:attrNameLst>
                                          <p:attrName>ppt_x</p:attrName>
                                        </p:attrNameLst>
                                      </p:cBhvr>
                                      <p:tavLst>
                                        <p:tav tm="0">
                                          <p:val>
                                            <p:strVal val="ppt_x"/>
                                          </p:val>
                                        </p:tav>
                                        <p:tav tm="100000">
                                          <p:val>
                                            <p:strVal val="ppt_x"/>
                                          </p:val>
                                        </p:tav>
                                      </p:tavLst>
                                    </p:anim>
                                    <p:anim calcmode="lin" valueType="num">
                                      <p:cBhvr>
                                        <p:cTn id="178" dur="1000"/>
                                        <p:tgtEl>
                                          <p:spTgt spid="4979"/>
                                        </p:tgtEl>
                                        <p:attrNameLst>
                                          <p:attrName>ppt_y</p:attrName>
                                        </p:attrNameLst>
                                      </p:cBhvr>
                                      <p:tavLst>
                                        <p:tav tm="0">
                                          <p:val>
                                            <p:strVal val="ppt_y"/>
                                          </p:val>
                                        </p:tav>
                                        <p:tav tm="100000">
                                          <p:val>
                                            <p:strVal val="ppt_y-.1"/>
                                          </p:val>
                                        </p:tav>
                                      </p:tavLst>
                                    </p:anim>
                                    <p:set>
                                      <p:cBhvr>
                                        <p:cTn id="179" dur="1" fill="hold">
                                          <p:stCondLst>
                                            <p:cond delay="999"/>
                                          </p:stCondLst>
                                        </p:cTn>
                                        <p:tgtEl>
                                          <p:spTgt spid="4979"/>
                                        </p:tgtEl>
                                        <p:attrNameLst>
                                          <p:attrName>style.visibility</p:attrName>
                                        </p:attrNameLst>
                                      </p:cBhvr>
                                      <p:to>
                                        <p:strVal val="hidden"/>
                                      </p:to>
                                    </p:set>
                                  </p:childTnLst>
                                </p:cTn>
                              </p:par>
                              <p:par>
                                <p:cTn id="180" presetID="47" presetClass="exit" presetSubtype="0" fill="hold" grpId="1" nodeType="withEffect">
                                  <p:stCondLst>
                                    <p:cond delay="0"/>
                                  </p:stCondLst>
                                  <p:childTnLst>
                                    <p:animEffect transition="out" filter="fade">
                                      <p:cBhvr>
                                        <p:cTn id="181" dur="1000"/>
                                        <p:tgtEl>
                                          <p:spTgt spid="4980"/>
                                        </p:tgtEl>
                                      </p:cBhvr>
                                    </p:animEffect>
                                    <p:anim calcmode="lin" valueType="num">
                                      <p:cBhvr>
                                        <p:cTn id="182" dur="1000"/>
                                        <p:tgtEl>
                                          <p:spTgt spid="4980"/>
                                        </p:tgtEl>
                                        <p:attrNameLst>
                                          <p:attrName>ppt_x</p:attrName>
                                        </p:attrNameLst>
                                      </p:cBhvr>
                                      <p:tavLst>
                                        <p:tav tm="0">
                                          <p:val>
                                            <p:strVal val="ppt_x"/>
                                          </p:val>
                                        </p:tav>
                                        <p:tav tm="100000">
                                          <p:val>
                                            <p:strVal val="ppt_x"/>
                                          </p:val>
                                        </p:tav>
                                      </p:tavLst>
                                    </p:anim>
                                    <p:anim calcmode="lin" valueType="num">
                                      <p:cBhvr>
                                        <p:cTn id="183" dur="1000"/>
                                        <p:tgtEl>
                                          <p:spTgt spid="4980"/>
                                        </p:tgtEl>
                                        <p:attrNameLst>
                                          <p:attrName>ppt_y</p:attrName>
                                        </p:attrNameLst>
                                      </p:cBhvr>
                                      <p:tavLst>
                                        <p:tav tm="0">
                                          <p:val>
                                            <p:strVal val="ppt_y"/>
                                          </p:val>
                                        </p:tav>
                                        <p:tav tm="100000">
                                          <p:val>
                                            <p:strVal val="ppt_y-.1"/>
                                          </p:val>
                                        </p:tav>
                                      </p:tavLst>
                                    </p:anim>
                                    <p:set>
                                      <p:cBhvr>
                                        <p:cTn id="184" dur="1" fill="hold">
                                          <p:stCondLst>
                                            <p:cond delay="999"/>
                                          </p:stCondLst>
                                        </p:cTn>
                                        <p:tgtEl>
                                          <p:spTgt spid="4980"/>
                                        </p:tgtEl>
                                        <p:attrNameLst>
                                          <p:attrName>style.visibility</p:attrName>
                                        </p:attrNameLst>
                                      </p:cBhvr>
                                      <p:to>
                                        <p:strVal val="hidden"/>
                                      </p:to>
                                    </p:set>
                                  </p:childTnLst>
                                </p:cTn>
                              </p:par>
                              <p:par>
                                <p:cTn id="185" presetID="47" presetClass="exit" presetSubtype="0" fill="hold" grpId="1" nodeType="withEffect">
                                  <p:stCondLst>
                                    <p:cond delay="0"/>
                                  </p:stCondLst>
                                  <p:childTnLst>
                                    <p:animEffect transition="out" filter="fade">
                                      <p:cBhvr>
                                        <p:cTn id="186" dur="1000"/>
                                        <p:tgtEl>
                                          <p:spTgt spid="4656"/>
                                        </p:tgtEl>
                                      </p:cBhvr>
                                    </p:animEffect>
                                    <p:anim calcmode="lin" valueType="num">
                                      <p:cBhvr>
                                        <p:cTn id="187" dur="1000"/>
                                        <p:tgtEl>
                                          <p:spTgt spid="4656"/>
                                        </p:tgtEl>
                                        <p:attrNameLst>
                                          <p:attrName>ppt_x</p:attrName>
                                        </p:attrNameLst>
                                      </p:cBhvr>
                                      <p:tavLst>
                                        <p:tav tm="0">
                                          <p:val>
                                            <p:strVal val="ppt_x"/>
                                          </p:val>
                                        </p:tav>
                                        <p:tav tm="100000">
                                          <p:val>
                                            <p:strVal val="ppt_x"/>
                                          </p:val>
                                        </p:tav>
                                      </p:tavLst>
                                    </p:anim>
                                    <p:anim calcmode="lin" valueType="num">
                                      <p:cBhvr>
                                        <p:cTn id="188" dur="1000"/>
                                        <p:tgtEl>
                                          <p:spTgt spid="4656"/>
                                        </p:tgtEl>
                                        <p:attrNameLst>
                                          <p:attrName>ppt_y</p:attrName>
                                        </p:attrNameLst>
                                      </p:cBhvr>
                                      <p:tavLst>
                                        <p:tav tm="0">
                                          <p:val>
                                            <p:strVal val="ppt_y"/>
                                          </p:val>
                                        </p:tav>
                                        <p:tav tm="100000">
                                          <p:val>
                                            <p:strVal val="ppt_y-.1"/>
                                          </p:val>
                                        </p:tav>
                                      </p:tavLst>
                                    </p:anim>
                                    <p:set>
                                      <p:cBhvr>
                                        <p:cTn id="189" dur="1" fill="hold">
                                          <p:stCondLst>
                                            <p:cond delay="999"/>
                                          </p:stCondLst>
                                        </p:cTn>
                                        <p:tgtEl>
                                          <p:spTgt spid="46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3" grpId="0" animBg="1"/>
      <p:bldP spid="4653" grpId="1" animBg="1"/>
      <p:bldP spid="4654" grpId="0" animBg="1"/>
      <p:bldP spid="4654" grpId="1" animBg="1"/>
      <p:bldP spid="4655" grpId="0" animBg="1"/>
      <p:bldP spid="4655" grpId="1" animBg="1"/>
      <p:bldP spid="4656" grpId="0" animBg="1"/>
      <p:bldP spid="4656" grpId="1" animBg="1"/>
      <p:bldP spid="4657" grpId="0" animBg="1"/>
      <p:bldP spid="4657" grpId="1" animBg="1"/>
      <p:bldP spid="4658" grpId="0" animBg="1"/>
      <p:bldP spid="4658" grpId="1" animBg="1"/>
      <p:bldP spid="4968" grpId="0"/>
      <p:bldP spid="4968" grpId="1"/>
      <p:bldP spid="4969" grpId="0"/>
      <p:bldP spid="4969" grpId="1"/>
      <p:bldP spid="4970" grpId="0"/>
      <p:bldP spid="4970" grpId="1"/>
      <p:bldP spid="4971" grpId="0"/>
      <p:bldP spid="4971" grpId="1"/>
      <p:bldP spid="4972" grpId="0"/>
      <p:bldP spid="4972" grpId="1"/>
      <p:bldP spid="4973" grpId="0"/>
      <p:bldP spid="4973" grpId="1"/>
      <p:bldP spid="4974" grpId="0"/>
      <p:bldP spid="4974" grpId="1"/>
      <p:bldP spid="4975" grpId="0"/>
      <p:bldP spid="4975" grpId="1"/>
      <p:bldP spid="4976" grpId="0"/>
      <p:bldP spid="4976" grpId="1"/>
      <p:bldP spid="4977" grpId="0"/>
      <p:bldP spid="4977" grpId="1"/>
      <p:bldP spid="4979" grpId="0"/>
      <p:bldP spid="4979" grpId="1"/>
      <p:bldP spid="4980" grpId="0"/>
      <p:bldP spid="4980" grpId="1"/>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968;p41">
            <a:extLst>
              <a:ext uri="{FF2B5EF4-FFF2-40B4-BE49-F238E27FC236}">
                <a16:creationId xmlns:a16="http://schemas.microsoft.com/office/drawing/2014/main" id="{8CE03950-7C20-9E71-39B9-741A2DEFBAE1}"/>
              </a:ext>
            </a:extLst>
          </p:cNvPr>
          <p:cNvSpPr txBox="1"/>
          <p:nvPr/>
        </p:nvSpPr>
        <p:spPr>
          <a:xfrm>
            <a:off x="447046" y="325436"/>
            <a:ext cx="8230857"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dirty="0">
                <a:latin typeface="Fira Sans Medium"/>
                <a:ea typeface="Fira Sans Medium"/>
                <a:cs typeface="Fira Sans Medium"/>
                <a:sym typeface="Fira Sans Medium"/>
              </a:rPr>
              <a:t>THIẾT KẾ DỮ LIỆU</a:t>
            </a:r>
            <a:endParaRPr sz="2000" dirty="0">
              <a:latin typeface="Fira Sans Medium"/>
              <a:ea typeface="Fira Sans Medium"/>
              <a:cs typeface="Fira Sans Medium"/>
              <a:sym typeface="Fira Sans Medium"/>
            </a:endParaRPr>
          </a:p>
        </p:txBody>
      </p:sp>
      <p:pic>
        <p:nvPicPr>
          <p:cNvPr id="3" name="Picture 2">
            <a:extLst>
              <a:ext uri="{FF2B5EF4-FFF2-40B4-BE49-F238E27FC236}">
                <a16:creationId xmlns:a16="http://schemas.microsoft.com/office/drawing/2014/main" id="{11327172-B0A7-EFC3-EEB7-2AB61D725E1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8450" y="325436"/>
            <a:ext cx="5839453" cy="4492625"/>
          </a:xfrm>
          <a:prstGeom prst="rect">
            <a:avLst/>
          </a:prstGeom>
          <a:noFill/>
          <a:ln w="12700">
            <a:solidFill>
              <a:schemeClr val="accent1"/>
            </a:solidFill>
          </a:ln>
        </p:spPr>
      </p:pic>
      <p:sp>
        <p:nvSpPr>
          <p:cNvPr id="4" name="Google Shape;4968;p41">
            <a:extLst>
              <a:ext uri="{FF2B5EF4-FFF2-40B4-BE49-F238E27FC236}">
                <a16:creationId xmlns:a16="http://schemas.microsoft.com/office/drawing/2014/main" id="{114C68FC-71EA-68BB-79F8-76EBCE8EBA2D}"/>
              </a:ext>
            </a:extLst>
          </p:cNvPr>
          <p:cNvSpPr txBox="1"/>
          <p:nvPr/>
        </p:nvSpPr>
        <p:spPr>
          <a:xfrm>
            <a:off x="466097" y="325436"/>
            <a:ext cx="2372353" cy="44926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1"/>
                </a:solidFill>
                <a:latin typeface="Fira Sans Medium"/>
                <a:ea typeface="Fira Sans Medium"/>
                <a:cs typeface="Fira Sans Medium"/>
                <a:sym typeface="Fira Sans Medium"/>
              </a:rPr>
              <a:t>MÔ HÌNH </a:t>
            </a:r>
          </a:p>
          <a:p>
            <a:pPr marL="0" lvl="0" indent="0" algn="ctr" rtl="0">
              <a:spcBef>
                <a:spcPts val="0"/>
              </a:spcBef>
              <a:spcAft>
                <a:spcPts val="0"/>
              </a:spcAft>
              <a:buNone/>
            </a:pPr>
            <a:r>
              <a:rPr lang="en-US" sz="1600" dirty="0">
                <a:solidFill>
                  <a:schemeClr val="accent1"/>
                </a:solidFill>
                <a:latin typeface="Fira Sans Medium"/>
                <a:ea typeface="Fira Sans Medium"/>
                <a:cs typeface="Fira Sans Medium"/>
                <a:sym typeface="Fira Sans Medium"/>
              </a:rPr>
              <a:t>THỰC THỂ KẾT HỢP </a:t>
            </a:r>
          </a:p>
        </p:txBody>
      </p:sp>
    </p:spTree>
    <p:extLst>
      <p:ext uri="{BB962C8B-B14F-4D97-AF65-F5344CB8AC3E}">
        <p14:creationId xmlns:p14="http://schemas.microsoft.com/office/powerpoint/2010/main" val="251420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4"/>
                                        </p:tgtEl>
                                        <p:attrNameLst>
                                          <p:attrName>ppt_x</p:attrName>
                                        </p:attrNameLst>
                                      </p:cBhvr>
                                      <p:tavLst>
                                        <p:tav tm="0">
                                          <p:val>
                                            <p:strVal val="ppt_x"/>
                                          </p:val>
                                        </p:tav>
                                        <p:tav tm="100000">
                                          <p:val>
                                            <p:strVal val="ppt_x"/>
                                          </p:val>
                                        </p:tav>
                                      </p:tavLst>
                                    </p:anim>
                                    <p:anim calcmode="lin" valueType="num">
                                      <p:cBhvr additive="base">
                                        <p:cTn id="24" dur="500"/>
                                        <p:tgtEl>
                                          <p:spTgt spid="4"/>
                                        </p:tgtEl>
                                        <p:attrNameLst>
                                          <p:attrName>ppt_y</p:attrName>
                                        </p:attrNameLst>
                                      </p:cBhvr>
                                      <p:tavLst>
                                        <p:tav tm="0">
                                          <p:val>
                                            <p:strVal val="ppt_y"/>
                                          </p:val>
                                        </p:tav>
                                        <p:tav tm="100000">
                                          <p:val>
                                            <p:strVal val="1+ppt_h/2"/>
                                          </p:val>
                                        </p:tav>
                                      </p:tavLst>
                                    </p:anim>
                                    <p:set>
                                      <p:cBhvr>
                                        <p:cTn id="25" dur="1" fill="hold">
                                          <p:stCondLst>
                                            <p:cond delay="499"/>
                                          </p:stCondLst>
                                        </p:cTn>
                                        <p:tgtEl>
                                          <p:spTgt spid="4"/>
                                        </p:tgtEl>
                                        <p:attrNameLst>
                                          <p:attrName>style.visibility</p:attrName>
                                        </p:attrNameLst>
                                      </p:cBhvr>
                                      <p:to>
                                        <p:strVal val="hidden"/>
                                      </p:to>
                                    </p:set>
                                  </p:childTnLst>
                                </p:cTn>
                              </p:par>
                              <p:par>
                                <p:cTn id="26" presetID="2" presetClass="exit" presetSubtype="4" fill="hold" nodeType="withEffect">
                                  <p:stCondLst>
                                    <p:cond delay="0"/>
                                  </p:stCondLst>
                                  <p:childTnLst>
                                    <p:anim calcmode="lin" valueType="num">
                                      <p:cBhvr additive="base">
                                        <p:cTn id="27" dur="500"/>
                                        <p:tgtEl>
                                          <p:spTgt spid="3"/>
                                        </p:tgtEl>
                                        <p:attrNameLst>
                                          <p:attrName>ppt_x</p:attrName>
                                        </p:attrNameLst>
                                      </p:cBhvr>
                                      <p:tavLst>
                                        <p:tav tm="0">
                                          <p:val>
                                            <p:strVal val="ppt_x"/>
                                          </p:val>
                                        </p:tav>
                                        <p:tav tm="100000">
                                          <p:val>
                                            <p:strVal val="ppt_x"/>
                                          </p:val>
                                        </p:tav>
                                      </p:tavLst>
                                    </p:anim>
                                    <p:anim calcmode="lin" valueType="num">
                                      <p:cBhvr additive="base">
                                        <p:cTn id="28" dur="500"/>
                                        <p:tgtEl>
                                          <p:spTgt spid="3"/>
                                        </p:tgtEl>
                                        <p:attrNameLst>
                                          <p:attrName>ppt_y</p:attrName>
                                        </p:attrNameLst>
                                      </p:cBhvr>
                                      <p:tavLst>
                                        <p:tav tm="0">
                                          <p:val>
                                            <p:strVal val="ppt_y"/>
                                          </p:val>
                                        </p:tav>
                                        <p:tav tm="100000">
                                          <p:val>
                                            <p:strVal val="1+ppt_h/2"/>
                                          </p:val>
                                        </p:tav>
                                      </p:tavLst>
                                    </p:anim>
                                    <p:set>
                                      <p:cBhvr>
                                        <p:cTn id="29"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968;p41">
            <a:extLst>
              <a:ext uri="{FF2B5EF4-FFF2-40B4-BE49-F238E27FC236}">
                <a16:creationId xmlns:a16="http://schemas.microsoft.com/office/drawing/2014/main" id="{8CE03950-7C20-9E71-39B9-741A2DEFBAE1}"/>
              </a:ext>
            </a:extLst>
          </p:cNvPr>
          <p:cNvSpPr txBox="1"/>
          <p:nvPr/>
        </p:nvSpPr>
        <p:spPr>
          <a:xfrm>
            <a:off x="447046" y="325436"/>
            <a:ext cx="8230857"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dirty="0">
                <a:latin typeface="Fira Sans Medium"/>
                <a:ea typeface="Fira Sans Medium"/>
                <a:cs typeface="Fira Sans Medium"/>
                <a:sym typeface="Fira Sans Medium"/>
              </a:rPr>
              <a:t>THIẾT KẾ DỮ LIỆU</a:t>
            </a:r>
            <a:endParaRPr sz="2000" dirty="0">
              <a:latin typeface="Fira Sans Medium"/>
              <a:ea typeface="Fira Sans Medium"/>
              <a:cs typeface="Fira Sans Medium"/>
              <a:sym typeface="Fira Sans Medium"/>
            </a:endParaRPr>
          </a:p>
        </p:txBody>
      </p:sp>
      <p:sp>
        <p:nvSpPr>
          <p:cNvPr id="4" name="Google Shape;4968;p41">
            <a:extLst>
              <a:ext uri="{FF2B5EF4-FFF2-40B4-BE49-F238E27FC236}">
                <a16:creationId xmlns:a16="http://schemas.microsoft.com/office/drawing/2014/main" id="{114C68FC-71EA-68BB-79F8-76EBCE8EBA2D}"/>
              </a:ext>
            </a:extLst>
          </p:cNvPr>
          <p:cNvSpPr txBox="1"/>
          <p:nvPr/>
        </p:nvSpPr>
        <p:spPr>
          <a:xfrm>
            <a:off x="466097" y="325437"/>
            <a:ext cx="2372353" cy="44926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1"/>
                </a:solidFill>
                <a:latin typeface="Fira Sans Medium"/>
                <a:ea typeface="Fira Sans Medium"/>
                <a:cs typeface="Fira Sans Medium"/>
                <a:sym typeface="Fira Sans Medium"/>
              </a:rPr>
              <a:t>MÔ HÌNH </a:t>
            </a:r>
          </a:p>
          <a:p>
            <a:pPr marL="0" lvl="0" indent="0" algn="ctr" rtl="0">
              <a:spcBef>
                <a:spcPts val="0"/>
              </a:spcBef>
              <a:spcAft>
                <a:spcPts val="0"/>
              </a:spcAft>
              <a:buNone/>
            </a:pPr>
            <a:r>
              <a:rPr lang="en-US" sz="1600" dirty="0">
                <a:solidFill>
                  <a:schemeClr val="accent1"/>
                </a:solidFill>
                <a:latin typeface="Fira Sans Medium"/>
                <a:ea typeface="Fira Sans Medium"/>
                <a:cs typeface="Fira Sans Medium"/>
                <a:sym typeface="Fira Sans Medium"/>
              </a:rPr>
              <a:t>DỮ LIỆU MỨC VẬT LÝ</a:t>
            </a:r>
          </a:p>
        </p:txBody>
      </p:sp>
      <p:pic>
        <p:nvPicPr>
          <p:cNvPr id="7" name="Picture 6">
            <a:extLst>
              <a:ext uri="{FF2B5EF4-FFF2-40B4-BE49-F238E27FC236}">
                <a16:creationId xmlns:a16="http://schemas.microsoft.com/office/drawing/2014/main" id="{EB8B6F5E-41E0-C263-CE9D-A8DDF07DB645}"/>
              </a:ext>
            </a:extLst>
          </p:cNvPr>
          <p:cNvPicPr>
            <a:picLocks noChangeAspect="1"/>
          </p:cNvPicPr>
          <p:nvPr/>
        </p:nvPicPr>
        <p:blipFill>
          <a:blip r:embed="rId2"/>
          <a:stretch>
            <a:fillRect/>
          </a:stretch>
        </p:blipFill>
        <p:spPr>
          <a:xfrm>
            <a:off x="2838450" y="325437"/>
            <a:ext cx="5839452" cy="4492624"/>
          </a:xfrm>
          <a:prstGeom prst="rect">
            <a:avLst/>
          </a:prstGeom>
          <a:noFill/>
          <a:ln w="12700">
            <a:solidFill>
              <a:schemeClr val="accent1"/>
            </a:solidFill>
          </a:ln>
        </p:spPr>
      </p:pic>
    </p:spTree>
    <p:extLst>
      <p:ext uri="{BB962C8B-B14F-4D97-AF65-F5344CB8AC3E}">
        <p14:creationId xmlns:p14="http://schemas.microsoft.com/office/powerpoint/2010/main" val="405112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xit" presetSubtype="0" fill="hold" grpId="1" nodeType="clickEffect">
                                  <p:stCondLst>
                                    <p:cond delay="0"/>
                                  </p:stCondLst>
                                  <p:childTnLst>
                                    <p:animEffect transition="out" filter="fade">
                                      <p:cBhvr>
                                        <p:cTn id="16" dur="1000"/>
                                        <p:tgtEl>
                                          <p:spTgt spid="4"/>
                                        </p:tgtEl>
                                      </p:cBhvr>
                                    </p:animEffect>
                                    <p:anim calcmode="lin" valueType="num">
                                      <p:cBhvr>
                                        <p:cTn id="17" dur="1000"/>
                                        <p:tgtEl>
                                          <p:spTgt spid="4"/>
                                        </p:tgtEl>
                                        <p:attrNameLst>
                                          <p:attrName>ppt_x</p:attrName>
                                        </p:attrNameLst>
                                      </p:cBhvr>
                                      <p:tavLst>
                                        <p:tav tm="0">
                                          <p:val>
                                            <p:strVal val="ppt_x"/>
                                          </p:val>
                                        </p:tav>
                                        <p:tav tm="100000">
                                          <p:val>
                                            <p:strVal val="ppt_x"/>
                                          </p:val>
                                        </p:tav>
                                      </p:tavLst>
                                    </p:anim>
                                    <p:anim calcmode="lin" valueType="num">
                                      <p:cBhvr>
                                        <p:cTn id="18" dur="1000"/>
                                        <p:tgtEl>
                                          <p:spTgt spid="4"/>
                                        </p:tgtEl>
                                        <p:attrNameLst>
                                          <p:attrName>ppt_y</p:attrName>
                                        </p:attrNameLst>
                                      </p:cBhvr>
                                      <p:tavLst>
                                        <p:tav tm="0">
                                          <p:val>
                                            <p:strVal val="ppt_y"/>
                                          </p:val>
                                        </p:tav>
                                        <p:tav tm="100000">
                                          <p:val>
                                            <p:strVal val="ppt_y-.1"/>
                                          </p:val>
                                        </p:tav>
                                      </p:tavLst>
                                    </p:anim>
                                    <p:set>
                                      <p:cBhvr>
                                        <p:cTn id="19" dur="1" fill="hold">
                                          <p:stCondLst>
                                            <p:cond delay="999"/>
                                          </p:stCondLst>
                                        </p:cTn>
                                        <p:tgtEl>
                                          <p:spTgt spid="4"/>
                                        </p:tgtEl>
                                        <p:attrNameLst>
                                          <p:attrName>style.visibility</p:attrName>
                                        </p:attrNameLst>
                                      </p:cBhvr>
                                      <p:to>
                                        <p:strVal val="hidden"/>
                                      </p:to>
                                    </p:set>
                                  </p:childTnLst>
                                </p:cTn>
                              </p:par>
                              <p:par>
                                <p:cTn id="20" presetID="47" presetClass="exit" presetSubtype="0" fill="hold" nodeType="withEffect">
                                  <p:stCondLst>
                                    <p:cond delay="0"/>
                                  </p:stCondLst>
                                  <p:childTnLst>
                                    <p:animEffect transition="out" filter="fade">
                                      <p:cBhvr>
                                        <p:cTn id="21" dur="1000"/>
                                        <p:tgtEl>
                                          <p:spTgt spid="7"/>
                                        </p:tgtEl>
                                      </p:cBhvr>
                                    </p:animEffect>
                                    <p:anim calcmode="lin" valueType="num">
                                      <p:cBhvr>
                                        <p:cTn id="22" dur="1000"/>
                                        <p:tgtEl>
                                          <p:spTgt spid="7"/>
                                        </p:tgtEl>
                                        <p:attrNameLst>
                                          <p:attrName>ppt_x</p:attrName>
                                        </p:attrNameLst>
                                      </p:cBhvr>
                                      <p:tavLst>
                                        <p:tav tm="0">
                                          <p:val>
                                            <p:strVal val="ppt_x"/>
                                          </p:val>
                                        </p:tav>
                                        <p:tav tm="100000">
                                          <p:val>
                                            <p:strVal val="ppt_x"/>
                                          </p:val>
                                        </p:tav>
                                      </p:tavLst>
                                    </p:anim>
                                    <p:anim calcmode="lin" valueType="num">
                                      <p:cBhvr>
                                        <p:cTn id="23" dur="1000"/>
                                        <p:tgtEl>
                                          <p:spTgt spid="7"/>
                                        </p:tgtEl>
                                        <p:attrNameLst>
                                          <p:attrName>ppt_y</p:attrName>
                                        </p:attrNameLst>
                                      </p:cBhvr>
                                      <p:tavLst>
                                        <p:tav tm="0">
                                          <p:val>
                                            <p:strVal val="ppt_y"/>
                                          </p:val>
                                        </p:tav>
                                        <p:tav tm="100000">
                                          <p:val>
                                            <p:strVal val="ppt_y-.1"/>
                                          </p:val>
                                        </p:tav>
                                      </p:tavLst>
                                    </p:anim>
                                    <p:set>
                                      <p:cBhvr>
                                        <p:cTn id="24" dur="1" fill="hold">
                                          <p:stCondLst>
                                            <p:cond delay="999"/>
                                          </p:stCondLst>
                                        </p:cTn>
                                        <p:tgtEl>
                                          <p:spTgt spid="7"/>
                                        </p:tgtEl>
                                        <p:attrNameLst>
                                          <p:attrName>style.visibility</p:attrName>
                                        </p:attrNameLst>
                                      </p:cBhvr>
                                      <p:to>
                                        <p:strVal val="hidden"/>
                                      </p:to>
                                    </p:set>
                                  </p:childTnLst>
                                </p:cTn>
                              </p:par>
                              <p:par>
                                <p:cTn id="25" presetID="47" presetClass="exit" presetSubtype="0" fill="hold" grpId="0" nodeType="withEffect">
                                  <p:stCondLst>
                                    <p:cond delay="0"/>
                                  </p:stCondLst>
                                  <p:childTnLst>
                                    <p:animEffect transition="out" filter="fade">
                                      <p:cBhvr>
                                        <p:cTn id="26" dur="1000"/>
                                        <p:tgtEl>
                                          <p:spTgt spid="2"/>
                                        </p:tgtEl>
                                      </p:cBhvr>
                                    </p:animEffect>
                                    <p:anim calcmode="lin" valueType="num">
                                      <p:cBhvr>
                                        <p:cTn id="27" dur="1000"/>
                                        <p:tgtEl>
                                          <p:spTgt spid="2"/>
                                        </p:tgtEl>
                                        <p:attrNameLst>
                                          <p:attrName>ppt_x</p:attrName>
                                        </p:attrNameLst>
                                      </p:cBhvr>
                                      <p:tavLst>
                                        <p:tav tm="0">
                                          <p:val>
                                            <p:strVal val="ppt_x"/>
                                          </p:val>
                                        </p:tav>
                                        <p:tav tm="100000">
                                          <p:val>
                                            <p:strVal val="ppt_x"/>
                                          </p:val>
                                        </p:tav>
                                      </p:tavLst>
                                    </p:anim>
                                    <p:anim calcmode="lin" valueType="num">
                                      <p:cBhvr>
                                        <p:cTn id="28" dur="1000"/>
                                        <p:tgtEl>
                                          <p:spTgt spid="2"/>
                                        </p:tgtEl>
                                        <p:attrNameLst>
                                          <p:attrName>ppt_y</p:attrName>
                                        </p:attrNameLst>
                                      </p:cBhvr>
                                      <p:tavLst>
                                        <p:tav tm="0">
                                          <p:val>
                                            <p:strVal val="ppt_y"/>
                                          </p:val>
                                        </p:tav>
                                        <p:tav tm="100000">
                                          <p:val>
                                            <p:strVal val="ppt_y-.1"/>
                                          </p:val>
                                        </p:tav>
                                      </p:tavLst>
                                    </p:anim>
                                    <p:set>
                                      <p:cBhvr>
                                        <p:cTn id="2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21"/>
          <p:cNvSpPr/>
          <p:nvPr/>
        </p:nvSpPr>
        <p:spPr>
          <a:xfrm>
            <a:off x="721995" y="2577921"/>
            <a:ext cx="4754289" cy="76248"/>
          </a:xfrm>
          <a:custGeom>
            <a:avLst/>
            <a:gdLst/>
            <a:ahLst/>
            <a:cxnLst/>
            <a:rect l="l" t="t" r="r" b="b"/>
            <a:pathLst>
              <a:path w="138173" h="2377" extrusionOk="0">
                <a:moveTo>
                  <a:pt x="1" y="1"/>
                </a:moveTo>
                <a:lnTo>
                  <a:pt x="1" y="2376"/>
                </a:lnTo>
                <a:lnTo>
                  <a:pt x="138173" y="2376"/>
                </a:lnTo>
                <a:lnTo>
                  <a:pt x="138173" y="1"/>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5408934" y="2503276"/>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721995" y="1360839"/>
            <a:ext cx="4754289" cy="1293330"/>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5408934" y="1284012"/>
            <a:ext cx="267206" cy="225537"/>
          </a:xfrm>
          <a:custGeom>
            <a:avLst/>
            <a:gdLst/>
            <a:ahLst/>
            <a:cxnLst/>
            <a:rect l="l" t="t" r="r" b="b"/>
            <a:pathLst>
              <a:path w="8330" h="7031" extrusionOk="0">
                <a:moveTo>
                  <a:pt x="1" y="0"/>
                </a:moveTo>
                <a:lnTo>
                  <a:pt x="1489" y="3515"/>
                </a:lnTo>
                <a:lnTo>
                  <a:pt x="1" y="7031"/>
                </a:lnTo>
                <a:lnTo>
                  <a:pt x="8330" y="3515"/>
                </a:lnTo>
                <a:lnTo>
                  <a:pt x="1" y="0"/>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21"/>
          <p:cNvSpPr/>
          <p:nvPr/>
        </p:nvSpPr>
        <p:spPr>
          <a:xfrm>
            <a:off x="721895" y="2582046"/>
            <a:ext cx="4754289" cy="1331826"/>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chemeClr val="bg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1"/>
          <p:cNvSpPr/>
          <p:nvPr/>
        </p:nvSpPr>
        <p:spPr>
          <a:xfrm>
            <a:off x="5408934" y="3758482"/>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chemeClr val="bg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21"/>
          <p:cNvSpPr/>
          <p:nvPr/>
        </p:nvSpPr>
        <p:spPr>
          <a:xfrm>
            <a:off x="803372" y="1423014"/>
            <a:ext cx="2330430" cy="2330398"/>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chemeClr val="bg1"/>
          </a:solidFill>
          <a:ln>
            <a:solidFill>
              <a:schemeClr val="tx2">
                <a:lumMod val="5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solidFill>
                <a:schemeClr val="tx2">
                  <a:lumMod val="50000"/>
                </a:schemeClr>
              </a:solidFill>
              <a:latin typeface="Fira Sans Medium"/>
              <a:ea typeface="Fira Sans Medium"/>
              <a:cs typeface="Fira Sans Medium"/>
              <a:sym typeface="Fira Sans Medium"/>
            </a:endParaRPr>
          </a:p>
        </p:txBody>
      </p:sp>
      <p:sp>
        <p:nvSpPr>
          <p:cNvPr id="1702" name="Google Shape;1702;p21"/>
          <p:cNvSpPr/>
          <p:nvPr/>
        </p:nvSpPr>
        <p:spPr>
          <a:xfrm>
            <a:off x="5676139" y="3267807"/>
            <a:ext cx="2195298" cy="971210"/>
          </a:xfrm>
          <a:custGeom>
            <a:avLst/>
            <a:gdLst/>
            <a:ahLst/>
            <a:cxnLst/>
            <a:rect l="l" t="t" r="r" b="b"/>
            <a:pathLst>
              <a:path w="52160" h="30277" extrusionOk="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1"/>
          <p:cNvSpPr/>
          <p:nvPr/>
        </p:nvSpPr>
        <p:spPr>
          <a:xfrm>
            <a:off x="5676138" y="3267807"/>
            <a:ext cx="565197" cy="971210"/>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3</a:t>
            </a:r>
            <a:endParaRPr sz="3000" dirty="0">
              <a:solidFill>
                <a:srgbClr val="FFFFFF"/>
              </a:solidFill>
              <a:latin typeface="Fira Sans SemiBold"/>
              <a:ea typeface="Fira Sans SemiBold"/>
              <a:cs typeface="Fira Sans SemiBold"/>
              <a:sym typeface="Fira Sans SemiBold"/>
            </a:endParaRPr>
          </a:p>
        </p:txBody>
      </p:sp>
      <p:sp>
        <p:nvSpPr>
          <p:cNvPr id="1704" name="Google Shape;1704;p21"/>
          <p:cNvSpPr/>
          <p:nvPr/>
        </p:nvSpPr>
        <p:spPr>
          <a:xfrm>
            <a:off x="5676139" y="912759"/>
            <a:ext cx="2195298" cy="971210"/>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1"/>
          <p:cNvSpPr/>
          <p:nvPr/>
        </p:nvSpPr>
        <p:spPr>
          <a:xfrm>
            <a:off x="5676139" y="912759"/>
            <a:ext cx="565196" cy="971210"/>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1</a:t>
            </a:r>
            <a:endParaRPr sz="3000" dirty="0">
              <a:solidFill>
                <a:srgbClr val="FFFFFF"/>
              </a:solidFill>
              <a:latin typeface="Fira Sans SemiBold"/>
              <a:ea typeface="Fira Sans SemiBold"/>
              <a:cs typeface="Fira Sans SemiBold"/>
              <a:sym typeface="Fira Sans SemiBold"/>
            </a:endParaRPr>
          </a:p>
        </p:txBody>
      </p:sp>
      <p:sp>
        <p:nvSpPr>
          <p:cNvPr id="1706" name="Google Shape;1706;p21"/>
          <p:cNvSpPr/>
          <p:nvPr/>
        </p:nvSpPr>
        <p:spPr>
          <a:xfrm>
            <a:off x="5676138" y="2086658"/>
            <a:ext cx="2195297" cy="970184"/>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1"/>
          <p:cNvSpPr/>
          <p:nvPr/>
        </p:nvSpPr>
        <p:spPr>
          <a:xfrm>
            <a:off x="5676139" y="2086658"/>
            <a:ext cx="565196" cy="970184"/>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2</a:t>
            </a:r>
            <a:endParaRPr sz="3000" dirty="0">
              <a:solidFill>
                <a:srgbClr val="FFFFFF"/>
              </a:solidFill>
              <a:latin typeface="Fira Sans SemiBold"/>
              <a:ea typeface="Fira Sans SemiBold"/>
              <a:cs typeface="Fira Sans SemiBold"/>
              <a:sym typeface="Fira Sans SemiBold"/>
            </a:endParaRPr>
          </a:p>
        </p:txBody>
      </p:sp>
      <p:sp>
        <p:nvSpPr>
          <p:cNvPr id="1712" name="Google Shape;1712;p21"/>
          <p:cNvSpPr txBox="1"/>
          <p:nvPr/>
        </p:nvSpPr>
        <p:spPr>
          <a:xfrm>
            <a:off x="6241335" y="1219180"/>
            <a:ext cx="16301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1"/>
                </a:solidFill>
                <a:latin typeface="Fira Sans Medium"/>
                <a:ea typeface="Fira Sans Medium"/>
                <a:cs typeface="Fira Sans Medium"/>
                <a:sym typeface="Fira Sans Medium"/>
              </a:rPr>
              <a:t>SINH VIÊN</a:t>
            </a:r>
            <a:endParaRPr sz="1800" dirty="0">
              <a:solidFill>
                <a:schemeClr val="accent1"/>
              </a:solidFill>
              <a:latin typeface="Fira Sans Medium"/>
              <a:ea typeface="Fira Sans Medium"/>
              <a:cs typeface="Fira Sans Medium"/>
              <a:sym typeface="Fira Sans Medium"/>
            </a:endParaRPr>
          </a:p>
        </p:txBody>
      </p:sp>
      <p:sp>
        <p:nvSpPr>
          <p:cNvPr id="1714" name="Google Shape;1714;p21"/>
          <p:cNvSpPr txBox="1"/>
          <p:nvPr/>
        </p:nvSpPr>
        <p:spPr>
          <a:xfrm>
            <a:off x="6241335" y="2404446"/>
            <a:ext cx="16301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5">
                    <a:lumMod val="50000"/>
                  </a:schemeClr>
                </a:solidFill>
                <a:latin typeface="Fira Sans Medium"/>
                <a:ea typeface="Fira Sans Medium"/>
                <a:cs typeface="Fira Sans Medium"/>
                <a:sym typeface="Fira Sans Medium"/>
              </a:rPr>
              <a:t>GIẢNG VIÊN</a:t>
            </a:r>
            <a:endParaRPr sz="1800" dirty="0">
              <a:solidFill>
                <a:schemeClr val="accent5">
                  <a:lumMod val="50000"/>
                </a:schemeClr>
              </a:solidFill>
              <a:latin typeface="Fira Sans Medium"/>
              <a:ea typeface="Fira Sans Medium"/>
              <a:cs typeface="Fira Sans Medium"/>
              <a:sym typeface="Fira Sans Medium"/>
            </a:endParaRPr>
          </a:p>
        </p:txBody>
      </p:sp>
      <p:sp>
        <p:nvSpPr>
          <p:cNvPr id="1716" name="Google Shape;1716;p21"/>
          <p:cNvSpPr txBox="1"/>
          <p:nvPr/>
        </p:nvSpPr>
        <p:spPr>
          <a:xfrm>
            <a:off x="6241458" y="3575299"/>
            <a:ext cx="1629979"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tx1"/>
                </a:solidFill>
                <a:latin typeface="Fira Sans Medium"/>
                <a:ea typeface="Fira Sans Medium"/>
                <a:cs typeface="Fira Sans Medium"/>
                <a:sym typeface="Fira Sans Medium"/>
              </a:rPr>
              <a:t>QUẢN TRỊ </a:t>
            </a:r>
            <a:endParaRPr sz="1800" dirty="0">
              <a:solidFill>
                <a:schemeClr val="tx1"/>
              </a:solidFill>
              <a:latin typeface="Fira Sans Medium"/>
              <a:ea typeface="Fira Sans Medium"/>
              <a:cs typeface="Fira Sans Medium"/>
              <a:sym typeface="Fira Sans Medium"/>
            </a:endParaRPr>
          </a:p>
        </p:txBody>
      </p:sp>
      <p:grpSp>
        <p:nvGrpSpPr>
          <p:cNvPr id="2" name="Google Shape;1657;p20">
            <a:extLst>
              <a:ext uri="{FF2B5EF4-FFF2-40B4-BE49-F238E27FC236}">
                <a16:creationId xmlns:a16="http://schemas.microsoft.com/office/drawing/2014/main" id="{3926B670-710C-00A9-88EE-E28CA35ACED4}"/>
              </a:ext>
            </a:extLst>
          </p:cNvPr>
          <p:cNvGrpSpPr/>
          <p:nvPr/>
        </p:nvGrpSpPr>
        <p:grpSpPr>
          <a:xfrm>
            <a:off x="1596674" y="2870890"/>
            <a:ext cx="743826" cy="819535"/>
            <a:chOff x="5044655" y="931743"/>
            <a:chExt cx="1268994" cy="1422105"/>
          </a:xfrm>
        </p:grpSpPr>
        <p:sp>
          <p:nvSpPr>
            <p:cNvPr id="3" name="Google Shape;1658;p20">
              <a:extLst>
                <a:ext uri="{FF2B5EF4-FFF2-40B4-BE49-F238E27FC236}">
                  <a16:creationId xmlns:a16="http://schemas.microsoft.com/office/drawing/2014/main" id="{A18E389B-936E-7AD9-4761-062EB3A4DBA2}"/>
                </a:ext>
              </a:extLst>
            </p:cNvPr>
            <p:cNvSpPr/>
            <p:nvPr/>
          </p:nvSpPr>
          <p:spPr>
            <a:xfrm rot="10800000">
              <a:off x="5486262" y="931743"/>
              <a:ext cx="335038" cy="370589"/>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9;p20">
              <a:extLst>
                <a:ext uri="{FF2B5EF4-FFF2-40B4-BE49-F238E27FC236}">
                  <a16:creationId xmlns:a16="http://schemas.microsoft.com/office/drawing/2014/main" id="{47A9AC9F-FC29-D9E6-8AEF-1E3B7B1FFBD5}"/>
                </a:ext>
              </a:extLst>
            </p:cNvPr>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60;p20">
              <a:extLst>
                <a:ext uri="{FF2B5EF4-FFF2-40B4-BE49-F238E27FC236}">
                  <a16:creationId xmlns:a16="http://schemas.microsoft.com/office/drawing/2014/main" id="{09F2EEE3-1A7A-973C-CA3E-E6FE74D5817D}"/>
                </a:ext>
              </a:extLst>
            </p:cNvPr>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61;p20">
              <a:extLst>
                <a:ext uri="{FF2B5EF4-FFF2-40B4-BE49-F238E27FC236}">
                  <a16:creationId xmlns:a16="http://schemas.microsoft.com/office/drawing/2014/main" id="{CC1D85BC-2B75-0DC6-D683-F3EEB6E7610C}"/>
                </a:ext>
              </a:extLst>
            </p:cNvPr>
            <p:cNvSpPr/>
            <p:nvPr/>
          </p:nvSpPr>
          <p:spPr>
            <a:xfrm>
              <a:off x="5297441" y="1466470"/>
              <a:ext cx="712679" cy="662513"/>
            </a:xfrm>
            <a:custGeom>
              <a:avLst/>
              <a:gdLst/>
              <a:ahLst/>
              <a:cxnLst/>
              <a:rect l="l" t="t" r="r" b="b"/>
              <a:pathLst>
                <a:path w="22233" h="20668" extrusionOk="0">
                  <a:moveTo>
                    <a:pt x="11098" y="1"/>
                  </a:moveTo>
                  <a:cubicBezTo>
                    <a:pt x="6140" y="1"/>
                    <a:pt x="1746" y="3610"/>
                    <a:pt x="919" y="8656"/>
                  </a:cubicBezTo>
                  <a:cubicBezTo>
                    <a:pt x="1" y="14293"/>
                    <a:pt x="3833" y="19613"/>
                    <a:pt x="9438" y="20532"/>
                  </a:cubicBezTo>
                  <a:cubicBezTo>
                    <a:pt x="10000" y="20623"/>
                    <a:pt x="10559" y="20668"/>
                    <a:pt x="11111" y="20668"/>
                  </a:cubicBezTo>
                  <a:cubicBezTo>
                    <a:pt x="16093" y="20668"/>
                    <a:pt x="20487" y="17056"/>
                    <a:pt x="21314" y="11981"/>
                  </a:cubicBezTo>
                  <a:cubicBezTo>
                    <a:pt x="22232" y="6376"/>
                    <a:pt x="18400" y="1055"/>
                    <a:pt x="12763" y="137"/>
                  </a:cubicBezTo>
                  <a:cubicBezTo>
                    <a:pt x="12204" y="45"/>
                    <a:pt x="11647" y="1"/>
                    <a:pt x="11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bg1">
                      <a:lumMod val="65000"/>
                    </a:schemeClr>
                  </a:solidFill>
                  <a:latin typeface="Bahnschrift SemiBold" panose="020B0502040204020203" pitchFamily="34" charset="0"/>
                </a:rPr>
                <a:t>3</a:t>
              </a:r>
              <a:endParaRPr dirty="0">
                <a:solidFill>
                  <a:schemeClr val="bg1">
                    <a:lumMod val="65000"/>
                  </a:schemeClr>
                </a:solidFill>
                <a:latin typeface="Bahnschrift SemiBold" panose="020B0502040204020203" pitchFamily="34" charset="0"/>
              </a:endParaRPr>
            </a:p>
          </p:txBody>
        </p:sp>
      </p:grpSp>
      <p:sp>
        <p:nvSpPr>
          <p:cNvPr id="7" name="Google Shape;418;p15">
            <a:extLst>
              <a:ext uri="{FF2B5EF4-FFF2-40B4-BE49-F238E27FC236}">
                <a16:creationId xmlns:a16="http://schemas.microsoft.com/office/drawing/2014/main" id="{2407220A-49AB-8141-0599-FA074FD42093}"/>
              </a:ext>
            </a:extLst>
          </p:cNvPr>
          <p:cNvSpPr txBox="1"/>
          <p:nvPr/>
        </p:nvSpPr>
        <p:spPr>
          <a:xfrm>
            <a:off x="788501" y="1922163"/>
            <a:ext cx="2330430" cy="10222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tx2">
                    <a:lumMod val="50000"/>
                  </a:schemeClr>
                </a:solidFill>
                <a:latin typeface="Fira Sans Medium"/>
                <a:ea typeface="Fira Sans Medium"/>
                <a:cs typeface="Fira Sans Medium"/>
                <a:sym typeface="Fira Sans Medium"/>
              </a:rPr>
              <a:t>KẾT QUẢ NGHIÊN CỨU</a:t>
            </a:r>
            <a:endParaRPr sz="2400" dirty="0">
              <a:solidFill>
                <a:schemeClr val="tx2">
                  <a:lumMod val="50000"/>
                </a:schemeClr>
              </a:solidFill>
              <a:latin typeface="Fira Sans Medium"/>
              <a:ea typeface="Fira Sans Medium"/>
              <a:cs typeface="Fira Sans Medium"/>
              <a:sym typeface="Fira Sans Medium"/>
            </a:endParaRPr>
          </a:p>
        </p:txBody>
      </p:sp>
      <p:sp>
        <p:nvSpPr>
          <p:cNvPr id="8" name="Google Shape;178;p14">
            <a:extLst>
              <a:ext uri="{FF2B5EF4-FFF2-40B4-BE49-F238E27FC236}">
                <a16:creationId xmlns:a16="http://schemas.microsoft.com/office/drawing/2014/main" id="{3761F9EB-BCD8-2AE6-1D9F-E2C31E3A42EF}"/>
              </a:ext>
            </a:extLst>
          </p:cNvPr>
          <p:cNvSpPr txBox="1"/>
          <p:nvPr/>
        </p:nvSpPr>
        <p:spPr>
          <a:xfrm>
            <a:off x="3148673" y="2276299"/>
            <a:ext cx="1023300" cy="355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latin typeface="Fira Sans"/>
                <a:ea typeface="Fira Sans"/>
                <a:cs typeface="Fira Sans"/>
                <a:sym typeface="Fira Sans"/>
              </a:rPr>
              <a:t>Phân quyền</a:t>
            </a:r>
            <a:endParaRPr sz="1200" dirty="0">
              <a:latin typeface="Fira Sans"/>
              <a:ea typeface="Fira Sans"/>
              <a:cs typeface="Fira Sans"/>
              <a:sym typeface="Fir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01"/>
                                        </p:tgtEl>
                                        <p:attrNameLst>
                                          <p:attrName>style.visibility</p:attrName>
                                        </p:attrNameLst>
                                      </p:cBhvr>
                                      <p:to>
                                        <p:strVal val="visible"/>
                                      </p:to>
                                    </p:set>
                                    <p:animEffect transition="in" filter="fade">
                                      <p:cBhvr>
                                        <p:cTn id="7" dur="1000"/>
                                        <p:tgtEl>
                                          <p:spTgt spid="1701"/>
                                        </p:tgtEl>
                                      </p:cBhvr>
                                    </p:animEffect>
                                    <p:anim calcmode="lin" valueType="num">
                                      <p:cBhvr>
                                        <p:cTn id="8" dur="1000" fill="hold"/>
                                        <p:tgtEl>
                                          <p:spTgt spid="1701"/>
                                        </p:tgtEl>
                                        <p:attrNameLst>
                                          <p:attrName>ppt_x</p:attrName>
                                        </p:attrNameLst>
                                      </p:cBhvr>
                                      <p:tavLst>
                                        <p:tav tm="0">
                                          <p:val>
                                            <p:strVal val="#ppt_x"/>
                                          </p:val>
                                        </p:tav>
                                        <p:tav tm="100000">
                                          <p:val>
                                            <p:strVal val="#ppt_x"/>
                                          </p:val>
                                        </p:tav>
                                      </p:tavLst>
                                    </p:anim>
                                    <p:anim calcmode="lin" valueType="num">
                                      <p:cBhvr>
                                        <p:cTn id="9" dur="1000" fill="hold"/>
                                        <p:tgtEl>
                                          <p:spTgt spid="170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691"/>
                                        </p:tgtEl>
                                        <p:attrNameLst>
                                          <p:attrName>style.visibility</p:attrName>
                                        </p:attrNameLst>
                                      </p:cBhvr>
                                      <p:to>
                                        <p:strVal val="visible"/>
                                      </p:to>
                                    </p:set>
                                    <p:animEffect transition="in" filter="randombar(horizontal)">
                                      <p:cBhvr>
                                        <p:cTn id="27" dur="500"/>
                                        <p:tgtEl>
                                          <p:spTgt spid="169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693"/>
                                        </p:tgtEl>
                                        <p:attrNameLst>
                                          <p:attrName>style.visibility</p:attrName>
                                        </p:attrNameLst>
                                      </p:cBhvr>
                                      <p:to>
                                        <p:strVal val="visible"/>
                                      </p:to>
                                    </p:set>
                                    <p:animEffect transition="in" filter="randombar(horizontal)">
                                      <p:cBhvr>
                                        <p:cTn id="30" dur="500"/>
                                        <p:tgtEl>
                                          <p:spTgt spid="1693"/>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699"/>
                                        </p:tgtEl>
                                        <p:attrNameLst>
                                          <p:attrName>style.visibility</p:attrName>
                                        </p:attrNameLst>
                                      </p:cBhvr>
                                      <p:to>
                                        <p:strVal val="visible"/>
                                      </p:to>
                                    </p:set>
                                    <p:animEffect transition="in" filter="randombar(horizontal)">
                                      <p:cBhvr>
                                        <p:cTn id="33" dur="500"/>
                                        <p:tgtEl>
                                          <p:spTgt spid="169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694"/>
                                        </p:tgtEl>
                                        <p:attrNameLst>
                                          <p:attrName>style.visibility</p:attrName>
                                        </p:attrNameLst>
                                      </p:cBhvr>
                                      <p:to>
                                        <p:strVal val="visible"/>
                                      </p:to>
                                    </p:set>
                                    <p:animEffect transition="in" filter="randombar(horizontal)">
                                      <p:cBhvr>
                                        <p:cTn id="36" dur="500"/>
                                        <p:tgtEl>
                                          <p:spTgt spid="1694"/>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692"/>
                                        </p:tgtEl>
                                        <p:attrNameLst>
                                          <p:attrName>style.visibility</p:attrName>
                                        </p:attrNameLst>
                                      </p:cBhvr>
                                      <p:to>
                                        <p:strVal val="visible"/>
                                      </p:to>
                                    </p:set>
                                    <p:animEffect transition="in" filter="randombar(horizontal)">
                                      <p:cBhvr>
                                        <p:cTn id="39" dur="500"/>
                                        <p:tgtEl>
                                          <p:spTgt spid="1692"/>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700"/>
                                        </p:tgtEl>
                                        <p:attrNameLst>
                                          <p:attrName>style.visibility</p:attrName>
                                        </p:attrNameLst>
                                      </p:cBhvr>
                                      <p:to>
                                        <p:strVal val="visible"/>
                                      </p:to>
                                    </p:set>
                                    <p:animEffect transition="in" filter="randombar(horizontal)">
                                      <p:cBhvr>
                                        <p:cTn id="42" dur="500"/>
                                        <p:tgtEl>
                                          <p:spTgt spid="170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12"/>
                                        </p:tgtEl>
                                        <p:attrNameLst>
                                          <p:attrName>style.visibility</p:attrName>
                                        </p:attrNameLst>
                                      </p:cBhvr>
                                      <p:to>
                                        <p:strVal val="visible"/>
                                      </p:to>
                                    </p:set>
                                    <p:animEffect transition="in" filter="fade">
                                      <p:cBhvr>
                                        <p:cTn id="47" dur="500"/>
                                        <p:tgtEl>
                                          <p:spTgt spid="17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04"/>
                                        </p:tgtEl>
                                        <p:attrNameLst>
                                          <p:attrName>style.visibility</p:attrName>
                                        </p:attrNameLst>
                                      </p:cBhvr>
                                      <p:to>
                                        <p:strVal val="visible"/>
                                      </p:to>
                                    </p:set>
                                    <p:animEffect transition="in" filter="fade">
                                      <p:cBhvr>
                                        <p:cTn id="50" dur="500"/>
                                        <p:tgtEl>
                                          <p:spTgt spid="170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05"/>
                                        </p:tgtEl>
                                        <p:attrNameLst>
                                          <p:attrName>style.visibility</p:attrName>
                                        </p:attrNameLst>
                                      </p:cBhvr>
                                      <p:to>
                                        <p:strVal val="visible"/>
                                      </p:to>
                                    </p:set>
                                    <p:animEffect transition="in" filter="fade">
                                      <p:cBhvr>
                                        <p:cTn id="53" dur="500"/>
                                        <p:tgtEl>
                                          <p:spTgt spid="170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714"/>
                                        </p:tgtEl>
                                        <p:attrNameLst>
                                          <p:attrName>style.visibility</p:attrName>
                                        </p:attrNameLst>
                                      </p:cBhvr>
                                      <p:to>
                                        <p:strVal val="visible"/>
                                      </p:to>
                                    </p:set>
                                    <p:animEffect transition="in" filter="fade">
                                      <p:cBhvr>
                                        <p:cTn id="58" dur="500"/>
                                        <p:tgtEl>
                                          <p:spTgt spid="17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706"/>
                                        </p:tgtEl>
                                        <p:attrNameLst>
                                          <p:attrName>style.visibility</p:attrName>
                                        </p:attrNameLst>
                                      </p:cBhvr>
                                      <p:to>
                                        <p:strVal val="visible"/>
                                      </p:to>
                                    </p:set>
                                    <p:animEffect transition="in" filter="fade">
                                      <p:cBhvr>
                                        <p:cTn id="61" dur="500"/>
                                        <p:tgtEl>
                                          <p:spTgt spid="170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07"/>
                                        </p:tgtEl>
                                        <p:attrNameLst>
                                          <p:attrName>style.visibility</p:attrName>
                                        </p:attrNameLst>
                                      </p:cBhvr>
                                      <p:to>
                                        <p:strVal val="visible"/>
                                      </p:to>
                                    </p:set>
                                    <p:animEffect transition="in" filter="fade">
                                      <p:cBhvr>
                                        <p:cTn id="64" dur="500"/>
                                        <p:tgtEl>
                                          <p:spTgt spid="170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716"/>
                                        </p:tgtEl>
                                        <p:attrNameLst>
                                          <p:attrName>style.visibility</p:attrName>
                                        </p:attrNameLst>
                                      </p:cBhvr>
                                      <p:to>
                                        <p:strVal val="visible"/>
                                      </p:to>
                                    </p:set>
                                    <p:animEffect transition="in" filter="fade">
                                      <p:cBhvr>
                                        <p:cTn id="69" dur="500"/>
                                        <p:tgtEl>
                                          <p:spTgt spid="171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703"/>
                                        </p:tgtEl>
                                        <p:attrNameLst>
                                          <p:attrName>style.visibility</p:attrName>
                                        </p:attrNameLst>
                                      </p:cBhvr>
                                      <p:to>
                                        <p:strVal val="visible"/>
                                      </p:to>
                                    </p:set>
                                    <p:animEffect transition="in" filter="fade">
                                      <p:cBhvr>
                                        <p:cTn id="72" dur="500"/>
                                        <p:tgtEl>
                                          <p:spTgt spid="170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02"/>
                                        </p:tgtEl>
                                        <p:attrNameLst>
                                          <p:attrName>style.visibility</p:attrName>
                                        </p:attrNameLst>
                                      </p:cBhvr>
                                      <p:to>
                                        <p:strVal val="visible"/>
                                      </p:to>
                                    </p:set>
                                    <p:animEffect transition="in" filter="fade">
                                      <p:cBhvr>
                                        <p:cTn id="75" dur="500"/>
                                        <p:tgtEl>
                                          <p:spTgt spid="1702"/>
                                        </p:tgtEl>
                                      </p:cBhvr>
                                    </p:animEffect>
                                  </p:childTnLst>
                                </p:cTn>
                              </p:par>
                            </p:childTnLst>
                          </p:cTn>
                        </p:par>
                      </p:childTnLst>
                    </p:cTn>
                  </p:par>
                  <p:par>
                    <p:cTn id="76" fill="hold">
                      <p:stCondLst>
                        <p:cond delay="indefinite"/>
                      </p:stCondLst>
                      <p:childTnLst>
                        <p:par>
                          <p:cTn id="77" fill="hold">
                            <p:stCondLst>
                              <p:cond delay="0"/>
                            </p:stCondLst>
                            <p:childTnLst>
                              <p:par>
                                <p:cTn id="78" presetID="47" presetClass="exit" presetSubtype="0" fill="hold" grpId="1" nodeType="clickEffect">
                                  <p:stCondLst>
                                    <p:cond delay="0"/>
                                  </p:stCondLst>
                                  <p:childTnLst>
                                    <p:animEffect transition="out" filter="fade">
                                      <p:cBhvr>
                                        <p:cTn id="79" dur="1000"/>
                                        <p:tgtEl>
                                          <p:spTgt spid="1701"/>
                                        </p:tgtEl>
                                      </p:cBhvr>
                                    </p:animEffect>
                                    <p:anim calcmode="lin" valueType="num">
                                      <p:cBhvr>
                                        <p:cTn id="80" dur="1000"/>
                                        <p:tgtEl>
                                          <p:spTgt spid="1701"/>
                                        </p:tgtEl>
                                        <p:attrNameLst>
                                          <p:attrName>ppt_x</p:attrName>
                                        </p:attrNameLst>
                                      </p:cBhvr>
                                      <p:tavLst>
                                        <p:tav tm="0">
                                          <p:val>
                                            <p:strVal val="ppt_x"/>
                                          </p:val>
                                        </p:tav>
                                        <p:tav tm="100000">
                                          <p:val>
                                            <p:strVal val="ppt_x"/>
                                          </p:val>
                                        </p:tav>
                                      </p:tavLst>
                                    </p:anim>
                                    <p:anim calcmode="lin" valueType="num">
                                      <p:cBhvr>
                                        <p:cTn id="81" dur="1000"/>
                                        <p:tgtEl>
                                          <p:spTgt spid="1701"/>
                                        </p:tgtEl>
                                        <p:attrNameLst>
                                          <p:attrName>ppt_y</p:attrName>
                                        </p:attrNameLst>
                                      </p:cBhvr>
                                      <p:tavLst>
                                        <p:tav tm="0">
                                          <p:val>
                                            <p:strVal val="ppt_y"/>
                                          </p:val>
                                        </p:tav>
                                        <p:tav tm="100000">
                                          <p:val>
                                            <p:strVal val="ppt_y-.1"/>
                                          </p:val>
                                        </p:tav>
                                      </p:tavLst>
                                    </p:anim>
                                    <p:set>
                                      <p:cBhvr>
                                        <p:cTn id="82" dur="1" fill="hold">
                                          <p:stCondLst>
                                            <p:cond delay="999"/>
                                          </p:stCondLst>
                                        </p:cTn>
                                        <p:tgtEl>
                                          <p:spTgt spid="1701"/>
                                        </p:tgtEl>
                                        <p:attrNameLst>
                                          <p:attrName>style.visibility</p:attrName>
                                        </p:attrNameLst>
                                      </p:cBhvr>
                                      <p:to>
                                        <p:strVal val="hidden"/>
                                      </p:to>
                                    </p:set>
                                  </p:childTnLst>
                                </p:cTn>
                              </p:par>
                              <p:par>
                                <p:cTn id="83" presetID="47" presetClass="exit" presetSubtype="0" fill="hold" grpId="1" nodeType="withEffect">
                                  <p:stCondLst>
                                    <p:cond delay="0"/>
                                  </p:stCondLst>
                                  <p:childTnLst>
                                    <p:animEffect transition="out" filter="fade">
                                      <p:cBhvr>
                                        <p:cTn id="84" dur="1000"/>
                                        <p:tgtEl>
                                          <p:spTgt spid="7"/>
                                        </p:tgtEl>
                                      </p:cBhvr>
                                    </p:animEffect>
                                    <p:anim calcmode="lin" valueType="num">
                                      <p:cBhvr>
                                        <p:cTn id="85" dur="1000"/>
                                        <p:tgtEl>
                                          <p:spTgt spid="7"/>
                                        </p:tgtEl>
                                        <p:attrNameLst>
                                          <p:attrName>ppt_x</p:attrName>
                                        </p:attrNameLst>
                                      </p:cBhvr>
                                      <p:tavLst>
                                        <p:tav tm="0">
                                          <p:val>
                                            <p:strVal val="ppt_x"/>
                                          </p:val>
                                        </p:tav>
                                        <p:tav tm="100000">
                                          <p:val>
                                            <p:strVal val="ppt_x"/>
                                          </p:val>
                                        </p:tav>
                                      </p:tavLst>
                                    </p:anim>
                                    <p:anim calcmode="lin" valueType="num">
                                      <p:cBhvr>
                                        <p:cTn id="86" dur="1000"/>
                                        <p:tgtEl>
                                          <p:spTgt spid="7"/>
                                        </p:tgtEl>
                                        <p:attrNameLst>
                                          <p:attrName>ppt_y</p:attrName>
                                        </p:attrNameLst>
                                      </p:cBhvr>
                                      <p:tavLst>
                                        <p:tav tm="0">
                                          <p:val>
                                            <p:strVal val="ppt_y"/>
                                          </p:val>
                                        </p:tav>
                                        <p:tav tm="100000">
                                          <p:val>
                                            <p:strVal val="ppt_y-.1"/>
                                          </p:val>
                                        </p:tav>
                                      </p:tavLst>
                                    </p:anim>
                                    <p:set>
                                      <p:cBhvr>
                                        <p:cTn id="87" dur="1" fill="hold">
                                          <p:stCondLst>
                                            <p:cond delay="999"/>
                                          </p:stCondLst>
                                        </p:cTn>
                                        <p:tgtEl>
                                          <p:spTgt spid="7"/>
                                        </p:tgtEl>
                                        <p:attrNameLst>
                                          <p:attrName>style.visibility</p:attrName>
                                        </p:attrNameLst>
                                      </p:cBhvr>
                                      <p:to>
                                        <p:strVal val="hidden"/>
                                      </p:to>
                                    </p:set>
                                  </p:childTnLst>
                                </p:cTn>
                              </p:par>
                              <p:par>
                                <p:cTn id="88" presetID="47" presetClass="exit" presetSubtype="0" fill="hold" nodeType="withEffect">
                                  <p:stCondLst>
                                    <p:cond delay="0"/>
                                  </p:stCondLst>
                                  <p:childTnLst>
                                    <p:animEffect transition="out" filter="fade">
                                      <p:cBhvr>
                                        <p:cTn id="89" dur="1000"/>
                                        <p:tgtEl>
                                          <p:spTgt spid="2"/>
                                        </p:tgtEl>
                                      </p:cBhvr>
                                    </p:animEffect>
                                    <p:anim calcmode="lin" valueType="num">
                                      <p:cBhvr>
                                        <p:cTn id="90" dur="1000"/>
                                        <p:tgtEl>
                                          <p:spTgt spid="2"/>
                                        </p:tgtEl>
                                        <p:attrNameLst>
                                          <p:attrName>ppt_x</p:attrName>
                                        </p:attrNameLst>
                                      </p:cBhvr>
                                      <p:tavLst>
                                        <p:tav tm="0">
                                          <p:val>
                                            <p:strVal val="ppt_x"/>
                                          </p:val>
                                        </p:tav>
                                        <p:tav tm="100000">
                                          <p:val>
                                            <p:strVal val="ppt_x"/>
                                          </p:val>
                                        </p:tav>
                                      </p:tavLst>
                                    </p:anim>
                                    <p:anim calcmode="lin" valueType="num">
                                      <p:cBhvr>
                                        <p:cTn id="91" dur="1000"/>
                                        <p:tgtEl>
                                          <p:spTgt spid="2"/>
                                        </p:tgtEl>
                                        <p:attrNameLst>
                                          <p:attrName>ppt_y</p:attrName>
                                        </p:attrNameLst>
                                      </p:cBhvr>
                                      <p:tavLst>
                                        <p:tav tm="0">
                                          <p:val>
                                            <p:strVal val="ppt_y"/>
                                          </p:val>
                                        </p:tav>
                                        <p:tav tm="100000">
                                          <p:val>
                                            <p:strVal val="ppt_y-.1"/>
                                          </p:val>
                                        </p:tav>
                                      </p:tavLst>
                                    </p:anim>
                                    <p:set>
                                      <p:cBhvr>
                                        <p:cTn id="92" dur="1" fill="hold">
                                          <p:stCondLst>
                                            <p:cond delay="999"/>
                                          </p:stCondLst>
                                        </p:cTn>
                                        <p:tgtEl>
                                          <p:spTgt spid="2"/>
                                        </p:tgtEl>
                                        <p:attrNameLst>
                                          <p:attrName>style.visibility</p:attrName>
                                        </p:attrNameLst>
                                      </p:cBhvr>
                                      <p:to>
                                        <p:strVal val="hidden"/>
                                      </p:to>
                                    </p:set>
                                  </p:childTnLst>
                                </p:cTn>
                              </p:par>
                              <p:par>
                                <p:cTn id="93" presetID="47" presetClass="exit" presetSubtype="0" fill="hold" grpId="1" nodeType="withEffect">
                                  <p:stCondLst>
                                    <p:cond delay="0"/>
                                  </p:stCondLst>
                                  <p:childTnLst>
                                    <p:animEffect transition="out" filter="fade">
                                      <p:cBhvr>
                                        <p:cTn id="94" dur="1000"/>
                                        <p:tgtEl>
                                          <p:spTgt spid="8"/>
                                        </p:tgtEl>
                                      </p:cBhvr>
                                    </p:animEffect>
                                    <p:anim calcmode="lin" valueType="num">
                                      <p:cBhvr>
                                        <p:cTn id="95" dur="1000"/>
                                        <p:tgtEl>
                                          <p:spTgt spid="8"/>
                                        </p:tgtEl>
                                        <p:attrNameLst>
                                          <p:attrName>ppt_x</p:attrName>
                                        </p:attrNameLst>
                                      </p:cBhvr>
                                      <p:tavLst>
                                        <p:tav tm="0">
                                          <p:val>
                                            <p:strVal val="ppt_x"/>
                                          </p:val>
                                        </p:tav>
                                        <p:tav tm="100000">
                                          <p:val>
                                            <p:strVal val="ppt_x"/>
                                          </p:val>
                                        </p:tav>
                                      </p:tavLst>
                                    </p:anim>
                                    <p:anim calcmode="lin" valueType="num">
                                      <p:cBhvr>
                                        <p:cTn id="96" dur="1000"/>
                                        <p:tgtEl>
                                          <p:spTgt spid="8"/>
                                        </p:tgtEl>
                                        <p:attrNameLst>
                                          <p:attrName>ppt_y</p:attrName>
                                        </p:attrNameLst>
                                      </p:cBhvr>
                                      <p:tavLst>
                                        <p:tav tm="0">
                                          <p:val>
                                            <p:strVal val="ppt_y"/>
                                          </p:val>
                                        </p:tav>
                                        <p:tav tm="100000">
                                          <p:val>
                                            <p:strVal val="ppt_y-.1"/>
                                          </p:val>
                                        </p:tav>
                                      </p:tavLst>
                                    </p:anim>
                                    <p:set>
                                      <p:cBhvr>
                                        <p:cTn id="97" dur="1" fill="hold">
                                          <p:stCondLst>
                                            <p:cond delay="999"/>
                                          </p:stCondLst>
                                        </p:cTn>
                                        <p:tgtEl>
                                          <p:spTgt spid="8"/>
                                        </p:tgtEl>
                                        <p:attrNameLst>
                                          <p:attrName>style.visibility</p:attrName>
                                        </p:attrNameLst>
                                      </p:cBhvr>
                                      <p:to>
                                        <p:strVal val="hidden"/>
                                      </p:to>
                                    </p:set>
                                  </p:childTnLst>
                                </p:cTn>
                              </p:par>
                              <p:par>
                                <p:cTn id="98" presetID="47" presetClass="exit" presetSubtype="0" fill="hold" grpId="1" nodeType="withEffect">
                                  <p:stCondLst>
                                    <p:cond delay="0"/>
                                  </p:stCondLst>
                                  <p:childTnLst>
                                    <p:animEffect transition="out" filter="fade">
                                      <p:cBhvr>
                                        <p:cTn id="99" dur="1000"/>
                                        <p:tgtEl>
                                          <p:spTgt spid="1691"/>
                                        </p:tgtEl>
                                      </p:cBhvr>
                                    </p:animEffect>
                                    <p:anim calcmode="lin" valueType="num">
                                      <p:cBhvr>
                                        <p:cTn id="100" dur="1000"/>
                                        <p:tgtEl>
                                          <p:spTgt spid="1691"/>
                                        </p:tgtEl>
                                        <p:attrNameLst>
                                          <p:attrName>ppt_x</p:attrName>
                                        </p:attrNameLst>
                                      </p:cBhvr>
                                      <p:tavLst>
                                        <p:tav tm="0">
                                          <p:val>
                                            <p:strVal val="ppt_x"/>
                                          </p:val>
                                        </p:tav>
                                        <p:tav tm="100000">
                                          <p:val>
                                            <p:strVal val="ppt_x"/>
                                          </p:val>
                                        </p:tav>
                                      </p:tavLst>
                                    </p:anim>
                                    <p:anim calcmode="lin" valueType="num">
                                      <p:cBhvr>
                                        <p:cTn id="101" dur="1000"/>
                                        <p:tgtEl>
                                          <p:spTgt spid="1691"/>
                                        </p:tgtEl>
                                        <p:attrNameLst>
                                          <p:attrName>ppt_y</p:attrName>
                                        </p:attrNameLst>
                                      </p:cBhvr>
                                      <p:tavLst>
                                        <p:tav tm="0">
                                          <p:val>
                                            <p:strVal val="ppt_y"/>
                                          </p:val>
                                        </p:tav>
                                        <p:tav tm="100000">
                                          <p:val>
                                            <p:strVal val="ppt_y-.1"/>
                                          </p:val>
                                        </p:tav>
                                      </p:tavLst>
                                    </p:anim>
                                    <p:set>
                                      <p:cBhvr>
                                        <p:cTn id="102" dur="1" fill="hold">
                                          <p:stCondLst>
                                            <p:cond delay="999"/>
                                          </p:stCondLst>
                                        </p:cTn>
                                        <p:tgtEl>
                                          <p:spTgt spid="1691"/>
                                        </p:tgtEl>
                                        <p:attrNameLst>
                                          <p:attrName>style.visibility</p:attrName>
                                        </p:attrNameLst>
                                      </p:cBhvr>
                                      <p:to>
                                        <p:strVal val="hidden"/>
                                      </p:to>
                                    </p:set>
                                  </p:childTnLst>
                                </p:cTn>
                              </p:par>
                              <p:par>
                                <p:cTn id="103" presetID="47" presetClass="exit" presetSubtype="0" fill="hold" grpId="1" nodeType="withEffect">
                                  <p:stCondLst>
                                    <p:cond delay="0"/>
                                  </p:stCondLst>
                                  <p:childTnLst>
                                    <p:animEffect transition="out" filter="fade">
                                      <p:cBhvr>
                                        <p:cTn id="104" dur="1000"/>
                                        <p:tgtEl>
                                          <p:spTgt spid="1693"/>
                                        </p:tgtEl>
                                      </p:cBhvr>
                                    </p:animEffect>
                                    <p:anim calcmode="lin" valueType="num">
                                      <p:cBhvr>
                                        <p:cTn id="105" dur="1000"/>
                                        <p:tgtEl>
                                          <p:spTgt spid="1693"/>
                                        </p:tgtEl>
                                        <p:attrNameLst>
                                          <p:attrName>ppt_x</p:attrName>
                                        </p:attrNameLst>
                                      </p:cBhvr>
                                      <p:tavLst>
                                        <p:tav tm="0">
                                          <p:val>
                                            <p:strVal val="ppt_x"/>
                                          </p:val>
                                        </p:tav>
                                        <p:tav tm="100000">
                                          <p:val>
                                            <p:strVal val="ppt_x"/>
                                          </p:val>
                                        </p:tav>
                                      </p:tavLst>
                                    </p:anim>
                                    <p:anim calcmode="lin" valueType="num">
                                      <p:cBhvr>
                                        <p:cTn id="106" dur="1000"/>
                                        <p:tgtEl>
                                          <p:spTgt spid="1693"/>
                                        </p:tgtEl>
                                        <p:attrNameLst>
                                          <p:attrName>ppt_y</p:attrName>
                                        </p:attrNameLst>
                                      </p:cBhvr>
                                      <p:tavLst>
                                        <p:tav tm="0">
                                          <p:val>
                                            <p:strVal val="ppt_y"/>
                                          </p:val>
                                        </p:tav>
                                        <p:tav tm="100000">
                                          <p:val>
                                            <p:strVal val="ppt_y-.1"/>
                                          </p:val>
                                        </p:tav>
                                      </p:tavLst>
                                    </p:anim>
                                    <p:set>
                                      <p:cBhvr>
                                        <p:cTn id="107" dur="1" fill="hold">
                                          <p:stCondLst>
                                            <p:cond delay="999"/>
                                          </p:stCondLst>
                                        </p:cTn>
                                        <p:tgtEl>
                                          <p:spTgt spid="1693"/>
                                        </p:tgtEl>
                                        <p:attrNameLst>
                                          <p:attrName>style.visibility</p:attrName>
                                        </p:attrNameLst>
                                      </p:cBhvr>
                                      <p:to>
                                        <p:strVal val="hidden"/>
                                      </p:to>
                                    </p:set>
                                  </p:childTnLst>
                                </p:cTn>
                              </p:par>
                              <p:par>
                                <p:cTn id="108" presetID="47" presetClass="exit" presetSubtype="0" fill="hold" grpId="1" nodeType="withEffect">
                                  <p:stCondLst>
                                    <p:cond delay="0"/>
                                  </p:stCondLst>
                                  <p:childTnLst>
                                    <p:animEffect transition="out" filter="fade">
                                      <p:cBhvr>
                                        <p:cTn id="109" dur="1000"/>
                                        <p:tgtEl>
                                          <p:spTgt spid="1699"/>
                                        </p:tgtEl>
                                      </p:cBhvr>
                                    </p:animEffect>
                                    <p:anim calcmode="lin" valueType="num">
                                      <p:cBhvr>
                                        <p:cTn id="110" dur="1000"/>
                                        <p:tgtEl>
                                          <p:spTgt spid="1699"/>
                                        </p:tgtEl>
                                        <p:attrNameLst>
                                          <p:attrName>ppt_x</p:attrName>
                                        </p:attrNameLst>
                                      </p:cBhvr>
                                      <p:tavLst>
                                        <p:tav tm="0">
                                          <p:val>
                                            <p:strVal val="ppt_x"/>
                                          </p:val>
                                        </p:tav>
                                        <p:tav tm="100000">
                                          <p:val>
                                            <p:strVal val="ppt_x"/>
                                          </p:val>
                                        </p:tav>
                                      </p:tavLst>
                                    </p:anim>
                                    <p:anim calcmode="lin" valueType="num">
                                      <p:cBhvr>
                                        <p:cTn id="111" dur="1000"/>
                                        <p:tgtEl>
                                          <p:spTgt spid="1699"/>
                                        </p:tgtEl>
                                        <p:attrNameLst>
                                          <p:attrName>ppt_y</p:attrName>
                                        </p:attrNameLst>
                                      </p:cBhvr>
                                      <p:tavLst>
                                        <p:tav tm="0">
                                          <p:val>
                                            <p:strVal val="ppt_y"/>
                                          </p:val>
                                        </p:tav>
                                        <p:tav tm="100000">
                                          <p:val>
                                            <p:strVal val="ppt_y-.1"/>
                                          </p:val>
                                        </p:tav>
                                      </p:tavLst>
                                    </p:anim>
                                    <p:set>
                                      <p:cBhvr>
                                        <p:cTn id="112" dur="1" fill="hold">
                                          <p:stCondLst>
                                            <p:cond delay="999"/>
                                          </p:stCondLst>
                                        </p:cTn>
                                        <p:tgtEl>
                                          <p:spTgt spid="1699"/>
                                        </p:tgtEl>
                                        <p:attrNameLst>
                                          <p:attrName>style.visibility</p:attrName>
                                        </p:attrNameLst>
                                      </p:cBhvr>
                                      <p:to>
                                        <p:strVal val="hidden"/>
                                      </p:to>
                                    </p:set>
                                  </p:childTnLst>
                                </p:cTn>
                              </p:par>
                              <p:par>
                                <p:cTn id="113" presetID="47" presetClass="exit" presetSubtype="0" fill="hold" grpId="1" nodeType="withEffect">
                                  <p:stCondLst>
                                    <p:cond delay="0"/>
                                  </p:stCondLst>
                                  <p:childTnLst>
                                    <p:animEffect transition="out" filter="fade">
                                      <p:cBhvr>
                                        <p:cTn id="114" dur="1000"/>
                                        <p:tgtEl>
                                          <p:spTgt spid="1694"/>
                                        </p:tgtEl>
                                      </p:cBhvr>
                                    </p:animEffect>
                                    <p:anim calcmode="lin" valueType="num">
                                      <p:cBhvr>
                                        <p:cTn id="115" dur="1000"/>
                                        <p:tgtEl>
                                          <p:spTgt spid="1694"/>
                                        </p:tgtEl>
                                        <p:attrNameLst>
                                          <p:attrName>ppt_x</p:attrName>
                                        </p:attrNameLst>
                                      </p:cBhvr>
                                      <p:tavLst>
                                        <p:tav tm="0">
                                          <p:val>
                                            <p:strVal val="ppt_x"/>
                                          </p:val>
                                        </p:tav>
                                        <p:tav tm="100000">
                                          <p:val>
                                            <p:strVal val="ppt_x"/>
                                          </p:val>
                                        </p:tav>
                                      </p:tavLst>
                                    </p:anim>
                                    <p:anim calcmode="lin" valueType="num">
                                      <p:cBhvr>
                                        <p:cTn id="116" dur="1000"/>
                                        <p:tgtEl>
                                          <p:spTgt spid="1694"/>
                                        </p:tgtEl>
                                        <p:attrNameLst>
                                          <p:attrName>ppt_y</p:attrName>
                                        </p:attrNameLst>
                                      </p:cBhvr>
                                      <p:tavLst>
                                        <p:tav tm="0">
                                          <p:val>
                                            <p:strVal val="ppt_y"/>
                                          </p:val>
                                        </p:tav>
                                        <p:tav tm="100000">
                                          <p:val>
                                            <p:strVal val="ppt_y-.1"/>
                                          </p:val>
                                        </p:tav>
                                      </p:tavLst>
                                    </p:anim>
                                    <p:set>
                                      <p:cBhvr>
                                        <p:cTn id="117" dur="1" fill="hold">
                                          <p:stCondLst>
                                            <p:cond delay="999"/>
                                          </p:stCondLst>
                                        </p:cTn>
                                        <p:tgtEl>
                                          <p:spTgt spid="1694"/>
                                        </p:tgtEl>
                                        <p:attrNameLst>
                                          <p:attrName>style.visibility</p:attrName>
                                        </p:attrNameLst>
                                      </p:cBhvr>
                                      <p:to>
                                        <p:strVal val="hidden"/>
                                      </p:to>
                                    </p:set>
                                  </p:childTnLst>
                                </p:cTn>
                              </p:par>
                              <p:par>
                                <p:cTn id="118" presetID="47" presetClass="exit" presetSubtype="0" fill="hold" grpId="1" nodeType="withEffect">
                                  <p:stCondLst>
                                    <p:cond delay="0"/>
                                  </p:stCondLst>
                                  <p:childTnLst>
                                    <p:animEffect transition="out" filter="fade">
                                      <p:cBhvr>
                                        <p:cTn id="119" dur="1000"/>
                                        <p:tgtEl>
                                          <p:spTgt spid="1692"/>
                                        </p:tgtEl>
                                      </p:cBhvr>
                                    </p:animEffect>
                                    <p:anim calcmode="lin" valueType="num">
                                      <p:cBhvr>
                                        <p:cTn id="120" dur="1000"/>
                                        <p:tgtEl>
                                          <p:spTgt spid="1692"/>
                                        </p:tgtEl>
                                        <p:attrNameLst>
                                          <p:attrName>ppt_x</p:attrName>
                                        </p:attrNameLst>
                                      </p:cBhvr>
                                      <p:tavLst>
                                        <p:tav tm="0">
                                          <p:val>
                                            <p:strVal val="ppt_x"/>
                                          </p:val>
                                        </p:tav>
                                        <p:tav tm="100000">
                                          <p:val>
                                            <p:strVal val="ppt_x"/>
                                          </p:val>
                                        </p:tav>
                                      </p:tavLst>
                                    </p:anim>
                                    <p:anim calcmode="lin" valueType="num">
                                      <p:cBhvr>
                                        <p:cTn id="121" dur="1000"/>
                                        <p:tgtEl>
                                          <p:spTgt spid="1692"/>
                                        </p:tgtEl>
                                        <p:attrNameLst>
                                          <p:attrName>ppt_y</p:attrName>
                                        </p:attrNameLst>
                                      </p:cBhvr>
                                      <p:tavLst>
                                        <p:tav tm="0">
                                          <p:val>
                                            <p:strVal val="ppt_y"/>
                                          </p:val>
                                        </p:tav>
                                        <p:tav tm="100000">
                                          <p:val>
                                            <p:strVal val="ppt_y-.1"/>
                                          </p:val>
                                        </p:tav>
                                      </p:tavLst>
                                    </p:anim>
                                    <p:set>
                                      <p:cBhvr>
                                        <p:cTn id="122" dur="1" fill="hold">
                                          <p:stCondLst>
                                            <p:cond delay="999"/>
                                          </p:stCondLst>
                                        </p:cTn>
                                        <p:tgtEl>
                                          <p:spTgt spid="1692"/>
                                        </p:tgtEl>
                                        <p:attrNameLst>
                                          <p:attrName>style.visibility</p:attrName>
                                        </p:attrNameLst>
                                      </p:cBhvr>
                                      <p:to>
                                        <p:strVal val="hidden"/>
                                      </p:to>
                                    </p:set>
                                  </p:childTnLst>
                                </p:cTn>
                              </p:par>
                              <p:par>
                                <p:cTn id="123" presetID="47" presetClass="exit" presetSubtype="0" fill="hold" grpId="1" nodeType="withEffect">
                                  <p:stCondLst>
                                    <p:cond delay="0"/>
                                  </p:stCondLst>
                                  <p:childTnLst>
                                    <p:animEffect transition="out" filter="fade">
                                      <p:cBhvr>
                                        <p:cTn id="124" dur="1000"/>
                                        <p:tgtEl>
                                          <p:spTgt spid="1700"/>
                                        </p:tgtEl>
                                      </p:cBhvr>
                                    </p:animEffect>
                                    <p:anim calcmode="lin" valueType="num">
                                      <p:cBhvr>
                                        <p:cTn id="125" dur="1000"/>
                                        <p:tgtEl>
                                          <p:spTgt spid="1700"/>
                                        </p:tgtEl>
                                        <p:attrNameLst>
                                          <p:attrName>ppt_x</p:attrName>
                                        </p:attrNameLst>
                                      </p:cBhvr>
                                      <p:tavLst>
                                        <p:tav tm="0">
                                          <p:val>
                                            <p:strVal val="ppt_x"/>
                                          </p:val>
                                        </p:tav>
                                        <p:tav tm="100000">
                                          <p:val>
                                            <p:strVal val="ppt_x"/>
                                          </p:val>
                                        </p:tav>
                                      </p:tavLst>
                                    </p:anim>
                                    <p:anim calcmode="lin" valueType="num">
                                      <p:cBhvr>
                                        <p:cTn id="126" dur="1000"/>
                                        <p:tgtEl>
                                          <p:spTgt spid="1700"/>
                                        </p:tgtEl>
                                        <p:attrNameLst>
                                          <p:attrName>ppt_y</p:attrName>
                                        </p:attrNameLst>
                                      </p:cBhvr>
                                      <p:tavLst>
                                        <p:tav tm="0">
                                          <p:val>
                                            <p:strVal val="ppt_y"/>
                                          </p:val>
                                        </p:tav>
                                        <p:tav tm="100000">
                                          <p:val>
                                            <p:strVal val="ppt_y-.1"/>
                                          </p:val>
                                        </p:tav>
                                      </p:tavLst>
                                    </p:anim>
                                    <p:set>
                                      <p:cBhvr>
                                        <p:cTn id="127" dur="1" fill="hold">
                                          <p:stCondLst>
                                            <p:cond delay="999"/>
                                          </p:stCondLst>
                                        </p:cTn>
                                        <p:tgtEl>
                                          <p:spTgt spid="1700"/>
                                        </p:tgtEl>
                                        <p:attrNameLst>
                                          <p:attrName>style.visibility</p:attrName>
                                        </p:attrNameLst>
                                      </p:cBhvr>
                                      <p:to>
                                        <p:strVal val="hidden"/>
                                      </p:to>
                                    </p:set>
                                  </p:childTnLst>
                                </p:cTn>
                              </p:par>
                              <p:par>
                                <p:cTn id="128" presetID="47" presetClass="exit" presetSubtype="0" fill="hold" grpId="1" nodeType="withEffect">
                                  <p:stCondLst>
                                    <p:cond delay="0"/>
                                  </p:stCondLst>
                                  <p:childTnLst>
                                    <p:animEffect transition="out" filter="fade">
                                      <p:cBhvr>
                                        <p:cTn id="129" dur="1000"/>
                                        <p:tgtEl>
                                          <p:spTgt spid="1712"/>
                                        </p:tgtEl>
                                      </p:cBhvr>
                                    </p:animEffect>
                                    <p:anim calcmode="lin" valueType="num">
                                      <p:cBhvr>
                                        <p:cTn id="130" dur="1000"/>
                                        <p:tgtEl>
                                          <p:spTgt spid="1712"/>
                                        </p:tgtEl>
                                        <p:attrNameLst>
                                          <p:attrName>ppt_x</p:attrName>
                                        </p:attrNameLst>
                                      </p:cBhvr>
                                      <p:tavLst>
                                        <p:tav tm="0">
                                          <p:val>
                                            <p:strVal val="ppt_x"/>
                                          </p:val>
                                        </p:tav>
                                        <p:tav tm="100000">
                                          <p:val>
                                            <p:strVal val="ppt_x"/>
                                          </p:val>
                                        </p:tav>
                                      </p:tavLst>
                                    </p:anim>
                                    <p:anim calcmode="lin" valueType="num">
                                      <p:cBhvr>
                                        <p:cTn id="131" dur="1000"/>
                                        <p:tgtEl>
                                          <p:spTgt spid="1712"/>
                                        </p:tgtEl>
                                        <p:attrNameLst>
                                          <p:attrName>ppt_y</p:attrName>
                                        </p:attrNameLst>
                                      </p:cBhvr>
                                      <p:tavLst>
                                        <p:tav tm="0">
                                          <p:val>
                                            <p:strVal val="ppt_y"/>
                                          </p:val>
                                        </p:tav>
                                        <p:tav tm="100000">
                                          <p:val>
                                            <p:strVal val="ppt_y-.1"/>
                                          </p:val>
                                        </p:tav>
                                      </p:tavLst>
                                    </p:anim>
                                    <p:set>
                                      <p:cBhvr>
                                        <p:cTn id="132" dur="1" fill="hold">
                                          <p:stCondLst>
                                            <p:cond delay="999"/>
                                          </p:stCondLst>
                                        </p:cTn>
                                        <p:tgtEl>
                                          <p:spTgt spid="1712"/>
                                        </p:tgtEl>
                                        <p:attrNameLst>
                                          <p:attrName>style.visibility</p:attrName>
                                        </p:attrNameLst>
                                      </p:cBhvr>
                                      <p:to>
                                        <p:strVal val="hidden"/>
                                      </p:to>
                                    </p:set>
                                  </p:childTnLst>
                                </p:cTn>
                              </p:par>
                              <p:par>
                                <p:cTn id="133" presetID="47" presetClass="exit" presetSubtype="0" fill="hold" grpId="1" nodeType="withEffect">
                                  <p:stCondLst>
                                    <p:cond delay="0"/>
                                  </p:stCondLst>
                                  <p:childTnLst>
                                    <p:animEffect transition="out" filter="fade">
                                      <p:cBhvr>
                                        <p:cTn id="134" dur="1000"/>
                                        <p:tgtEl>
                                          <p:spTgt spid="1704"/>
                                        </p:tgtEl>
                                      </p:cBhvr>
                                    </p:animEffect>
                                    <p:anim calcmode="lin" valueType="num">
                                      <p:cBhvr>
                                        <p:cTn id="135" dur="1000"/>
                                        <p:tgtEl>
                                          <p:spTgt spid="1704"/>
                                        </p:tgtEl>
                                        <p:attrNameLst>
                                          <p:attrName>ppt_x</p:attrName>
                                        </p:attrNameLst>
                                      </p:cBhvr>
                                      <p:tavLst>
                                        <p:tav tm="0">
                                          <p:val>
                                            <p:strVal val="ppt_x"/>
                                          </p:val>
                                        </p:tav>
                                        <p:tav tm="100000">
                                          <p:val>
                                            <p:strVal val="ppt_x"/>
                                          </p:val>
                                        </p:tav>
                                      </p:tavLst>
                                    </p:anim>
                                    <p:anim calcmode="lin" valueType="num">
                                      <p:cBhvr>
                                        <p:cTn id="136" dur="1000"/>
                                        <p:tgtEl>
                                          <p:spTgt spid="1704"/>
                                        </p:tgtEl>
                                        <p:attrNameLst>
                                          <p:attrName>ppt_y</p:attrName>
                                        </p:attrNameLst>
                                      </p:cBhvr>
                                      <p:tavLst>
                                        <p:tav tm="0">
                                          <p:val>
                                            <p:strVal val="ppt_y"/>
                                          </p:val>
                                        </p:tav>
                                        <p:tav tm="100000">
                                          <p:val>
                                            <p:strVal val="ppt_y-.1"/>
                                          </p:val>
                                        </p:tav>
                                      </p:tavLst>
                                    </p:anim>
                                    <p:set>
                                      <p:cBhvr>
                                        <p:cTn id="137" dur="1" fill="hold">
                                          <p:stCondLst>
                                            <p:cond delay="999"/>
                                          </p:stCondLst>
                                        </p:cTn>
                                        <p:tgtEl>
                                          <p:spTgt spid="1704"/>
                                        </p:tgtEl>
                                        <p:attrNameLst>
                                          <p:attrName>style.visibility</p:attrName>
                                        </p:attrNameLst>
                                      </p:cBhvr>
                                      <p:to>
                                        <p:strVal val="hidden"/>
                                      </p:to>
                                    </p:set>
                                  </p:childTnLst>
                                </p:cTn>
                              </p:par>
                              <p:par>
                                <p:cTn id="138" presetID="47" presetClass="exit" presetSubtype="0" fill="hold" grpId="1" nodeType="withEffect">
                                  <p:stCondLst>
                                    <p:cond delay="0"/>
                                  </p:stCondLst>
                                  <p:childTnLst>
                                    <p:animEffect transition="out" filter="fade">
                                      <p:cBhvr>
                                        <p:cTn id="139" dur="1000"/>
                                        <p:tgtEl>
                                          <p:spTgt spid="1705"/>
                                        </p:tgtEl>
                                      </p:cBhvr>
                                    </p:animEffect>
                                    <p:anim calcmode="lin" valueType="num">
                                      <p:cBhvr>
                                        <p:cTn id="140" dur="1000"/>
                                        <p:tgtEl>
                                          <p:spTgt spid="1705"/>
                                        </p:tgtEl>
                                        <p:attrNameLst>
                                          <p:attrName>ppt_x</p:attrName>
                                        </p:attrNameLst>
                                      </p:cBhvr>
                                      <p:tavLst>
                                        <p:tav tm="0">
                                          <p:val>
                                            <p:strVal val="ppt_x"/>
                                          </p:val>
                                        </p:tav>
                                        <p:tav tm="100000">
                                          <p:val>
                                            <p:strVal val="ppt_x"/>
                                          </p:val>
                                        </p:tav>
                                      </p:tavLst>
                                    </p:anim>
                                    <p:anim calcmode="lin" valueType="num">
                                      <p:cBhvr>
                                        <p:cTn id="141" dur="1000"/>
                                        <p:tgtEl>
                                          <p:spTgt spid="1705"/>
                                        </p:tgtEl>
                                        <p:attrNameLst>
                                          <p:attrName>ppt_y</p:attrName>
                                        </p:attrNameLst>
                                      </p:cBhvr>
                                      <p:tavLst>
                                        <p:tav tm="0">
                                          <p:val>
                                            <p:strVal val="ppt_y"/>
                                          </p:val>
                                        </p:tav>
                                        <p:tav tm="100000">
                                          <p:val>
                                            <p:strVal val="ppt_y-.1"/>
                                          </p:val>
                                        </p:tav>
                                      </p:tavLst>
                                    </p:anim>
                                    <p:set>
                                      <p:cBhvr>
                                        <p:cTn id="142" dur="1" fill="hold">
                                          <p:stCondLst>
                                            <p:cond delay="999"/>
                                          </p:stCondLst>
                                        </p:cTn>
                                        <p:tgtEl>
                                          <p:spTgt spid="1705"/>
                                        </p:tgtEl>
                                        <p:attrNameLst>
                                          <p:attrName>style.visibility</p:attrName>
                                        </p:attrNameLst>
                                      </p:cBhvr>
                                      <p:to>
                                        <p:strVal val="hidden"/>
                                      </p:to>
                                    </p:set>
                                  </p:childTnLst>
                                </p:cTn>
                              </p:par>
                              <p:par>
                                <p:cTn id="143" presetID="47" presetClass="exit" presetSubtype="0" fill="hold" grpId="1" nodeType="withEffect">
                                  <p:stCondLst>
                                    <p:cond delay="0"/>
                                  </p:stCondLst>
                                  <p:childTnLst>
                                    <p:animEffect transition="out" filter="fade">
                                      <p:cBhvr>
                                        <p:cTn id="144" dur="1000"/>
                                        <p:tgtEl>
                                          <p:spTgt spid="1714"/>
                                        </p:tgtEl>
                                      </p:cBhvr>
                                    </p:animEffect>
                                    <p:anim calcmode="lin" valueType="num">
                                      <p:cBhvr>
                                        <p:cTn id="145" dur="1000"/>
                                        <p:tgtEl>
                                          <p:spTgt spid="1714"/>
                                        </p:tgtEl>
                                        <p:attrNameLst>
                                          <p:attrName>ppt_x</p:attrName>
                                        </p:attrNameLst>
                                      </p:cBhvr>
                                      <p:tavLst>
                                        <p:tav tm="0">
                                          <p:val>
                                            <p:strVal val="ppt_x"/>
                                          </p:val>
                                        </p:tav>
                                        <p:tav tm="100000">
                                          <p:val>
                                            <p:strVal val="ppt_x"/>
                                          </p:val>
                                        </p:tav>
                                      </p:tavLst>
                                    </p:anim>
                                    <p:anim calcmode="lin" valueType="num">
                                      <p:cBhvr>
                                        <p:cTn id="146" dur="1000"/>
                                        <p:tgtEl>
                                          <p:spTgt spid="1714"/>
                                        </p:tgtEl>
                                        <p:attrNameLst>
                                          <p:attrName>ppt_y</p:attrName>
                                        </p:attrNameLst>
                                      </p:cBhvr>
                                      <p:tavLst>
                                        <p:tav tm="0">
                                          <p:val>
                                            <p:strVal val="ppt_y"/>
                                          </p:val>
                                        </p:tav>
                                        <p:tav tm="100000">
                                          <p:val>
                                            <p:strVal val="ppt_y-.1"/>
                                          </p:val>
                                        </p:tav>
                                      </p:tavLst>
                                    </p:anim>
                                    <p:set>
                                      <p:cBhvr>
                                        <p:cTn id="147" dur="1" fill="hold">
                                          <p:stCondLst>
                                            <p:cond delay="999"/>
                                          </p:stCondLst>
                                        </p:cTn>
                                        <p:tgtEl>
                                          <p:spTgt spid="1714"/>
                                        </p:tgtEl>
                                        <p:attrNameLst>
                                          <p:attrName>style.visibility</p:attrName>
                                        </p:attrNameLst>
                                      </p:cBhvr>
                                      <p:to>
                                        <p:strVal val="hidden"/>
                                      </p:to>
                                    </p:set>
                                  </p:childTnLst>
                                </p:cTn>
                              </p:par>
                              <p:par>
                                <p:cTn id="148" presetID="47" presetClass="exit" presetSubtype="0" fill="hold" grpId="1" nodeType="withEffect">
                                  <p:stCondLst>
                                    <p:cond delay="0"/>
                                  </p:stCondLst>
                                  <p:childTnLst>
                                    <p:animEffect transition="out" filter="fade">
                                      <p:cBhvr>
                                        <p:cTn id="149" dur="1000"/>
                                        <p:tgtEl>
                                          <p:spTgt spid="1706"/>
                                        </p:tgtEl>
                                      </p:cBhvr>
                                    </p:animEffect>
                                    <p:anim calcmode="lin" valueType="num">
                                      <p:cBhvr>
                                        <p:cTn id="150" dur="1000"/>
                                        <p:tgtEl>
                                          <p:spTgt spid="1706"/>
                                        </p:tgtEl>
                                        <p:attrNameLst>
                                          <p:attrName>ppt_x</p:attrName>
                                        </p:attrNameLst>
                                      </p:cBhvr>
                                      <p:tavLst>
                                        <p:tav tm="0">
                                          <p:val>
                                            <p:strVal val="ppt_x"/>
                                          </p:val>
                                        </p:tav>
                                        <p:tav tm="100000">
                                          <p:val>
                                            <p:strVal val="ppt_x"/>
                                          </p:val>
                                        </p:tav>
                                      </p:tavLst>
                                    </p:anim>
                                    <p:anim calcmode="lin" valueType="num">
                                      <p:cBhvr>
                                        <p:cTn id="151" dur="1000"/>
                                        <p:tgtEl>
                                          <p:spTgt spid="1706"/>
                                        </p:tgtEl>
                                        <p:attrNameLst>
                                          <p:attrName>ppt_y</p:attrName>
                                        </p:attrNameLst>
                                      </p:cBhvr>
                                      <p:tavLst>
                                        <p:tav tm="0">
                                          <p:val>
                                            <p:strVal val="ppt_y"/>
                                          </p:val>
                                        </p:tav>
                                        <p:tav tm="100000">
                                          <p:val>
                                            <p:strVal val="ppt_y-.1"/>
                                          </p:val>
                                        </p:tav>
                                      </p:tavLst>
                                    </p:anim>
                                    <p:set>
                                      <p:cBhvr>
                                        <p:cTn id="152" dur="1" fill="hold">
                                          <p:stCondLst>
                                            <p:cond delay="999"/>
                                          </p:stCondLst>
                                        </p:cTn>
                                        <p:tgtEl>
                                          <p:spTgt spid="1706"/>
                                        </p:tgtEl>
                                        <p:attrNameLst>
                                          <p:attrName>style.visibility</p:attrName>
                                        </p:attrNameLst>
                                      </p:cBhvr>
                                      <p:to>
                                        <p:strVal val="hidden"/>
                                      </p:to>
                                    </p:set>
                                  </p:childTnLst>
                                </p:cTn>
                              </p:par>
                              <p:par>
                                <p:cTn id="153" presetID="47" presetClass="exit" presetSubtype="0" fill="hold" grpId="1" nodeType="withEffect">
                                  <p:stCondLst>
                                    <p:cond delay="0"/>
                                  </p:stCondLst>
                                  <p:childTnLst>
                                    <p:animEffect transition="out" filter="fade">
                                      <p:cBhvr>
                                        <p:cTn id="154" dur="1000"/>
                                        <p:tgtEl>
                                          <p:spTgt spid="1707"/>
                                        </p:tgtEl>
                                      </p:cBhvr>
                                    </p:animEffect>
                                    <p:anim calcmode="lin" valueType="num">
                                      <p:cBhvr>
                                        <p:cTn id="155" dur="1000"/>
                                        <p:tgtEl>
                                          <p:spTgt spid="1707"/>
                                        </p:tgtEl>
                                        <p:attrNameLst>
                                          <p:attrName>ppt_x</p:attrName>
                                        </p:attrNameLst>
                                      </p:cBhvr>
                                      <p:tavLst>
                                        <p:tav tm="0">
                                          <p:val>
                                            <p:strVal val="ppt_x"/>
                                          </p:val>
                                        </p:tav>
                                        <p:tav tm="100000">
                                          <p:val>
                                            <p:strVal val="ppt_x"/>
                                          </p:val>
                                        </p:tav>
                                      </p:tavLst>
                                    </p:anim>
                                    <p:anim calcmode="lin" valueType="num">
                                      <p:cBhvr>
                                        <p:cTn id="156" dur="1000"/>
                                        <p:tgtEl>
                                          <p:spTgt spid="1707"/>
                                        </p:tgtEl>
                                        <p:attrNameLst>
                                          <p:attrName>ppt_y</p:attrName>
                                        </p:attrNameLst>
                                      </p:cBhvr>
                                      <p:tavLst>
                                        <p:tav tm="0">
                                          <p:val>
                                            <p:strVal val="ppt_y"/>
                                          </p:val>
                                        </p:tav>
                                        <p:tav tm="100000">
                                          <p:val>
                                            <p:strVal val="ppt_y-.1"/>
                                          </p:val>
                                        </p:tav>
                                      </p:tavLst>
                                    </p:anim>
                                    <p:set>
                                      <p:cBhvr>
                                        <p:cTn id="157" dur="1" fill="hold">
                                          <p:stCondLst>
                                            <p:cond delay="999"/>
                                          </p:stCondLst>
                                        </p:cTn>
                                        <p:tgtEl>
                                          <p:spTgt spid="1707"/>
                                        </p:tgtEl>
                                        <p:attrNameLst>
                                          <p:attrName>style.visibility</p:attrName>
                                        </p:attrNameLst>
                                      </p:cBhvr>
                                      <p:to>
                                        <p:strVal val="hidden"/>
                                      </p:to>
                                    </p:set>
                                  </p:childTnLst>
                                </p:cTn>
                              </p:par>
                              <p:par>
                                <p:cTn id="158" presetID="47" presetClass="exit" presetSubtype="0" fill="hold" grpId="1" nodeType="withEffect">
                                  <p:stCondLst>
                                    <p:cond delay="0"/>
                                  </p:stCondLst>
                                  <p:childTnLst>
                                    <p:animEffect transition="out" filter="fade">
                                      <p:cBhvr>
                                        <p:cTn id="159" dur="1000"/>
                                        <p:tgtEl>
                                          <p:spTgt spid="1716"/>
                                        </p:tgtEl>
                                      </p:cBhvr>
                                    </p:animEffect>
                                    <p:anim calcmode="lin" valueType="num">
                                      <p:cBhvr>
                                        <p:cTn id="160" dur="1000"/>
                                        <p:tgtEl>
                                          <p:spTgt spid="1716"/>
                                        </p:tgtEl>
                                        <p:attrNameLst>
                                          <p:attrName>ppt_x</p:attrName>
                                        </p:attrNameLst>
                                      </p:cBhvr>
                                      <p:tavLst>
                                        <p:tav tm="0">
                                          <p:val>
                                            <p:strVal val="ppt_x"/>
                                          </p:val>
                                        </p:tav>
                                        <p:tav tm="100000">
                                          <p:val>
                                            <p:strVal val="ppt_x"/>
                                          </p:val>
                                        </p:tav>
                                      </p:tavLst>
                                    </p:anim>
                                    <p:anim calcmode="lin" valueType="num">
                                      <p:cBhvr>
                                        <p:cTn id="161" dur="1000"/>
                                        <p:tgtEl>
                                          <p:spTgt spid="1716"/>
                                        </p:tgtEl>
                                        <p:attrNameLst>
                                          <p:attrName>ppt_y</p:attrName>
                                        </p:attrNameLst>
                                      </p:cBhvr>
                                      <p:tavLst>
                                        <p:tav tm="0">
                                          <p:val>
                                            <p:strVal val="ppt_y"/>
                                          </p:val>
                                        </p:tav>
                                        <p:tav tm="100000">
                                          <p:val>
                                            <p:strVal val="ppt_y-.1"/>
                                          </p:val>
                                        </p:tav>
                                      </p:tavLst>
                                    </p:anim>
                                    <p:set>
                                      <p:cBhvr>
                                        <p:cTn id="162" dur="1" fill="hold">
                                          <p:stCondLst>
                                            <p:cond delay="999"/>
                                          </p:stCondLst>
                                        </p:cTn>
                                        <p:tgtEl>
                                          <p:spTgt spid="1716"/>
                                        </p:tgtEl>
                                        <p:attrNameLst>
                                          <p:attrName>style.visibility</p:attrName>
                                        </p:attrNameLst>
                                      </p:cBhvr>
                                      <p:to>
                                        <p:strVal val="hidden"/>
                                      </p:to>
                                    </p:set>
                                  </p:childTnLst>
                                </p:cTn>
                              </p:par>
                              <p:par>
                                <p:cTn id="163" presetID="47" presetClass="exit" presetSubtype="0" fill="hold" grpId="1" nodeType="withEffect">
                                  <p:stCondLst>
                                    <p:cond delay="0"/>
                                  </p:stCondLst>
                                  <p:childTnLst>
                                    <p:animEffect transition="out" filter="fade">
                                      <p:cBhvr>
                                        <p:cTn id="164" dur="1000"/>
                                        <p:tgtEl>
                                          <p:spTgt spid="1703"/>
                                        </p:tgtEl>
                                      </p:cBhvr>
                                    </p:animEffect>
                                    <p:anim calcmode="lin" valueType="num">
                                      <p:cBhvr>
                                        <p:cTn id="165" dur="1000"/>
                                        <p:tgtEl>
                                          <p:spTgt spid="1703"/>
                                        </p:tgtEl>
                                        <p:attrNameLst>
                                          <p:attrName>ppt_x</p:attrName>
                                        </p:attrNameLst>
                                      </p:cBhvr>
                                      <p:tavLst>
                                        <p:tav tm="0">
                                          <p:val>
                                            <p:strVal val="ppt_x"/>
                                          </p:val>
                                        </p:tav>
                                        <p:tav tm="100000">
                                          <p:val>
                                            <p:strVal val="ppt_x"/>
                                          </p:val>
                                        </p:tav>
                                      </p:tavLst>
                                    </p:anim>
                                    <p:anim calcmode="lin" valueType="num">
                                      <p:cBhvr>
                                        <p:cTn id="166" dur="1000"/>
                                        <p:tgtEl>
                                          <p:spTgt spid="1703"/>
                                        </p:tgtEl>
                                        <p:attrNameLst>
                                          <p:attrName>ppt_y</p:attrName>
                                        </p:attrNameLst>
                                      </p:cBhvr>
                                      <p:tavLst>
                                        <p:tav tm="0">
                                          <p:val>
                                            <p:strVal val="ppt_y"/>
                                          </p:val>
                                        </p:tav>
                                        <p:tav tm="100000">
                                          <p:val>
                                            <p:strVal val="ppt_y-.1"/>
                                          </p:val>
                                        </p:tav>
                                      </p:tavLst>
                                    </p:anim>
                                    <p:set>
                                      <p:cBhvr>
                                        <p:cTn id="167" dur="1" fill="hold">
                                          <p:stCondLst>
                                            <p:cond delay="999"/>
                                          </p:stCondLst>
                                        </p:cTn>
                                        <p:tgtEl>
                                          <p:spTgt spid="1703"/>
                                        </p:tgtEl>
                                        <p:attrNameLst>
                                          <p:attrName>style.visibility</p:attrName>
                                        </p:attrNameLst>
                                      </p:cBhvr>
                                      <p:to>
                                        <p:strVal val="hidden"/>
                                      </p:to>
                                    </p:set>
                                  </p:childTnLst>
                                </p:cTn>
                              </p:par>
                              <p:par>
                                <p:cTn id="168" presetID="47" presetClass="exit" presetSubtype="0" fill="hold" grpId="1" nodeType="withEffect">
                                  <p:stCondLst>
                                    <p:cond delay="0"/>
                                  </p:stCondLst>
                                  <p:childTnLst>
                                    <p:animEffect transition="out" filter="fade">
                                      <p:cBhvr>
                                        <p:cTn id="169" dur="1000"/>
                                        <p:tgtEl>
                                          <p:spTgt spid="1702"/>
                                        </p:tgtEl>
                                      </p:cBhvr>
                                    </p:animEffect>
                                    <p:anim calcmode="lin" valueType="num">
                                      <p:cBhvr>
                                        <p:cTn id="170" dur="1000"/>
                                        <p:tgtEl>
                                          <p:spTgt spid="1702"/>
                                        </p:tgtEl>
                                        <p:attrNameLst>
                                          <p:attrName>ppt_x</p:attrName>
                                        </p:attrNameLst>
                                      </p:cBhvr>
                                      <p:tavLst>
                                        <p:tav tm="0">
                                          <p:val>
                                            <p:strVal val="ppt_x"/>
                                          </p:val>
                                        </p:tav>
                                        <p:tav tm="100000">
                                          <p:val>
                                            <p:strVal val="ppt_x"/>
                                          </p:val>
                                        </p:tav>
                                      </p:tavLst>
                                    </p:anim>
                                    <p:anim calcmode="lin" valueType="num">
                                      <p:cBhvr>
                                        <p:cTn id="171" dur="1000"/>
                                        <p:tgtEl>
                                          <p:spTgt spid="1702"/>
                                        </p:tgtEl>
                                        <p:attrNameLst>
                                          <p:attrName>ppt_y</p:attrName>
                                        </p:attrNameLst>
                                      </p:cBhvr>
                                      <p:tavLst>
                                        <p:tav tm="0">
                                          <p:val>
                                            <p:strVal val="ppt_y"/>
                                          </p:val>
                                        </p:tav>
                                        <p:tav tm="100000">
                                          <p:val>
                                            <p:strVal val="ppt_y-.1"/>
                                          </p:val>
                                        </p:tav>
                                      </p:tavLst>
                                    </p:anim>
                                    <p:set>
                                      <p:cBhvr>
                                        <p:cTn id="172" dur="1" fill="hold">
                                          <p:stCondLst>
                                            <p:cond delay="999"/>
                                          </p:stCondLst>
                                        </p:cTn>
                                        <p:tgtEl>
                                          <p:spTgt spid="17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 grpId="0" animBg="1"/>
      <p:bldP spid="1691" grpId="1" animBg="1"/>
      <p:bldP spid="1692" grpId="0" animBg="1"/>
      <p:bldP spid="1692" grpId="1" animBg="1"/>
      <p:bldP spid="1693" grpId="0" animBg="1"/>
      <p:bldP spid="1693" grpId="1" animBg="1"/>
      <p:bldP spid="1694" grpId="0" animBg="1"/>
      <p:bldP spid="1694" grpId="1" animBg="1"/>
      <p:bldP spid="1699" grpId="0" animBg="1"/>
      <p:bldP spid="1699" grpId="1" animBg="1"/>
      <p:bldP spid="1700" grpId="0" animBg="1"/>
      <p:bldP spid="1700" grpId="1" animBg="1"/>
      <p:bldP spid="1701" grpId="0" animBg="1"/>
      <p:bldP spid="1701" grpId="1" animBg="1"/>
      <p:bldP spid="1702" grpId="0" animBg="1"/>
      <p:bldP spid="1702" grpId="1" animBg="1"/>
      <p:bldP spid="1703" grpId="0" animBg="1"/>
      <p:bldP spid="1703" grpId="1" animBg="1"/>
      <p:bldP spid="1704" grpId="0" animBg="1"/>
      <p:bldP spid="1704" grpId="1" animBg="1"/>
      <p:bldP spid="1705" grpId="0" animBg="1"/>
      <p:bldP spid="1705" grpId="1" animBg="1"/>
      <p:bldP spid="1706" grpId="0" animBg="1"/>
      <p:bldP spid="1706" grpId="1" animBg="1"/>
      <p:bldP spid="1707" grpId="0" animBg="1"/>
      <p:bldP spid="1707" grpId="1" animBg="1"/>
      <p:bldP spid="1712" grpId="0"/>
      <p:bldP spid="1712" grpId="1"/>
      <p:bldP spid="1714" grpId="0"/>
      <p:bldP spid="1714" grpId="1"/>
      <p:bldP spid="1716" grpId="0"/>
      <p:bldP spid="1716" grpId="1"/>
      <p:bldP spid="7" grpId="0"/>
      <p:bldP spid="7" grpId="1"/>
      <p:bldP spid="8" grpId="0"/>
      <p:bldP spid="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5" name="Google Shape;2325;p27"/>
          <p:cNvSpPr/>
          <p:nvPr/>
        </p:nvSpPr>
        <p:spPr>
          <a:xfrm>
            <a:off x="3948036" y="950853"/>
            <a:ext cx="4738714" cy="634134"/>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chemeClr val="accent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6" name="Google Shape;2326;p27"/>
          <p:cNvSpPr/>
          <p:nvPr/>
        </p:nvSpPr>
        <p:spPr>
          <a:xfrm>
            <a:off x="3948036" y="1680587"/>
            <a:ext cx="4739885" cy="847689"/>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chemeClr val="accent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7"/>
          <p:cNvSpPr/>
          <p:nvPr/>
        </p:nvSpPr>
        <p:spPr>
          <a:xfrm>
            <a:off x="3947450" y="2633162"/>
            <a:ext cx="4739885" cy="692797"/>
          </a:xfrm>
          <a:custGeom>
            <a:avLst/>
            <a:gdLst/>
            <a:ahLst/>
            <a:cxnLst/>
            <a:rect l="l" t="t" r="r" b="b"/>
            <a:pathLst>
              <a:path w="107961" h="21694" extrusionOk="0">
                <a:moveTo>
                  <a:pt x="10863" y="0"/>
                </a:moveTo>
                <a:cubicBezTo>
                  <a:pt x="4877" y="0"/>
                  <a:pt x="0" y="4846"/>
                  <a:pt x="0" y="10863"/>
                </a:cubicBezTo>
                <a:cubicBezTo>
                  <a:pt x="0" y="16848"/>
                  <a:pt x="4877" y="21694"/>
                  <a:pt x="10863" y="21694"/>
                </a:cubicBezTo>
                <a:lnTo>
                  <a:pt x="107960" y="21694"/>
                </a:lnTo>
                <a:lnTo>
                  <a:pt x="107960" y="0"/>
                </a:lnTo>
                <a:close/>
              </a:path>
            </a:pathLst>
          </a:custGeom>
          <a:solidFill>
            <a:srgbClr val="FFFFFF"/>
          </a:solid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8" name="Google Shape;2328;p27"/>
          <p:cNvSpPr/>
          <p:nvPr/>
        </p:nvSpPr>
        <p:spPr>
          <a:xfrm>
            <a:off x="3946865" y="3441086"/>
            <a:ext cx="4739885" cy="643133"/>
          </a:xfrm>
          <a:custGeom>
            <a:avLst/>
            <a:gdLst/>
            <a:ahLst/>
            <a:cxnLst/>
            <a:rect l="l" t="t" r="r" b="b"/>
            <a:pathLst>
              <a:path w="107961" h="21694" extrusionOk="0">
                <a:moveTo>
                  <a:pt x="10863" y="0"/>
                </a:moveTo>
                <a:cubicBezTo>
                  <a:pt x="4877" y="0"/>
                  <a:pt x="0" y="4845"/>
                  <a:pt x="0" y="10831"/>
                </a:cubicBezTo>
                <a:cubicBezTo>
                  <a:pt x="0" y="16848"/>
                  <a:pt x="4877" y="21693"/>
                  <a:pt x="10863" y="21693"/>
                </a:cubicBezTo>
                <a:lnTo>
                  <a:pt x="107960" y="21693"/>
                </a:lnTo>
                <a:lnTo>
                  <a:pt x="107960" y="0"/>
                </a:lnTo>
                <a:close/>
              </a:path>
            </a:pathLst>
          </a:custGeom>
          <a:solidFill>
            <a:srgbClr val="FFFFFF"/>
          </a:solid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3945987" y="4185850"/>
            <a:ext cx="4741640" cy="643134"/>
          </a:xfrm>
          <a:custGeom>
            <a:avLst/>
            <a:gdLst/>
            <a:ahLst/>
            <a:cxnLst/>
            <a:rect l="l" t="t" r="r" b="b"/>
            <a:pathLst>
              <a:path w="107961" h="21695" extrusionOk="0">
                <a:moveTo>
                  <a:pt x="10863" y="1"/>
                </a:moveTo>
                <a:cubicBezTo>
                  <a:pt x="4877" y="1"/>
                  <a:pt x="0" y="4846"/>
                  <a:pt x="0" y="10832"/>
                </a:cubicBezTo>
                <a:cubicBezTo>
                  <a:pt x="0" y="16849"/>
                  <a:pt x="4877" y="21694"/>
                  <a:pt x="10863" y="21694"/>
                </a:cubicBezTo>
                <a:lnTo>
                  <a:pt x="107960" y="21694"/>
                </a:lnTo>
                <a:lnTo>
                  <a:pt x="107960" y="1"/>
                </a:lnTo>
                <a:close/>
              </a:path>
            </a:pathLst>
          </a:custGeom>
          <a:solidFill>
            <a:srgbClr val="FFFFFF"/>
          </a:solid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456079" y="1287324"/>
            <a:ext cx="2971811" cy="2062683"/>
          </a:xfrm>
          <a:custGeom>
            <a:avLst/>
            <a:gdLst/>
            <a:ahLst/>
            <a:cxnLst/>
            <a:rect l="l" t="t" r="r" b="b"/>
            <a:pathLst>
              <a:path w="109259" h="75499" extrusionOk="0">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456079" y="3253767"/>
            <a:ext cx="2971811" cy="388500"/>
          </a:xfrm>
          <a:custGeom>
            <a:avLst/>
            <a:gdLst/>
            <a:ahLst/>
            <a:cxnLst/>
            <a:rect l="l" t="t" r="r" b="b"/>
            <a:pathLst>
              <a:path w="109259" h="14220" extrusionOk="0">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558703" y="1378781"/>
            <a:ext cx="2797842" cy="1508101"/>
          </a:xfrm>
          <a:custGeom>
            <a:avLst/>
            <a:gdLst/>
            <a:ahLst/>
            <a:cxnLst/>
            <a:rect l="l" t="t" r="r" b="b"/>
            <a:pathLst>
              <a:path w="102863" h="55200" extrusionOk="0">
                <a:moveTo>
                  <a:pt x="1" y="1"/>
                </a:moveTo>
                <a:lnTo>
                  <a:pt x="1" y="55199"/>
                </a:lnTo>
                <a:lnTo>
                  <a:pt x="102862" y="55199"/>
                </a:lnTo>
                <a:lnTo>
                  <a:pt x="102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1602408" y="3641596"/>
            <a:ext cx="708090" cy="150591"/>
          </a:xfrm>
          <a:custGeom>
            <a:avLst/>
            <a:gdLst/>
            <a:ahLst/>
            <a:cxnLst/>
            <a:rect l="l" t="t" r="r" b="b"/>
            <a:pathLst>
              <a:path w="26033" h="5512" extrusionOk="0">
                <a:moveTo>
                  <a:pt x="1" y="1"/>
                </a:moveTo>
                <a:lnTo>
                  <a:pt x="1" y="5511"/>
                </a:lnTo>
                <a:lnTo>
                  <a:pt x="26033" y="5511"/>
                </a:lnTo>
                <a:lnTo>
                  <a:pt x="2603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1238588" y="3779342"/>
            <a:ext cx="1405816" cy="119418"/>
          </a:xfrm>
          <a:custGeom>
            <a:avLst/>
            <a:gdLst/>
            <a:ahLst/>
            <a:cxnLst/>
            <a:rect l="l" t="t" r="r" b="b"/>
            <a:pathLst>
              <a:path w="51685" h="4371" extrusionOk="0">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1601237" y="3652740"/>
            <a:ext cx="708090" cy="45719"/>
          </a:xfrm>
          <a:custGeom>
            <a:avLst/>
            <a:gdLst/>
            <a:ahLst/>
            <a:cxnLst/>
            <a:rect l="l" t="t" r="r" b="b"/>
            <a:pathLst>
              <a:path w="26033" h="1617" extrusionOk="0">
                <a:moveTo>
                  <a:pt x="1" y="1"/>
                </a:moveTo>
                <a:lnTo>
                  <a:pt x="1" y="1616"/>
                </a:lnTo>
                <a:lnTo>
                  <a:pt x="26033" y="1616"/>
                </a:lnTo>
                <a:lnTo>
                  <a:pt x="2603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7"/>
          <p:cNvSpPr/>
          <p:nvPr/>
        </p:nvSpPr>
        <p:spPr>
          <a:xfrm>
            <a:off x="557532" y="2205781"/>
            <a:ext cx="2797842" cy="782899"/>
          </a:xfrm>
          <a:custGeom>
            <a:avLst/>
            <a:gdLst/>
            <a:ahLst/>
            <a:cxnLst/>
            <a:rect l="l" t="t" r="r" b="b"/>
            <a:pathLst>
              <a:path w="102863" h="11021" extrusionOk="0">
                <a:moveTo>
                  <a:pt x="1" y="0"/>
                </a:moveTo>
                <a:lnTo>
                  <a:pt x="1" y="11021"/>
                </a:lnTo>
                <a:lnTo>
                  <a:pt x="102862" y="11021"/>
                </a:lnTo>
                <a:lnTo>
                  <a:pt x="102862" y="0"/>
                </a:lnTo>
                <a:close/>
              </a:path>
            </a:pathLst>
          </a:custGeom>
          <a:solidFill>
            <a:srgbClr val="30475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Fira Sans"/>
                <a:ea typeface="Fira Sans"/>
                <a:cs typeface="Fira Sans"/>
                <a:sym typeface="Fira Sans"/>
              </a:rPr>
              <a:t>HƯỚNG PHÁT TRIỂN</a:t>
            </a:r>
            <a:endParaRPr sz="1800" dirty="0">
              <a:solidFill>
                <a:srgbClr val="FFFFFF"/>
              </a:solidFill>
              <a:latin typeface="Fira Sans"/>
              <a:ea typeface="Fira Sans"/>
              <a:cs typeface="Fira Sans"/>
              <a:sym typeface="Fira Sans"/>
            </a:endParaRPr>
          </a:p>
        </p:txBody>
      </p:sp>
      <p:sp>
        <p:nvSpPr>
          <p:cNvPr id="2338" name="Google Shape;2338;p27"/>
          <p:cNvSpPr/>
          <p:nvPr/>
        </p:nvSpPr>
        <p:spPr>
          <a:xfrm>
            <a:off x="557532" y="1368308"/>
            <a:ext cx="2797842" cy="837473"/>
          </a:xfrm>
          <a:custGeom>
            <a:avLst/>
            <a:gdLst/>
            <a:ahLst/>
            <a:cxnLst/>
            <a:rect l="l" t="t" r="r" b="b"/>
            <a:pathLst>
              <a:path w="102863" h="11054" extrusionOk="0">
                <a:moveTo>
                  <a:pt x="1" y="1"/>
                </a:moveTo>
                <a:lnTo>
                  <a:pt x="1" y="11053"/>
                </a:lnTo>
                <a:lnTo>
                  <a:pt x="102862" y="11053"/>
                </a:lnTo>
                <a:lnTo>
                  <a:pt x="102862" y="1"/>
                </a:ln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Fira Sans"/>
                <a:ea typeface="Fira Sans"/>
                <a:cs typeface="Fira Sans"/>
                <a:sym typeface="Fira Sans"/>
              </a:rPr>
              <a:t>KẾT LUẬN</a:t>
            </a:r>
            <a:endParaRPr sz="1800" dirty="0">
              <a:solidFill>
                <a:srgbClr val="FFFFFF"/>
              </a:solidFill>
              <a:latin typeface="Fira Sans"/>
              <a:ea typeface="Fira Sans"/>
              <a:cs typeface="Fira Sans"/>
              <a:sym typeface="Fira Sans"/>
            </a:endParaRPr>
          </a:p>
        </p:txBody>
      </p:sp>
      <p:sp>
        <p:nvSpPr>
          <p:cNvPr id="2363" name="Google Shape;2363;p27"/>
          <p:cNvSpPr txBox="1"/>
          <p:nvPr/>
        </p:nvSpPr>
        <p:spPr>
          <a:xfrm>
            <a:off x="501049" y="316190"/>
            <a:ext cx="5708650" cy="38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5">
                    <a:lumMod val="50000"/>
                  </a:schemeClr>
                </a:solidFill>
                <a:latin typeface="Fira Sans Medium"/>
                <a:ea typeface="Fira Sans Medium"/>
                <a:cs typeface="Fira Sans Medium"/>
                <a:sym typeface="Fira Sans Medium"/>
              </a:rPr>
              <a:t>KẾT LUẬN VÀ HƯỚNG PHÁT TRIỂN</a:t>
            </a:r>
            <a:endParaRPr sz="2000" dirty="0">
              <a:solidFill>
                <a:schemeClr val="accent5">
                  <a:lumMod val="50000"/>
                </a:schemeClr>
              </a:solidFill>
              <a:latin typeface="Fira Sans Medium"/>
              <a:ea typeface="Fira Sans Medium"/>
              <a:cs typeface="Fira Sans Medium"/>
              <a:sym typeface="Fira Sans Medium"/>
            </a:endParaRPr>
          </a:p>
        </p:txBody>
      </p:sp>
      <p:sp>
        <p:nvSpPr>
          <p:cNvPr id="2364" name="Google Shape;2364;p27"/>
          <p:cNvSpPr txBox="1"/>
          <p:nvPr/>
        </p:nvSpPr>
        <p:spPr>
          <a:xfrm>
            <a:off x="4064000" y="971119"/>
            <a:ext cx="4622750" cy="6289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dirty="0">
                <a:latin typeface="Fira Sans"/>
                <a:ea typeface="Fira Sans"/>
                <a:cs typeface="Fira Sans"/>
                <a:sym typeface="Fira Sans"/>
              </a:rPr>
              <a:t>Biết cách tổ chức và hiểu được cơ chế hoạt động của một website được xây dựng bằng Laravvel framework.</a:t>
            </a:r>
            <a:endParaRPr sz="1300" dirty="0">
              <a:latin typeface="Fira Sans"/>
              <a:ea typeface="Fira Sans"/>
              <a:cs typeface="Fira Sans"/>
              <a:sym typeface="Fira Sans"/>
            </a:endParaRPr>
          </a:p>
        </p:txBody>
      </p:sp>
      <p:sp>
        <p:nvSpPr>
          <p:cNvPr id="2365" name="Google Shape;2365;p27"/>
          <p:cNvSpPr txBox="1"/>
          <p:nvPr/>
        </p:nvSpPr>
        <p:spPr>
          <a:xfrm>
            <a:off x="4064000" y="1689460"/>
            <a:ext cx="4622750" cy="847689"/>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300" dirty="0">
                <a:latin typeface="Fira Sans"/>
                <a:ea typeface="Fira Sans"/>
                <a:cs typeface="Fira Sans"/>
                <a:sym typeface="Fira Sans"/>
              </a:rPr>
              <a:t>Xây dựng thành công ứng dụng web “How well for SITers” giúp cho giảng viên quản lý thông tin sinh viên và tạo môi trường tương tác tích cực cho sinh viên trao đổi với nhau.</a:t>
            </a:r>
            <a:endParaRPr sz="1300" dirty="0">
              <a:latin typeface="Fira Sans"/>
              <a:ea typeface="Fira Sans"/>
              <a:cs typeface="Fira Sans"/>
              <a:sym typeface="Fira Sans"/>
            </a:endParaRPr>
          </a:p>
        </p:txBody>
      </p:sp>
      <p:sp>
        <p:nvSpPr>
          <p:cNvPr id="2366" name="Google Shape;2366;p27"/>
          <p:cNvSpPr txBox="1"/>
          <p:nvPr/>
        </p:nvSpPr>
        <p:spPr>
          <a:xfrm>
            <a:off x="4062830" y="2633162"/>
            <a:ext cx="4622750" cy="692797"/>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300" dirty="0" err="1">
                <a:latin typeface="Fira Sans"/>
                <a:ea typeface="Fira Sans"/>
                <a:cs typeface="Fira Sans"/>
                <a:sym typeface="Fira Sans"/>
              </a:rPr>
              <a:t>Mở</a:t>
            </a:r>
            <a:r>
              <a:rPr lang="en-US" sz="1300" dirty="0">
                <a:latin typeface="Fira Sans"/>
                <a:ea typeface="Fira Sans"/>
                <a:cs typeface="Fira Sans"/>
                <a:sym typeface="Fira Sans"/>
              </a:rPr>
              <a:t> </a:t>
            </a:r>
            <a:r>
              <a:rPr lang="en-US" sz="1300" dirty="0" err="1">
                <a:latin typeface="Fira Sans"/>
                <a:ea typeface="Fira Sans"/>
                <a:cs typeface="Fira Sans"/>
                <a:sym typeface="Fira Sans"/>
              </a:rPr>
              <a:t>rộng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phạm</a:t>
            </a:r>
            <a:r>
              <a:rPr lang="en-US" sz="1300" dirty="0">
                <a:latin typeface="Fira Sans"/>
                <a:ea typeface="Fira Sans"/>
                <a:cs typeface="Fira Sans"/>
                <a:sym typeface="Fira Sans"/>
              </a:rPr>
              <a:t> vi </a:t>
            </a:r>
            <a:r>
              <a:rPr lang="en-US" sz="1300" dirty="0" err="1">
                <a:latin typeface="Fira Sans"/>
                <a:ea typeface="Fira Sans"/>
                <a:cs typeface="Fira Sans"/>
                <a:sym typeface="Fira Sans"/>
              </a:rPr>
              <a:t>sử</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dụng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nhằm</a:t>
            </a:r>
            <a:r>
              <a:rPr lang="en-US" sz="1300" dirty="0">
                <a:latin typeface="Fira Sans"/>
                <a:ea typeface="Fira Sans"/>
                <a:cs typeface="Fira Sans"/>
                <a:sym typeface="Fira Sans"/>
              </a:rPr>
              <a:t> </a:t>
            </a:r>
            <a:r>
              <a:rPr lang="en-US" sz="1300" dirty="0" err="1">
                <a:latin typeface="Fira Sans"/>
                <a:ea typeface="Fira Sans"/>
                <a:cs typeface="Fira Sans"/>
                <a:sym typeface="Fira Sans"/>
              </a:rPr>
              <a:t>phục</a:t>
            </a:r>
            <a:r>
              <a:rPr lang="en-US" sz="1300" dirty="0">
                <a:latin typeface="Fira Sans"/>
                <a:ea typeface="Fira Sans"/>
                <a:cs typeface="Fira Sans"/>
                <a:sym typeface="Fira Sans"/>
              </a:rPr>
              <a:t> </a:t>
            </a:r>
            <a:r>
              <a:rPr lang="en-US" sz="1300" dirty="0" err="1">
                <a:latin typeface="Fira Sans"/>
                <a:ea typeface="Fira Sans"/>
                <a:cs typeface="Fira Sans"/>
                <a:sym typeface="Fira Sans"/>
              </a:rPr>
              <a:t>vụ</a:t>
            </a:r>
            <a:r>
              <a:rPr lang="en-US" sz="1300" dirty="0">
                <a:latin typeface="Fira Sans"/>
                <a:ea typeface="Fira Sans"/>
                <a:cs typeface="Fira Sans"/>
                <a:sym typeface="Fira Sans"/>
              </a:rPr>
              <a:t> </a:t>
            </a:r>
            <a:r>
              <a:rPr lang="en-US" sz="1300" dirty="0" err="1">
                <a:latin typeface="Fira Sans"/>
                <a:ea typeface="Fira Sans"/>
                <a:cs typeface="Fira Sans"/>
                <a:sym typeface="Fira Sans"/>
              </a:rPr>
              <a:t>cho</a:t>
            </a:r>
            <a:r>
              <a:rPr lang="en-US" sz="1300" dirty="0">
                <a:latin typeface="Fira Sans"/>
                <a:ea typeface="Fira Sans"/>
                <a:cs typeface="Fira Sans"/>
                <a:sym typeface="Fira Sans"/>
              </a:rPr>
              <a:t> </a:t>
            </a:r>
            <a:r>
              <a:rPr lang="en-US" sz="1300" dirty="0" err="1">
                <a:latin typeface="Fira Sans"/>
                <a:ea typeface="Fira Sans"/>
                <a:cs typeface="Fira Sans"/>
                <a:sym typeface="Fira Sans"/>
              </a:rPr>
              <a:t>nhiều</a:t>
            </a:r>
            <a:r>
              <a:rPr lang="en-US" sz="1300" dirty="0">
                <a:latin typeface="Fira Sans"/>
                <a:ea typeface="Fira Sans"/>
                <a:cs typeface="Fira Sans"/>
                <a:sym typeface="Fira Sans"/>
              </a:rPr>
              <a:t> khoa </a:t>
            </a:r>
            <a:r>
              <a:rPr lang="en-US" sz="1300" dirty="0" err="1">
                <a:latin typeface="Fira Sans"/>
                <a:ea typeface="Fira Sans"/>
                <a:cs typeface="Fira Sans"/>
                <a:sym typeface="Fira Sans"/>
              </a:rPr>
              <a:t>và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bộ</a:t>
            </a:r>
            <a:r>
              <a:rPr lang="en-US" sz="1300" dirty="0">
                <a:latin typeface="Fira Sans"/>
                <a:ea typeface="Fira Sans"/>
                <a:cs typeface="Fira Sans"/>
                <a:sym typeface="Fira Sans"/>
              </a:rPr>
              <a:t> </a:t>
            </a:r>
            <a:r>
              <a:rPr lang="en-US" sz="1300" dirty="0" err="1">
                <a:latin typeface="Fira Sans"/>
                <a:ea typeface="Fira Sans"/>
                <a:cs typeface="Fira Sans"/>
                <a:sym typeface="Fira Sans"/>
              </a:rPr>
              <a:t>môn</a:t>
            </a:r>
            <a:r>
              <a:rPr lang="en-US" sz="1300" dirty="0">
                <a:latin typeface="Fira Sans"/>
                <a:ea typeface="Fira Sans"/>
                <a:cs typeface="Fira Sans"/>
                <a:sym typeface="Fira Sans"/>
              </a:rPr>
              <a:t> </a:t>
            </a:r>
            <a:r>
              <a:rPr lang="en-US" sz="1300" dirty="0" err="1">
                <a:latin typeface="Fira Sans"/>
                <a:ea typeface="Fira Sans"/>
                <a:cs typeface="Fira Sans"/>
                <a:sym typeface="Fira Sans"/>
              </a:rPr>
              <a:t>khác</a:t>
            </a:r>
            <a:r>
              <a:rPr lang="en-US" sz="1300" dirty="0">
                <a:latin typeface="Fira Sans"/>
                <a:ea typeface="Fira Sans"/>
                <a:cs typeface="Fira Sans"/>
                <a:sym typeface="Fira Sans"/>
              </a:rPr>
              <a:t>.</a:t>
            </a:r>
            <a:endParaRPr sz="1300" dirty="0">
              <a:latin typeface="Fira Sans"/>
              <a:ea typeface="Fira Sans"/>
              <a:cs typeface="Fira Sans"/>
              <a:sym typeface="Fira Sans"/>
            </a:endParaRPr>
          </a:p>
        </p:txBody>
      </p:sp>
      <p:sp>
        <p:nvSpPr>
          <p:cNvPr id="2367" name="Google Shape;2367;p27"/>
          <p:cNvSpPr txBox="1"/>
          <p:nvPr/>
        </p:nvSpPr>
        <p:spPr>
          <a:xfrm>
            <a:off x="4062830" y="3427589"/>
            <a:ext cx="4622749" cy="643133"/>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300" dirty="0">
                <a:latin typeface="Fira Sans"/>
                <a:ea typeface="Fira Sans"/>
                <a:cs typeface="Fira Sans"/>
                <a:sym typeface="Fira Sans"/>
              </a:rPr>
              <a:t>Mở rộng thêm một số chức năng như tích hợp hệ thống nhắn tin, cải thiện tính năng tương tác với bài đăng.</a:t>
            </a:r>
            <a:endParaRPr sz="1300" dirty="0">
              <a:latin typeface="Fira Sans"/>
              <a:ea typeface="Fira Sans"/>
              <a:cs typeface="Fira Sans"/>
              <a:sym typeface="Fira Sans"/>
            </a:endParaRPr>
          </a:p>
        </p:txBody>
      </p:sp>
      <p:sp>
        <p:nvSpPr>
          <p:cNvPr id="2368" name="Google Shape;2368;p27"/>
          <p:cNvSpPr txBox="1"/>
          <p:nvPr/>
        </p:nvSpPr>
        <p:spPr>
          <a:xfrm>
            <a:off x="4062830" y="4185850"/>
            <a:ext cx="4622749" cy="6431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300" dirty="0">
                <a:latin typeface="Fira Sans"/>
                <a:ea typeface="Fira Sans"/>
                <a:cs typeface="Fira Sans"/>
                <a:sym typeface="Fira Sans"/>
              </a:rPr>
              <a:t>Phát triển thêm ứng dụng di động nhằm giúp sinh viên truy cập và sử dụng dễ dàng hơn từ mọi thiết bị di động.</a:t>
            </a:r>
            <a:endParaRPr sz="1300" dirty="0">
              <a:latin typeface="Fira Sans"/>
              <a:ea typeface="Fira Sans"/>
              <a:cs typeface="Fira Sans"/>
              <a:sym typeface="Fira Sans"/>
            </a:endParaRPr>
          </a:p>
        </p:txBody>
      </p:sp>
      <p:cxnSp>
        <p:nvCxnSpPr>
          <p:cNvPr id="7" name="Connector: Elbow 6">
            <a:extLst>
              <a:ext uri="{FF2B5EF4-FFF2-40B4-BE49-F238E27FC236}">
                <a16:creationId xmlns:a16="http://schemas.microsoft.com/office/drawing/2014/main" id="{42DB91F6-36BD-BAFC-D7D7-334FC4D5D08C}"/>
              </a:ext>
            </a:extLst>
          </p:cNvPr>
          <p:cNvCxnSpPr>
            <a:cxnSpLocks/>
          </p:cNvCxnSpPr>
          <p:nvPr/>
        </p:nvCxnSpPr>
        <p:spPr>
          <a:xfrm flipV="1">
            <a:off x="3427890" y="1238250"/>
            <a:ext cx="518097" cy="442337"/>
          </a:xfrm>
          <a:prstGeom prst="bentConnector3">
            <a:avLst/>
          </a:prstGeom>
          <a:ln w="12700"/>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74C63E68-9EF5-A8D6-4C5D-541AAC83B38C}"/>
              </a:ext>
            </a:extLst>
          </p:cNvPr>
          <p:cNvCxnSpPr>
            <a:cxnSpLocks/>
          </p:cNvCxnSpPr>
          <p:nvPr/>
        </p:nvCxnSpPr>
        <p:spPr>
          <a:xfrm>
            <a:off x="3427890" y="1689460"/>
            <a:ext cx="518097" cy="386990"/>
          </a:xfrm>
          <a:prstGeom prst="bentConnector3">
            <a:avLst/>
          </a:prstGeom>
          <a:ln w="12700"/>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7D70725-2BB4-5794-F9BC-FAFD9716A7D7}"/>
              </a:ext>
            </a:extLst>
          </p:cNvPr>
          <p:cNvCxnSpPr>
            <a:cxnSpLocks/>
          </p:cNvCxnSpPr>
          <p:nvPr/>
        </p:nvCxnSpPr>
        <p:spPr>
          <a:xfrm>
            <a:off x="3427890" y="2537149"/>
            <a:ext cx="518097" cy="406076"/>
          </a:xfrm>
          <a:prstGeom prst="bentConnector3">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2E1E4A-F0BB-0D65-F719-AC804ED74663}"/>
              </a:ext>
            </a:extLst>
          </p:cNvPr>
          <p:cNvCxnSpPr>
            <a:cxnSpLocks/>
          </p:cNvCxnSpPr>
          <p:nvPr/>
        </p:nvCxnSpPr>
        <p:spPr>
          <a:xfrm>
            <a:off x="3686937" y="3698459"/>
            <a:ext cx="0" cy="796260"/>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FA9782F-7EE2-3BE7-4C68-D73EFB710022}"/>
              </a:ext>
            </a:extLst>
          </p:cNvPr>
          <p:cNvCxnSpPr>
            <a:cxnSpLocks/>
          </p:cNvCxnSpPr>
          <p:nvPr/>
        </p:nvCxnSpPr>
        <p:spPr>
          <a:xfrm>
            <a:off x="3686938" y="2943225"/>
            <a:ext cx="0" cy="768190"/>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07" name="Straight Connector 2306">
            <a:extLst>
              <a:ext uri="{FF2B5EF4-FFF2-40B4-BE49-F238E27FC236}">
                <a16:creationId xmlns:a16="http://schemas.microsoft.com/office/drawing/2014/main" id="{F61E0DB2-2B5D-367C-8DAC-FA7711C42938}"/>
              </a:ext>
            </a:extLst>
          </p:cNvPr>
          <p:cNvCxnSpPr/>
          <p:nvPr/>
        </p:nvCxnSpPr>
        <p:spPr>
          <a:xfrm>
            <a:off x="3686938" y="3711415"/>
            <a:ext cx="259049" cy="0"/>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13" name="Straight Connector 2312">
            <a:extLst>
              <a:ext uri="{FF2B5EF4-FFF2-40B4-BE49-F238E27FC236}">
                <a16:creationId xmlns:a16="http://schemas.microsoft.com/office/drawing/2014/main" id="{37C29F11-8E05-937D-B297-865DAD6A7C55}"/>
              </a:ext>
            </a:extLst>
          </p:cNvPr>
          <p:cNvCxnSpPr>
            <a:cxnSpLocks/>
          </p:cNvCxnSpPr>
          <p:nvPr/>
        </p:nvCxnSpPr>
        <p:spPr>
          <a:xfrm>
            <a:off x="3686937" y="4494719"/>
            <a:ext cx="259049" cy="0"/>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2375" name="Google Shape;1643;p20">
            <a:extLst>
              <a:ext uri="{FF2B5EF4-FFF2-40B4-BE49-F238E27FC236}">
                <a16:creationId xmlns:a16="http://schemas.microsoft.com/office/drawing/2014/main" id="{C50AC5D5-9752-2670-76EB-9A5A22263FA7}"/>
              </a:ext>
            </a:extLst>
          </p:cNvPr>
          <p:cNvGrpSpPr/>
          <p:nvPr/>
        </p:nvGrpSpPr>
        <p:grpSpPr>
          <a:xfrm>
            <a:off x="4464050" y="116408"/>
            <a:ext cx="954597" cy="690862"/>
            <a:chOff x="6945097" y="1201022"/>
            <a:chExt cx="1544028" cy="1152827"/>
          </a:xfrm>
        </p:grpSpPr>
        <p:sp>
          <p:nvSpPr>
            <p:cNvPr id="2376" name="Google Shape;1644;p20">
              <a:extLst>
                <a:ext uri="{FF2B5EF4-FFF2-40B4-BE49-F238E27FC236}">
                  <a16:creationId xmlns:a16="http://schemas.microsoft.com/office/drawing/2014/main" id="{6431205F-0DAA-505E-19DF-CD27D3FEBAA2}"/>
                </a:ext>
              </a:extLst>
            </p:cNvPr>
            <p:cNvSpPr/>
            <p:nvPr/>
          </p:nvSpPr>
          <p:spPr>
            <a:xfrm rot="5400000">
              <a:off x="6951897" y="1597826"/>
              <a:ext cx="345615" cy="359215"/>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1645;p20">
              <a:extLst>
                <a:ext uri="{FF2B5EF4-FFF2-40B4-BE49-F238E27FC236}">
                  <a16:creationId xmlns:a16="http://schemas.microsoft.com/office/drawing/2014/main" id="{A51FCF3D-C5E0-5272-E81E-F3FFD6512CAD}"/>
                </a:ext>
              </a:extLst>
            </p:cNvPr>
            <p:cNvSpPr/>
            <p:nvPr/>
          </p:nvSpPr>
          <p:spPr>
            <a:xfrm>
              <a:off x="7228274" y="1201022"/>
              <a:ext cx="1260851" cy="1152826"/>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1646;p20">
              <a:extLst>
                <a:ext uri="{FF2B5EF4-FFF2-40B4-BE49-F238E27FC236}">
                  <a16:creationId xmlns:a16="http://schemas.microsoft.com/office/drawing/2014/main" id="{B7707E6D-F3AD-74BB-295B-225221557BDE}"/>
                </a:ext>
              </a:extLst>
            </p:cNvPr>
            <p:cNvSpPr/>
            <p:nvPr/>
          </p:nvSpPr>
          <p:spPr>
            <a:xfrm>
              <a:off x="7407943" y="1363221"/>
              <a:ext cx="1081182"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9" name="Google Shape;1647;p20">
              <a:extLst>
                <a:ext uri="{FF2B5EF4-FFF2-40B4-BE49-F238E27FC236}">
                  <a16:creationId xmlns:a16="http://schemas.microsoft.com/office/drawing/2014/main" id="{8183915A-3E9F-4160-FEEB-17E07FE48395}"/>
                </a:ext>
              </a:extLst>
            </p:cNvPr>
            <p:cNvSpPr/>
            <p:nvPr/>
          </p:nvSpPr>
          <p:spPr>
            <a:xfrm>
              <a:off x="7477982" y="1450858"/>
              <a:ext cx="727905" cy="662224"/>
            </a:xfrm>
            <a:custGeom>
              <a:avLst/>
              <a:gdLst/>
              <a:ahLst/>
              <a:cxnLst/>
              <a:rect l="l" t="t" r="r" b="b"/>
              <a:pathLst>
                <a:path w="22708" h="20659" extrusionOk="0">
                  <a:moveTo>
                    <a:pt x="11334" y="0"/>
                  </a:moveTo>
                  <a:cubicBezTo>
                    <a:pt x="6640" y="0"/>
                    <a:pt x="2412" y="3195"/>
                    <a:pt x="1299" y="7971"/>
                  </a:cubicBezTo>
                  <a:cubicBezTo>
                    <a:pt x="1" y="13513"/>
                    <a:pt x="3421" y="19087"/>
                    <a:pt x="8995" y="20385"/>
                  </a:cubicBezTo>
                  <a:cubicBezTo>
                    <a:pt x="9784" y="20570"/>
                    <a:pt x="10573" y="20659"/>
                    <a:pt x="11351" y="20659"/>
                  </a:cubicBezTo>
                  <a:cubicBezTo>
                    <a:pt x="16037" y="20659"/>
                    <a:pt x="20295" y="17443"/>
                    <a:pt x="21409" y="12690"/>
                  </a:cubicBezTo>
                  <a:cubicBezTo>
                    <a:pt x="22707" y="7148"/>
                    <a:pt x="19256" y="1574"/>
                    <a:pt x="13713" y="276"/>
                  </a:cubicBezTo>
                  <a:cubicBezTo>
                    <a:pt x="12916" y="90"/>
                    <a:pt x="12118" y="0"/>
                    <a:pt x="11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5">
                      <a:lumMod val="50000"/>
                    </a:schemeClr>
                  </a:solidFill>
                  <a:latin typeface="Bahnschrift SemiBold" panose="020B0502040204020203" pitchFamily="34" charset="0"/>
                </a:rPr>
                <a:t>4</a:t>
              </a:r>
              <a:endParaRPr sz="2800" dirty="0">
                <a:solidFill>
                  <a:schemeClr val="accent5">
                    <a:lumMod val="50000"/>
                  </a:schemeClr>
                </a:solidFill>
                <a:latin typeface="Bahnschrift SemiBold" panose="020B0502040204020203" pitchFamily="34" charset="0"/>
              </a:endParaRPr>
            </a:p>
          </p:txBody>
        </p:sp>
      </p:grpSp>
      <p:sp>
        <p:nvSpPr>
          <p:cNvPr id="2380" name="Google Shape;1642;p20">
            <a:extLst>
              <a:ext uri="{FF2B5EF4-FFF2-40B4-BE49-F238E27FC236}">
                <a16:creationId xmlns:a16="http://schemas.microsoft.com/office/drawing/2014/main" id="{07EAE24B-033F-62B3-744B-12575CF35866}"/>
              </a:ext>
            </a:extLst>
          </p:cNvPr>
          <p:cNvSpPr/>
          <p:nvPr/>
        </p:nvSpPr>
        <p:spPr>
          <a:xfrm>
            <a:off x="501050" y="216168"/>
            <a:ext cx="3963000" cy="555170"/>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80"/>
                                        </p:tgtEl>
                                        <p:attrNameLst>
                                          <p:attrName>style.visibility</p:attrName>
                                        </p:attrNameLst>
                                      </p:cBhvr>
                                      <p:to>
                                        <p:strVal val="visible"/>
                                      </p:to>
                                    </p:set>
                                    <p:animEffect transition="in" filter="fade">
                                      <p:cBhvr>
                                        <p:cTn id="7" dur="1000"/>
                                        <p:tgtEl>
                                          <p:spTgt spid="2380"/>
                                        </p:tgtEl>
                                      </p:cBhvr>
                                    </p:animEffect>
                                    <p:anim calcmode="lin" valueType="num">
                                      <p:cBhvr>
                                        <p:cTn id="8" dur="1000" fill="hold"/>
                                        <p:tgtEl>
                                          <p:spTgt spid="2380"/>
                                        </p:tgtEl>
                                        <p:attrNameLst>
                                          <p:attrName>ppt_x</p:attrName>
                                        </p:attrNameLst>
                                      </p:cBhvr>
                                      <p:tavLst>
                                        <p:tav tm="0">
                                          <p:val>
                                            <p:strVal val="#ppt_x"/>
                                          </p:val>
                                        </p:tav>
                                        <p:tav tm="100000">
                                          <p:val>
                                            <p:strVal val="#ppt_x"/>
                                          </p:val>
                                        </p:tav>
                                      </p:tavLst>
                                    </p:anim>
                                    <p:anim calcmode="lin" valueType="num">
                                      <p:cBhvr>
                                        <p:cTn id="9" dur="1000" fill="hold"/>
                                        <p:tgtEl>
                                          <p:spTgt spid="238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75"/>
                                        </p:tgtEl>
                                        <p:attrNameLst>
                                          <p:attrName>style.visibility</p:attrName>
                                        </p:attrNameLst>
                                      </p:cBhvr>
                                      <p:to>
                                        <p:strVal val="visible"/>
                                      </p:to>
                                    </p:set>
                                    <p:animEffect transition="in" filter="fade">
                                      <p:cBhvr>
                                        <p:cTn id="12" dur="1000"/>
                                        <p:tgtEl>
                                          <p:spTgt spid="2375"/>
                                        </p:tgtEl>
                                      </p:cBhvr>
                                    </p:animEffect>
                                    <p:anim calcmode="lin" valueType="num">
                                      <p:cBhvr>
                                        <p:cTn id="13" dur="1000" fill="hold"/>
                                        <p:tgtEl>
                                          <p:spTgt spid="2375"/>
                                        </p:tgtEl>
                                        <p:attrNameLst>
                                          <p:attrName>ppt_x</p:attrName>
                                        </p:attrNameLst>
                                      </p:cBhvr>
                                      <p:tavLst>
                                        <p:tav tm="0">
                                          <p:val>
                                            <p:strVal val="#ppt_x"/>
                                          </p:val>
                                        </p:tav>
                                        <p:tav tm="100000">
                                          <p:val>
                                            <p:strVal val="#ppt_x"/>
                                          </p:val>
                                        </p:tav>
                                      </p:tavLst>
                                    </p:anim>
                                    <p:anim calcmode="lin" valueType="num">
                                      <p:cBhvr>
                                        <p:cTn id="14" dur="1000" fill="hold"/>
                                        <p:tgtEl>
                                          <p:spTgt spid="237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63"/>
                                        </p:tgtEl>
                                        <p:attrNameLst>
                                          <p:attrName>style.visibility</p:attrName>
                                        </p:attrNameLst>
                                      </p:cBhvr>
                                      <p:to>
                                        <p:strVal val="visible"/>
                                      </p:to>
                                    </p:set>
                                    <p:animEffect transition="in" filter="fade">
                                      <p:cBhvr>
                                        <p:cTn id="17" dur="1000"/>
                                        <p:tgtEl>
                                          <p:spTgt spid="2363"/>
                                        </p:tgtEl>
                                      </p:cBhvr>
                                    </p:animEffect>
                                    <p:anim calcmode="lin" valueType="num">
                                      <p:cBhvr>
                                        <p:cTn id="18" dur="1000" fill="hold"/>
                                        <p:tgtEl>
                                          <p:spTgt spid="2363"/>
                                        </p:tgtEl>
                                        <p:attrNameLst>
                                          <p:attrName>ppt_x</p:attrName>
                                        </p:attrNameLst>
                                      </p:cBhvr>
                                      <p:tavLst>
                                        <p:tav tm="0">
                                          <p:val>
                                            <p:strVal val="#ppt_x"/>
                                          </p:val>
                                        </p:tav>
                                        <p:tav tm="100000">
                                          <p:val>
                                            <p:strVal val="#ppt_x"/>
                                          </p:val>
                                        </p:tav>
                                      </p:tavLst>
                                    </p:anim>
                                    <p:anim calcmode="lin" valueType="num">
                                      <p:cBhvr>
                                        <p:cTn id="19" dur="1000" fill="hold"/>
                                        <p:tgtEl>
                                          <p:spTgt spid="236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31"/>
                                        </p:tgtEl>
                                        <p:attrNameLst>
                                          <p:attrName>style.visibility</p:attrName>
                                        </p:attrNameLst>
                                      </p:cBhvr>
                                      <p:to>
                                        <p:strVal val="visible"/>
                                      </p:to>
                                    </p:set>
                                    <p:animEffect transition="in" filter="fade">
                                      <p:cBhvr>
                                        <p:cTn id="22" dur="1000"/>
                                        <p:tgtEl>
                                          <p:spTgt spid="2331"/>
                                        </p:tgtEl>
                                      </p:cBhvr>
                                    </p:animEffect>
                                    <p:anim calcmode="lin" valueType="num">
                                      <p:cBhvr>
                                        <p:cTn id="23" dur="1000" fill="hold"/>
                                        <p:tgtEl>
                                          <p:spTgt spid="2331"/>
                                        </p:tgtEl>
                                        <p:attrNameLst>
                                          <p:attrName>ppt_x</p:attrName>
                                        </p:attrNameLst>
                                      </p:cBhvr>
                                      <p:tavLst>
                                        <p:tav tm="0">
                                          <p:val>
                                            <p:strVal val="#ppt_x"/>
                                          </p:val>
                                        </p:tav>
                                        <p:tav tm="100000">
                                          <p:val>
                                            <p:strVal val="#ppt_x"/>
                                          </p:val>
                                        </p:tav>
                                      </p:tavLst>
                                    </p:anim>
                                    <p:anim calcmode="lin" valueType="num">
                                      <p:cBhvr>
                                        <p:cTn id="24" dur="1000" fill="hold"/>
                                        <p:tgtEl>
                                          <p:spTgt spid="233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33"/>
                                        </p:tgtEl>
                                        <p:attrNameLst>
                                          <p:attrName>style.visibility</p:attrName>
                                        </p:attrNameLst>
                                      </p:cBhvr>
                                      <p:to>
                                        <p:strVal val="visible"/>
                                      </p:to>
                                    </p:set>
                                    <p:animEffect transition="in" filter="fade">
                                      <p:cBhvr>
                                        <p:cTn id="27" dur="1000"/>
                                        <p:tgtEl>
                                          <p:spTgt spid="2333"/>
                                        </p:tgtEl>
                                      </p:cBhvr>
                                    </p:animEffect>
                                    <p:anim calcmode="lin" valueType="num">
                                      <p:cBhvr>
                                        <p:cTn id="28" dur="1000" fill="hold"/>
                                        <p:tgtEl>
                                          <p:spTgt spid="2333"/>
                                        </p:tgtEl>
                                        <p:attrNameLst>
                                          <p:attrName>ppt_x</p:attrName>
                                        </p:attrNameLst>
                                      </p:cBhvr>
                                      <p:tavLst>
                                        <p:tav tm="0">
                                          <p:val>
                                            <p:strVal val="#ppt_x"/>
                                          </p:val>
                                        </p:tav>
                                        <p:tav tm="100000">
                                          <p:val>
                                            <p:strVal val="#ppt_x"/>
                                          </p:val>
                                        </p:tav>
                                      </p:tavLst>
                                    </p:anim>
                                    <p:anim calcmode="lin" valueType="num">
                                      <p:cBhvr>
                                        <p:cTn id="29" dur="1000" fill="hold"/>
                                        <p:tgtEl>
                                          <p:spTgt spid="233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34"/>
                                        </p:tgtEl>
                                        <p:attrNameLst>
                                          <p:attrName>style.visibility</p:attrName>
                                        </p:attrNameLst>
                                      </p:cBhvr>
                                      <p:to>
                                        <p:strVal val="visible"/>
                                      </p:to>
                                    </p:set>
                                    <p:animEffect transition="in" filter="fade">
                                      <p:cBhvr>
                                        <p:cTn id="32" dur="1000"/>
                                        <p:tgtEl>
                                          <p:spTgt spid="2334"/>
                                        </p:tgtEl>
                                      </p:cBhvr>
                                    </p:animEffect>
                                    <p:anim calcmode="lin" valueType="num">
                                      <p:cBhvr>
                                        <p:cTn id="33" dur="1000" fill="hold"/>
                                        <p:tgtEl>
                                          <p:spTgt spid="2334"/>
                                        </p:tgtEl>
                                        <p:attrNameLst>
                                          <p:attrName>ppt_x</p:attrName>
                                        </p:attrNameLst>
                                      </p:cBhvr>
                                      <p:tavLst>
                                        <p:tav tm="0">
                                          <p:val>
                                            <p:strVal val="#ppt_x"/>
                                          </p:val>
                                        </p:tav>
                                        <p:tav tm="100000">
                                          <p:val>
                                            <p:strVal val="#ppt_x"/>
                                          </p:val>
                                        </p:tav>
                                      </p:tavLst>
                                    </p:anim>
                                    <p:anim calcmode="lin" valueType="num">
                                      <p:cBhvr>
                                        <p:cTn id="34" dur="1000" fill="hold"/>
                                        <p:tgtEl>
                                          <p:spTgt spid="23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30"/>
                                        </p:tgtEl>
                                        <p:attrNameLst>
                                          <p:attrName>style.visibility</p:attrName>
                                        </p:attrNameLst>
                                      </p:cBhvr>
                                      <p:to>
                                        <p:strVal val="visible"/>
                                      </p:to>
                                    </p:set>
                                    <p:animEffect transition="in" filter="fade">
                                      <p:cBhvr>
                                        <p:cTn id="37" dur="1000"/>
                                        <p:tgtEl>
                                          <p:spTgt spid="2330"/>
                                        </p:tgtEl>
                                      </p:cBhvr>
                                    </p:animEffect>
                                    <p:anim calcmode="lin" valueType="num">
                                      <p:cBhvr>
                                        <p:cTn id="38" dur="1000" fill="hold"/>
                                        <p:tgtEl>
                                          <p:spTgt spid="2330"/>
                                        </p:tgtEl>
                                        <p:attrNameLst>
                                          <p:attrName>ppt_x</p:attrName>
                                        </p:attrNameLst>
                                      </p:cBhvr>
                                      <p:tavLst>
                                        <p:tav tm="0">
                                          <p:val>
                                            <p:strVal val="#ppt_x"/>
                                          </p:val>
                                        </p:tav>
                                        <p:tav tm="100000">
                                          <p:val>
                                            <p:strVal val="#ppt_x"/>
                                          </p:val>
                                        </p:tav>
                                      </p:tavLst>
                                    </p:anim>
                                    <p:anim calcmode="lin" valueType="num">
                                      <p:cBhvr>
                                        <p:cTn id="39" dur="1000" fill="hold"/>
                                        <p:tgtEl>
                                          <p:spTgt spid="233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35"/>
                                        </p:tgtEl>
                                        <p:attrNameLst>
                                          <p:attrName>style.visibility</p:attrName>
                                        </p:attrNameLst>
                                      </p:cBhvr>
                                      <p:to>
                                        <p:strVal val="visible"/>
                                      </p:to>
                                    </p:set>
                                    <p:animEffect transition="in" filter="fade">
                                      <p:cBhvr>
                                        <p:cTn id="42" dur="1000"/>
                                        <p:tgtEl>
                                          <p:spTgt spid="2335"/>
                                        </p:tgtEl>
                                      </p:cBhvr>
                                    </p:animEffect>
                                    <p:anim calcmode="lin" valueType="num">
                                      <p:cBhvr>
                                        <p:cTn id="43" dur="1000" fill="hold"/>
                                        <p:tgtEl>
                                          <p:spTgt spid="2335"/>
                                        </p:tgtEl>
                                        <p:attrNameLst>
                                          <p:attrName>ppt_x</p:attrName>
                                        </p:attrNameLst>
                                      </p:cBhvr>
                                      <p:tavLst>
                                        <p:tav tm="0">
                                          <p:val>
                                            <p:strVal val="#ppt_x"/>
                                          </p:val>
                                        </p:tav>
                                        <p:tav tm="100000">
                                          <p:val>
                                            <p:strVal val="#ppt_x"/>
                                          </p:val>
                                        </p:tav>
                                      </p:tavLst>
                                    </p:anim>
                                    <p:anim calcmode="lin" valueType="num">
                                      <p:cBhvr>
                                        <p:cTn id="44" dur="1000" fill="hold"/>
                                        <p:tgtEl>
                                          <p:spTgt spid="233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338"/>
                                        </p:tgtEl>
                                        <p:attrNameLst>
                                          <p:attrName>style.visibility</p:attrName>
                                        </p:attrNameLst>
                                      </p:cBhvr>
                                      <p:to>
                                        <p:strVal val="visible"/>
                                      </p:to>
                                    </p:set>
                                    <p:animEffect transition="in" filter="randombar(horizontal)">
                                      <p:cBhvr>
                                        <p:cTn id="49" dur="500"/>
                                        <p:tgtEl>
                                          <p:spTgt spid="233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down)">
                                      <p:cBhvr>
                                        <p:cTn id="54" dur="500"/>
                                        <p:tgtEl>
                                          <p:spTgt spid="7"/>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364"/>
                                        </p:tgtEl>
                                        <p:attrNameLst>
                                          <p:attrName>style.visibility</p:attrName>
                                        </p:attrNameLst>
                                      </p:cBhvr>
                                      <p:to>
                                        <p:strVal val="visible"/>
                                      </p:to>
                                    </p:set>
                                    <p:animEffect transition="in" filter="wipe(down)">
                                      <p:cBhvr>
                                        <p:cTn id="57" dur="500"/>
                                        <p:tgtEl>
                                          <p:spTgt spid="2364"/>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325"/>
                                        </p:tgtEl>
                                        <p:attrNameLst>
                                          <p:attrName>style.visibility</p:attrName>
                                        </p:attrNameLst>
                                      </p:cBhvr>
                                      <p:to>
                                        <p:strVal val="visible"/>
                                      </p:to>
                                    </p:set>
                                    <p:animEffect transition="in" filter="wipe(down)">
                                      <p:cBhvr>
                                        <p:cTn id="60" dur="500"/>
                                        <p:tgtEl>
                                          <p:spTgt spid="232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down)">
                                      <p:cBhvr>
                                        <p:cTn id="65" dur="500"/>
                                        <p:tgtEl>
                                          <p:spTgt spid="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326"/>
                                        </p:tgtEl>
                                        <p:attrNameLst>
                                          <p:attrName>style.visibility</p:attrName>
                                        </p:attrNameLst>
                                      </p:cBhvr>
                                      <p:to>
                                        <p:strVal val="visible"/>
                                      </p:to>
                                    </p:set>
                                    <p:animEffect transition="in" filter="wipe(down)">
                                      <p:cBhvr>
                                        <p:cTn id="68" dur="500"/>
                                        <p:tgtEl>
                                          <p:spTgt spid="2326"/>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365"/>
                                        </p:tgtEl>
                                        <p:attrNameLst>
                                          <p:attrName>style.visibility</p:attrName>
                                        </p:attrNameLst>
                                      </p:cBhvr>
                                      <p:to>
                                        <p:strVal val="visible"/>
                                      </p:to>
                                    </p:set>
                                    <p:animEffect transition="in" filter="wipe(down)">
                                      <p:cBhvr>
                                        <p:cTn id="71" dur="500"/>
                                        <p:tgtEl>
                                          <p:spTgt spid="2365"/>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2337"/>
                                        </p:tgtEl>
                                        <p:attrNameLst>
                                          <p:attrName>style.visibility</p:attrName>
                                        </p:attrNameLst>
                                      </p:cBhvr>
                                      <p:to>
                                        <p:strVal val="visible"/>
                                      </p:to>
                                    </p:set>
                                    <p:animEffect transition="in" filter="randombar(horizontal)">
                                      <p:cBhvr>
                                        <p:cTn id="76" dur="500"/>
                                        <p:tgtEl>
                                          <p:spTgt spid="233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2366"/>
                                        </p:tgtEl>
                                        <p:attrNameLst>
                                          <p:attrName>style.visibility</p:attrName>
                                        </p:attrNameLst>
                                      </p:cBhvr>
                                      <p:to>
                                        <p:strVal val="visible"/>
                                      </p:to>
                                    </p:set>
                                    <p:animEffect transition="in" filter="wipe(down)">
                                      <p:cBhvr>
                                        <p:cTn id="84" dur="500"/>
                                        <p:tgtEl>
                                          <p:spTgt spid="2366"/>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2327"/>
                                        </p:tgtEl>
                                        <p:attrNameLst>
                                          <p:attrName>style.visibility</p:attrName>
                                        </p:attrNameLst>
                                      </p:cBhvr>
                                      <p:to>
                                        <p:strVal val="visible"/>
                                      </p:to>
                                    </p:set>
                                    <p:animEffect transition="in" filter="wipe(down)">
                                      <p:cBhvr>
                                        <p:cTn id="87" dur="500"/>
                                        <p:tgtEl>
                                          <p:spTgt spid="232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wipe(down)">
                                      <p:cBhvr>
                                        <p:cTn id="92" dur="500"/>
                                        <p:tgtEl>
                                          <p:spTgt spid="31"/>
                                        </p:tgtEl>
                                      </p:cBhvr>
                                    </p:animEffect>
                                  </p:childTnLst>
                                </p:cTn>
                              </p:par>
                              <p:par>
                                <p:cTn id="93" presetID="22" presetClass="entr" presetSubtype="4" fill="hold" nodeType="withEffect">
                                  <p:stCondLst>
                                    <p:cond delay="0"/>
                                  </p:stCondLst>
                                  <p:childTnLst>
                                    <p:set>
                                      <p:cBhvr>
                                        <p:cTn id="94" dur="1" fill="hold">
                                          <p:stCondLst>
                                            <p:cond delay="0"/>
                                          </p:stCondLst>
                                        </p:cTn>
                                        <p:tgtEl>
                                          <p:spTgt spid="2307"/>
                                        </p:tgtEl>
                                        <p:attrNameLst>
                                          <p:attrName>style.visibility</p:attrName>
                                        </p:attrNameLst>
                                      </p:cBhvr>
                                      <p:to>
                                        <p:strVal val="visible"/>
                                      </p:to>
                                    </p:set>
                                    <p:animEffect transition="in" filter="wipe(down)">
                                      <p:cBhvr>
                                        <p:cTn id="95" dur="500"/>
                                        <p:tgtEl>
                                          <p:spTgt spid="2307"/>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2367"/>
                                        </p:tgtEl>
                                        <p:attrNameLst>
                                          <p:attrName>style.visibility</p:attrName>
                                        </p:attrNameLst>
                                      </p:cBhvr>
                                      <p:to>
                                        <p:strVal val="visible"/>
                                      </p:to>
                                    </p:set>
                                    <p:animEffect transition="in" filter="wipe(down)">
                                      <p:cBhvr>
                                        <p:cTn id="98" dur="500"/>
                                        <p:tgtEl>
                                          <p:spTgt spid="2367"/>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2328"/>
                                        </p:tgtEl>
                                        <p:attrNameLst>
                                          <p:attrName>style.visibility</p:attrName>
                                        </p:attrNameLst>
                                      </p:cBhvr>
                                      <p:to>
                                        <p:strVal val="visible"/>
                                      </p:to>
                                    </p:set>
                                    <p:animEffect transition="in" filter="wipe(down)">
                                      <p:cBhvr>
                                        <p:cTn id="101" dur="500"/>
                                        <p:tgtEl>
                                          <p:spTgt spid="232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30"/>
                                        </p:tgtEl>
                                        <p:attrNameLst>
                                          <p:attrName>style.visibility</p:attrName>
                                        </p:attrNameLst>
                                      </p:cBhvr>
                                      <p:to>
                                        <p:strVal val="visible"/>
                                      </p:to>
                                    </p:set>
                                    <p:animEffect transition="in" filter="wipe(down)">
                                      <p:cBhvr>
                                        <p:cTn id="106" dur="500"/>
                                        <p:tgtEl>
                                          <p:spTgt spid="30"/>
                                        </p:tgtEl>
                                      </p:cBhvr>
                                    </p:animEffect>
                                  </p:childTnLst>
                                </p:cTn>
                              </p:par>
                              <p:par>
                                <p:cTn id="107" presetID="22" presetClass="entr" presetSubtype="4" fill="hold" nodeType="withEffect">
                                  <p:stCondLst>
                                    <p:cond delay="0"/>
                                  </p:stCondLst>
                                  <p:childTnLst>
                                    <p:set>
                                      <p:cBhvr>
                                        <p:cTn id="108" dur="1" fill="hold">
                                          <p:stCondLst>
                                            <p:cond delay="0"/>
                                          </p:stCondLst>
                                        </p:cTn>
                                        <p:tgtEl>
                                          <p:spTgt spid="2313"/>
                                        </p:tgtEl>
                                        <p:attrNameLst>
                                          <p:attrName>style.visibility</p:attrName>
                                        </p:attrNameLst>
                                      </p:cBhvr>
                                      <p:to>
                                        <p:strVal val="visible"/>
                                      </p:to>
                                    </p:set>
                                    <p:animEffect transition="in" filter="wipe(down)">
                                      <p:cBhvr>
                                        <p:cTn id="109" dur="500"/>
                                        <p:tgtEl>
                                          <p:spTgt spid="2313"/>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2368"/>
                                        </p:tgtEl>
                                        <p:attrNameLst>
                                          <p:attrName>style.visibility</p:attrName>
                                        </p:attrNameLst>
                                      </p:cBhvr>
                                      <p:to>
                                        <p:strVal val="visible"/>
                                      </p:to>
                                    </p:set>
                                    <p:animEffect transition="in" filter="wipe(down)">
                                      <p:cBhvr>
                                        <p:cTn id="112" dur="500"/>
                                        <p:tgtEl>
                                          <p:spTgt spid="2368"/>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2329"/>
                                        </p:tgtEl>
                                        <p:attrNameLst>
                                          <p:attrName>style.visibility</p:attrName>
                                        </p:attrNameLst>
                                      </p:cBhvr>
                                      <p:to>
                                        <p:strVal val="visible"/>
                                      </p:to>
                                    </p:set>
                                    <p:animEffect transition="in" filter="wipe(down)">
                                      <p:cBhvr>
                                        <p:cTn id="115" dur="500"/>
                                        <p:tgtEl>
                                          <p:spTgt spid="2329"/>
                                        </p:tgtEl>
                                      </p:cBhvr>
                                    </p:animEffect>
                                  </p:childTnLst>
                                </p:cTn>
                              </p:par>
                            </p:childTnLst>
                          </p:cTn>
                        </p:par>
                      </p:childTnLst>
                    </p:cTn>
                  </p:par>
                  <p:par>
                    <p:cTn id="116" fill="hold">
                      <p:stCondLst>
                        <p:cond delay="indefinite"/>
                      </p:stCondLst>
                      <p:childTnLst>
                        <p:par>
                          <p:cTn id="117" fill="hold">
                            <p:stCondLst>
                              <p:cond delay="0"/>
                            </p:stCondLst>
                            <p:childTnLst>
                              <p:par>
                                <p:cTn id="118" presetID="47" presetClass="exit" presetSubtype="0" fill="hold" grpId="1" nodeType="clickEffect">
                                  <p:stCondLst>
                                    <p:cond delay="0"/>
                                  </p:stCondLst>
                                  <p:childTnLst>
                                    <p:animEffect transition="out" filter="fade">
                                      <p:cBhvr>
                                        <p:cTn id="119" dur="1000"/>
                                        <p:tgtEl>
                                          <p:spTgt spid="2380"/>
                                        </p:tgtEl>
                                      </p:cBhvr>
                                    </p:animEffect>
                                    <p:anim calcmode="lin" valueType="num">
                                      <p:cBhvr>
                                        <p:cTn id="120" dur="1000"/>
                                        <p:tgtEl>
                                          <p:spTgt spid="2380"/>
                                        </p:tgtEl>
                                        <p:attrNameLst>
                                          <p:attrName>ppt_x</p:attrName>
                                        </p:attrNameLst>
                                      </p:cBhvr>
                                      <p:tavLst>
                                        <p:tav tm="0">
                                          <p:val>
                                            <p:strVal val="ppt_x"/>
                                          </p:val>
                                        </p:tav>
                                        <p:tav tm="100000">
                                          <p:val>
                                            <p:strVal val="ppt_x"/>
                                          </p:val>
                                        </p:tav>
                                      </p:tavLst>
                                    </p:anim>
                                    <p:anim calcmode="lin" valueType="num">
                                      <p:cBhvr>
                                        <p:cTn id="121" dur="1000"/>
                                        <p:tgtEl>
                                          <p:spTgt spid="2380"/>
                                        </p:tgtEl>
                                        <p:attrNameLst>
                                          <p:attrName>ppt_y</p:attrName>
                                        </p:attrNameLst>
                                      </p:cBhvr>
                                      <p:tavLst>
                                        <p:tav tm="0">
                                          <p:val>
                                            <p:strVal val="ppt_y"/>
                                          </p:val>
                                        </p:tav>
                                        <p:tav tm="100000">
                                          <p:val>
                                            <p:strVal val="ppt_y-.1"/>
                                          </p:val>
                                        </p:tav>
                                      </p:tavLst>
                                    </p:anim>
                                    <p:set>
                                      <p:cBhvr>
                                        <p:cTn id="122" dur="1" fill="hold">
                                          <p:stCondLst>
                                            <p:cond delay="999"/>
                                          </p:stCondLst>
                                        </p:cTn>
                                        <p:tgtEl>
                                          <p:spTgt spid="2380"/>
                                        </p:tgtEl>
                                        <p:attrNameLst>
                                          <p:attrName>style.visibility</p:attrName>
                                        </p:attrNameLst>
                                      </p:cBhvr>
                                      <p:to>
                                        <p:strVal val="hidden"/>
                                      </p:to>
                                    </p:set>
                                  </p:childTnLst>
                                </p:cTn>
                              </p:par>
                              <p:par>
                                <p:cTn id="123" presetID="47" presetClass="exit" presetSubtype="0" fill="hold" nodeType="withEffect">
                                  <p:stCondLst>
                                    <p:cond delay="0"/>
                                  </p:stCondLst>
                                  <p:childTnLst>
                                    <p:animEffect transition="out" filter="fade">
                                      <p:cBhvr>
                                        <p:cTn id="124" dur="1000"/>
                                        <p:tgtEl>
                                          <p:spTgt spid="2375"/>
                                        </p:tgtEl>
                                      </p:cBhvr>
                                    </p:animEffect>
                                    <p:anim calcmode="lin" valueType="num">
                                      <p:cBhvr>
                                        <p:cTn id="125" dur="1000"/>
                                        <p:tgtEl>
                                          <p:spTgt spid="2375"/>
                                        </p:tgtEl>
                                        <p:attrNameLst>
                                          <p:attrName>ppt_x</p:attrName>
                                        </p:attrNameLst>
                                      </p:cBhvr>
                                      <p:tavLst>
                                        <p:tav tm="0">
                                          <p:val>
                                            <p:strVal val="ppt_x"/>
                                          </p:val>
                                        </p:tav>
                                        <p:tav tm="100000">
                                          <p:val>
                                            <p:strVal val="ppt_x"/>
                                          </p:val>
                                        </p:tav>
                                      </p:tavLst>
                                    </p:anim>
                                    <p:anim calcmode="lin" valueType="num">
                                      <p:cBhvr>
                                        <p:cTn id="126" dur="1000"/>
                                        <p:tgtEl>
                                          <p:spTgt spid="2375"/>
                                        </p:tgtEl>
                                        <p:attrNameLst>
                                          <p:attrName>ppt_y</p:attrName>
                                        </p:attrNameLst>
                                      </p:cBhvr>
                                      <p:tavLst>
                                        <p:tav tm="0">
                                          <p:val>
                                            <p:strVal val="ppt_y"/>
                                          </p:val>
                                        </p:tav>
                                        <p:tav tm="100000">
                                          <p:val>
                                            <p:strVal val="ppt_y-.1"/>
                                          </p:val>
                                        </p:tav>
                                      </p:tavLst>
                                    </p:anim>
                                    <p:set>
                                      <p:cBhvr>
                                        <p:cTn id="127" dur="1" fill="hold">
                                          <p:stCondLst>
                                            <p:cond delay="999"/>
                                          </p:stCondLst>
                                        </p:cTn>
                                        <p:tgtEl>
                                          <p:spTgt spid="2375"/>
                                        </p:tgtEl>
                                        <p:attrNameLst>
                                          <p:attrName>style.visibility</p:attrName>
                                        </p:attrNameLst>
                                      </p:cBhvr>
                                      <p:to>
                                        <p:strVal val="hidden"/>
                                      </p:to>
                                    </p:set>
                                  </p:childTnLst>
                                </p:cTn>
                              </p:par>
                              <p:par>
                                <p:cTn id="128" presetID="47" presetClass="exit" presetSubtype="0" fill="hold" grpId="1" nodeType="withEffect">
                                  <p:stCondLst>
                                    <p:cond delay="0"/>
                                  </p:stCondLst>
                                  <p:childTnLst>
                                    <p:animEffect transition="out" filter="fade">
                                      <p:cBhvr>
                                        <p:cTn id="129" dur="1000"/>
                                        <p:tgtEl>
                                          <p:spTgt spid="2363"/>
                                        </p:tgtEl>
                                      </p:cBhvr>
                                    </p:animEffect>
                                    <p:anim calcmode="lin" valueType="num">
                                      <p:cBhvr>
                                        <p:cTn id="130" dur="1000"/>
                                        <p:tgtEl>
                                          <p:spTgt spid="2363"/>
                                        </p:tgtEl>
                                        <p:attrNameLst>
                                          <p:attrName>ppt_x</p:attrName>
                                        </p:attrNameLst>
                                      </p:cBhvr>
                                      <p:tavLst>
                                        <p:tav tm="0">
                                          <p:val>
                                            <p:strVal val="ppt_x"/>
                                          </p:val>
                                        </p:tav>
                                        <p:tav tm="100000">
                                          <p:val>
                                            <p:strVal val="ppt_x"/>
                                          </p:val>
                                        </p:tav>
                                      </p:tavLst>
                                    </p:anim>
                                    <p:anim calcmode="lin" valueType="num">
                                      <p:cBhvr>
                                        <p:cTn id="131" dur="1000"/>
                                        <p:tgtEl>
                                          <p:spTgt spid="2363"/>
                                        </p:tgtEl>
                                        <p:attrNameLst>
                                          <p:attrName>ppt_y</p:attrName>
                                        </p:attrNameLst>
                                      </p:cBhvr>
                                      <p:tavLst>
                                        <p:tav tm="0">
                                          <p:val>
                                            <p:strVal val="ppt_y"/>
                                          </p:val>
                                        </p:tav>
                                        <p:tav tm="100000">
                                          <p:val>
                                            <p:strVal val="ppt_y-.1"/>
                                          </p:val>
                                        </p:tav>
                                      </p:tavLst>
                                    </p:anim>
                                    <p:set>
                                      <p:cBhvr>
                                        <p:cTn id="132" dur="1" fill="hold">
                                          <p:stCondLst>
                                            <p:cond delay="999"/>
                                          </p:stCondLst>
                                        </p:cTn>
                                        <p:tgtEl>
                                          <p:spTgt spid="2363"/>
                                        </p:tgtEl>
                                        <p:attrNameLst>
                                          <p:attrName>style.visibility</p:attrName>
                                        </p:attrNameLst>
                                      </p:cBhvr>
                                      <p:to>
                                        <p:strVal val="hidden"/>
                                      </p:to>
                                    </p:set>
                                  </p:childTnLst>
                                </p:cTn>
                              </p:par>
                              <p:par>
                                <p:cTn id="133" presetID="47" presetClass="exit" presetSubtype="0" fill="hold" grpId="1" nodeType="withEffect">
                                  <p:stCondLst>
                                    <p:cond delay="0"/>
                                  </p:stCondLst>
                                  <p:childTnLst>
                                    <p:animEffect transition="out" filter="fade">
                                      <p:cBhvr>
                                        <p:cTn id="134" dur="1000"/>
                                        <p:tgtEl>
                                          <p:spTgt spid="2331"/>
                                        </p:tgtEl>
                                      </p:cBhvr>
                                    </p:animEffect>
                                    <p:anim calcmode="lin" valueType="num">
                                      <p:cBhvr>
                                        <p:cTn id="135" dur="1000"/>
                                        <p:tgtEl>
                                          <p:spTgt spid="2331"/>
                                        </p:tgtEl>
                                        <p:attrNameLst>
                                          <p:attrName>ppt_x</p:attrName>
                                        </p:attrNameLst>
                                      </p:cBhvr>
                                      <p:tavLst>
                                        <p:tav tm="0">
                                          <p:val>
                                            <p:strVal val="ppt_x"/>
                                          </p:val>
                                        </p:tav>
                                        <p:tav tm="100000">
                                          <p:val>
                                            <p:strVal val="ppt_x"/>
                                          </p:val>
                                        </p:tav>
                                      </p:tavLst>
                                    </p:anim>
                                    <p:anim calcmode="lin" valueType="num">
                                      <p:cBhvr>
                                        <p:cTn id="136" dur="1000"/>
                                        <p:tgtEl>
                                          <p:spTgt spid="2331"/>
                                        </p:tgtEl>
                                        <p:attrNameLst>
                                          <p:attrName>ppt_y</p:attrName>
                                        </p:attrNameLst>
                                      </p:cBhvr>
                                      <p:tavLst>
                                        <p:tav tm="0">
                                          <p:val>
                                            <p:strVal val="ppt_y"/>
                                          </p:val>
                                        </p:tav>
                                        <p:tav tm="100000">
                                          <p:val>
                                            <p:strVal val="ppt_y-.1"/>
                                          </p:val>
                                        </p:tav>
                                      </p:tavLst>
                                    </p:anim>
                                    <p:set>
                                      <p:cBhvr>
                                        <p:cTn id="137" dur="1" fill="hold">
                                          <p:stCondLst>
                                            <p:cond delay="999"/>
                                          </p:stCondLst>
                                        </p:cTn>
                                        <p:tgtEl>
                                          <p:spTgt spid="2331"/>
                                        </p:tgtEl>
                                        <p:attrNameLst>
                                          <p:attrName>style.visibility</p:attrName>
                                        </p:attrNameLst>
                                      </p:cBhvr>
                                      <p:to>
                                        <p:strVal val="hidden"/>
                                      </p:to>
                                    </p:set>
                                  </p:childTnLst>
                                </p:cTn>
                              </p:par>
                              <p:par>
                                <p:cTn id="138" presetID="47" presetClass="exit" presetSubtype="0" fill="hold" grpId="1" nodeType="withEffect">
                                  <p:stCondLst>
                                    <p:cond delay="0"/>
                                  </p:stCondLst>
                                  <p:childTnLst>
                                    <p:animEffect transition="out" filter="fade">
                                      <p:cBhvr>
                                        <p:cTn id="139" dur="1000"/>
                                        <p:tgtEl>
                                          <p:spTgt spid="2333"/>
                                        </p:tgtEl>
                                      </p:cBhvr>
                                    </p:animEffect>
                                    <p:anim calcmode="lin" valueType="num">
                                      <p:cBhvr>
                                        <p:cTn id="140" dur="1000"/>
                                        <p:tgtEl>
                                          <p:spTgt spid="2333"/>
                                        </p:tgtEl>
                                        <p:attrNameLst>
                                          <p:attrName>ppt_x</p:attrName>
                                        </p:attrNameLst>
                                      </p:cBhvr>
                                      <p:tavLst>
                                        <p:tav tm="0">
                                          <p:val>
                                            <p:strVal val="ppt_x"/>
                                          </p:val>
                                        </p:tav>
                                        <p:tav tm="100000">
                                          <p:val>
                                            <p:strVal val="ppt_x"/>
                                          </p:val>
                                        </p:tav>
                                      </p:tavLst>
                                    </p:anim>
                                    <p:anim calcmode="lin" valueType="num">
                                      <p:cBhvr>
                                        <p:cTn id="141" dur="1000"/>
                                        <p:tgtEl>
                                          <p:spTgt spid="2333"/>
                                        </p:tgtEl>
                                        <p:attrNameLst>
                                          <p:attrName>ppt_y</p:attrName>
                                        </p:attrNameLst>
                                      </p:cBhvr>
                                      <p:tavLst>
                                        <p:tav tm="0">
                                          <p:val>
                                            <p:strVal val="ppt_y"/>
                                          </p:val>
                                        </p:tav>
                                        <p:tav tm="100000">
                                          <p:val>
                                            <p:strVal val="ppt_y-.1"/>
                                          </p:val>
                                        </p:tav>
                                      </p:tavLst>
                                    </p:anim>
                                    <p:set>
                                      <p:cBhvr>
                                        <p:cTn id="142" dur="1" fill="hold">
                                          <p:stCondLst>
                                            <p:cond delay="999"/>
                                          </p:stCondLst>
                                        </p:cTn>
                                        <p:tgtEl>
                                          <p:spTgt spid="2333"/>
                                        </p:tgtEl>
                                        <p:attrNameLst>
                                          <p:attrName>style.visibility</p:attrName>
                                        </p:attrNameLst>
                                      </p:cBhvr>
                                      <p:to>
                                        <p:strVal val="hidden"/>
                                      </p:to>
                                    </p:set>
                                  </p:childTnLst>
                                </p:cTn>
                              </p:par>
                              <p:par>
                                <p:cTn id="143" presetID="47" presetClass="exit" presetSubtype="0" fill="hold" grpId="1" nodeType="withEffect">
                                  <p:stCondLst>
                                    <p:cond delay="0"/>
                                  </p:stCondLst>
                                  <p:childTnLst>
                                    <p:animEffect transition="out" filter="fade">
                                      <p:cBhvr>
                                        <p:cTn id="144" dur="1000"/>
                                        <p:tgtEl>
                                          <p:spTgt spid="2334"/>
                                        </p:tgtEl>
                                      </p:cBhvr>
                                    </p:animEffect>
                                    <p:anim calcmode="lin" valueType="num">
                                      <p:cBhvr>
                                        <p:cTn id="145" dur="1000"/>
                                        <p:tgtEl>
                                          <p:spTgt spid="2334"/>
                                        </p:tgtEl>
                                        <p:attrNameLst>
                                          <p:attrName>ppt_x</p:attrName>
                                        </p:attrNameLst>
                                      </p:cBhvr>
                                      <p:tavLst>
                                        <p:tav tm="0">
                                          <p:val>
                                            <p:strVal val="ppt_x"/>
                                          </p:val>
                                        </p:tav>
                                        <p:tav tm="100000">
                                          <p:val>
                                            <p:strVal val="ppt_x"/>
                                          </p:val>
                                        </p:tav>
                                      </p:tavLst>
                                    </p:anim>
                                    <p:anim calcmode="lin" valueType="num">
                                      <p:cBhvr>
                                        <p:cTn id="146" dur="1000"/>
                                        <p:tgtEl>
                                          <p:spTgt spid="2334"/>
                                        </p:tgtEl>
                                        <p:attrNameLst>
                                          <p:attrName>ppt_y</p:attrName>
                                        </p:attrNameLst>
                                      </p:cBhvr>
                                      <p:tavLst>
                                        <p:tav tm="0">
                                          <p:val>
                                            <p:strVal val="ppt_y"/>
                                          </p:val>
                                        </p:tav>
                                        <p:tav tm="100000">
                                          <p:val>
                                            <p:strVal val="ppt_y-.1"/>
                                          </p:val>
                                        </p:tav>
                                      </p:tavLst>
                                    </p:anim>
                                    <p:set>
                                      <p:cBhvr>
                                        <p:cTn id="147" dur="1" fill="hold">
                                          <p:stCondLst>
                                            <p:cond delay="999"/>
                                          </p:stCondLst>
                                        </p:cTn>
                                        <p:tgtEl>
                                          <p:spTgt spid="2334"/>
                                        </p:tgtEl>
                                        <p:attrNameLst>
                                          <p:attrName>style.visibility</p:attrName>
                                        </p:attrNameLst>
                                      </p:cBhvr>
                                      <p:to>
                                        <p:strVal val="hidden"/>
                                      </p:to>
                                    </p:set>
                                  </p:childTnLst>
                                </p:cTn>
                              </p:par>
                              <p:par>
                                <p:cTn id="148" presetID="47" presetClass="exit" presetSubtype="0" fill="hold" grpId="1" nodeType="withEffect">
                                  <p:stCondLst>
                                    <p:cond delay="0"/>
                                  </p:stCondLst>
                                  <p:childTnLst>
                                    <p:animEffect transition="out" filter="fade">
                                      <p:cBhvr>
                                        <p:cTn id="149" dur="1000"/>
                                        <p:tgtEl>
                                          <p:spTgt spid="2330"/>
                                        </p:tgtEl>
                                      </p:cBhvr>
                                    </p:animEffect>
                                    <p:anim calcmode="lin" valueType="num">
                                      <p:cBhvr>
                                        <p:cTn id="150" dur="1000"/>
                                        <p:tgtEl>
                                          <p:spTgt spid="2330"/>
                                        </p:tgtEl>
                                        <p:attrNameLst>
                                          <p:attrName>ppt_x</p:attrName>
                                        </p:attrNameLst>
                                      </p:cBhvr>
                                      <p:tavLst>
                                        <p:tav tm="0">
                                          <p:val>
                                            <p:strVal val="ppt_x"/>
                                          </p:val>
                                        </p:tav>
                                        <p:tav tm="100000">
                                          <p:val>
                                            <p:strVal val="ppt_x"/>
                                          </p:val>
                                        </p:tav>
                                      </p:tavLst>
                                    </p:anim>
                                    <p:anim calcmode="lin" valueType="num">
                                      <p:cBhvr>
                                        <p:cTn id="151" dur="1000"/>
                                        <p:tgtEl>
                                          <p:spTgt spid="2330"/>
                                        </p:tgtEl>
                                        <p:attrNameLst>
                                          <p:attrName>ppt_y</p:attrName>
                                        </p:attrNameLst>
                                      </p:cBhvr>
                                      <p:tavLst>
                                        <p:tav tm="0">
                                          <p:val>
                                            <p:strVal val="ppt_y"/>
                                          </p:val>
                                        </p:tav>
                                        <p:tav tm="100000">
                                          <p:val>
                                            <p:strVal val="ppt_y-.1"/>
                                          </p:val>
                                        </p:tav>
                                      </p:tavLst>
                                    </p:anim>
                                    <p:set>
                                      <p:cBhvr>
                                        <p:cTn id="152" dur="1" fill="hold">
                                          <p:stCondLst>
                                            <p:cond delay="999"/>
                                          </p:stCondLst>
                                        </p:cTn>
                                        <p:tgtEl>
                                          <p:spTgt spid="2330"/>
                                        </p:tgtEl>
                                        <p:attrNameLst>
                                          <p:attrName>style.visibility</p:attrName>
                                        </p:attrNameLst>
                                      </p:cBhvr>
                                      <p:to>
                                        <p:strVal val="hidden"/>
                                      </p:to>
                                    </p:set>
                                  </p:childTnLst>
                                </p:cTn>
                              </p:par>
                              <p:par>
                                <p:cTn id="153" presetID="47" presetClass="exit" presetSubtype="0" fill="hold" grpId="1" nodeType="withEffect">
                                  <p:stCondLst>
                                    <p:cond delay="0"/>
                                  </p:stCondLst>
                                  <p:childTnLst>
                                    <p:animEffect transition="out" filter="fade">
                                      <p:cBhvr>
                                        <p:cTn id="154" dur="1000"/>
                                        <p:tgtEl>
                                          <p:spTgt spid="2335"/>
                                        </p:tgtEl>
                                      </p:cBhvr>
                                    </p:animEffect>
                                    <p:anim calcmode="lin" valueType="num">
                                      <p:cBhvr>
                                        <p:cTn id="155" dur="1000"/>
                                        <p:tgtEl>
                                          <p:spTgt spid="2335"/>
                                        </p:tgtEl>
                                        <p:attrNameLst>
                                          <p:attrName>ppt_x</p:attrName>
                                        </p:attrNameLst>
                                      </p:cBhvr>
                                      <p:tavLst>
                                        <p:tav tm="0">
                                          <p:val>
                                            <p:strVal val="ppt_x"/>
                                          </p:val>
                                        </p:tav>
                                        <p:tav tm="100000">
                                          <p:val>
                                            <p:strVal val="ppt_x"/>
                                          </p:val>
                                        </p:tav>
                                      </p:tavLst>
                                    </p:anim>
                                    <p:anim calcmode="lin" valueType="num">
                                      <p:cBhvr>
                                        <p:cTn id="156" dur="1000"/>
                                        <p:tgtEl>
                                          <p:spTgt spid="2335"/>
                                        </p:tgtEl>
                                        <p:attrNameLst>
                                          <p:attrName>ppt_y</p:attrName>
                                        </p:attrNameLst>
                                      </p:cBhvr>
                                      <p:tavLst>
                                        <p:tav tm="0">
                                          <p:val>
                                            <p:strVal val="ppt_y"/>
                                          </p:val>
                                        </p:tav>
                                        <p:tav tm="100000">
                                          <p:val>
                                            <p:strVal val="ppt_y-.1"/>
                                          </p:val>
                                        </p:tav>
                                      </p:tavLst>
                                    </p:anim>
                                    <p:set>
                                      <p:cBhvr>
                                        <p:cTn id="157" dur="1" fill="hold">
                                          <p:stCondLst>
                                            <p:cond delay="999"/>
                                          </p:stCondLst>
                                        </p:cTn>
                                        <p:tgtEl>
                                          <p:spTgt spid="2335"/>
                                        </p:tgtEl>
                                        <p:attrNameLst>
                                          <p:attrName>style.visibility</p:attrName>
                                        </p:attrNameLst>
                                      </p:cBhvr>
                                      <p:to>
                                        <p:strVal val="hidden"/>
                                      </p:to>
                                    </p:set>
                                  </p:childTnLst>
                                </p:cTn>
                              </p:par>
                              <p:par>
                                <p:cTn id="158" presetID="47" presetClass="exit" presetSubtype="0" fill="hold" grpId="1" nodeType="withEffect">
                                  <p:stCondLst>
                                    <p:cond delay="0"/>
                                  </p:stCondLst>
                                  <p:childTnLst>
                                    <p:animEffect transition="out" filter="fade">
                                      <p:cBhvr>
                                        <p:cTn id="159" dur="1000"/>
                                        <p:tgtEl>
                                          <p:spTgt spid="2338"/>
                                        </p:tgtEl>
                                      </p:cBhvr>
                                    </p:animEffect>
                                    <p:anim calcmode="lin" valueType="num">
                                      <p:cBhvr>
                                        <p:cTn id="160" dur="1000"/>
                                        <p:tgtEl>
                                          <p:spTgt spid="2338"/>
                                        </p:tgtEl>
                                        <p:attrNameLst>
                                          <p:attrName>ppt_x</p:attrName>
                                        </p:attrNameLst>
                                      </p:cBhvr>
                                      <p:tavLst>
                                        <p:tav tm="0">
                                          <p:val>
                                            <p:strVal val="ppt_x"/>
                                          </p:val>
                                        </p:tav>
                                        <p:tav tm="100000">
                                          <p:val>
                                            <p:strVal val="ppt_x"/>
                                          </p:val>
                                        </p:tav>
                                      </p:tavLst>
                                    </p:anim>
                                    <p:anim calcmode="lin" valueType="num">
                                      <p:cBhvr>
                                        <p:cTn id="161" dur="1000"/>
                                        <p:tgtEl>
                                          <p:spTgt spid="2338"/>
                                        </p:tgtEl>
                                        <p:attrNameLst>
                                          <p:attrName>ppt_y</p:attrName>
                                        </p:attrNameLst>
                                      </p:cBhvr>
                                      <p:tavLst>
                                        <p:tav tm="0">
                                          <p:val>
                                            <p:strVal val="ppt_y"/>
                                          </p:val>
                                        </p:tav>
                                        <p:tav tm="100000">
                                          <p:val>
                                            <p:strVal val="ppt_y-.1"/>
                                          </p:val>
                                        </p:tav>
                                      </p:tavLst>
                                    </p:anim>
                                    <p:set>
                                      <p:cBhvr>
                                        <p:cTn id="162" dur="1" fill="hold">
                                          <p:stCondLst>
                                            <p:cond delay="999"/>
                                          </p:stCondLst>
                                        </p:cTn>
                                        <p:tgtEl>
                                          <p:spTgt spid="2338"/>
                                        </p:tgtEl>
                                        <p:attrNameLst>
                                          <p:attrName>style.visibility</p:attrName>
                                        </p:attrNameLst>
                                      </p:cBhvr>
                                      <p:to>
                                        <p:strVal val="hidden"/>
                                      </p:to>
                                    </p:set>
                                  </p:childTnLst>
                                </p:cTn>
                              </p:par>
                              <p:par>
                                <p:cTn id="163" presetID="47" presetClass="exit" presetSubtype="0" fill="hold" nodeType="withEffect">
                                  <p:stCondLst>
                                    <p:cond delay="0"/>
                                  </p:stCondLst>
                                  <p:childTnLst>
                                    <p:animEffect transition="out" filter="fade">
                                      <p:cBhvr>
                                        <p:cTn id="164" dur="1000"/>
                                        <p:tgtEl>
                                          <p:spTgt spid="7"/>
                                        </p:tgtEl>
                                      </p:cBhvr>
                                    </p:animEffect>
                                    <p:anim calcmode="lin" valueType="num">
                                      <p:cBhvr>
                                        <p:cTn id="165" dur="1000"/>
                                        <p:tgtEl>
                                          <p:spTgt spid="7"/>
                                        </p:tgtEl>
                                        <p:attrNameLst>
                                          <p:attrName>ppt_x</p:attrName>
                                        </p:attrNameLst>
                                      </p:cBhvr>
                                      <p:tavLst>
                                        <p:tav tm="0">
                                          <p:val>
                                            <p:strVal val="ppt_x"/>
                                          </p:val>
                                        </p:tav>
                                        <p:tav tm="100000">
                                          <p:val>
                                            <p:strVal val="ppt_x"/>
                                          </p:val>
                                        </p:tav>
                                      </p:tavLst>
                                    </p:anim>
                                    <p:anim calcmode="lin" valueType="num">
                                      <p:cBhvr>
                                        <p:cTn id="166" dur="1000"/>
                                        <p:tgtEl>
                                          <p:spTgt spid="7"/>
                                        </p:tgtEl>
                                        <p:attrNameLst>
                                          <p:attrName>ppt_y</p:attrName>
                                        </p:attrNameLst>
                                      </p:cBhvr>
                                      <p:tavLst>
                                        <p:tav tm="0">
                                          <p:val>
                                            <p:strVal val="ppt_y"/>
                                          </p:val>
                                        </p:tav>
                                        <p:tav tm="100000">
                                          <p:val>
                                            <p:strVal val="ppt_y-.1"/>
                                          </p:val>
                                        </p:tav>
                                      </p:tavLst>
                                    </p:anim>
                                    <p:set>
                                      <p:cBhvr>
                                        <p:cTn id="167" dur="1" fill="hold">
                                          <p:stCondLst>
                                            <p:cond delay="999"/>
                                          </p:stCondLst>
                                        </p:cTn>
                                        <p:tgtEl>
                                          <p:spTgt spid="7"/>
                                        </p:tgtEl>
                                        <p:attrNameLst>
                                          <p:attrName>style.visibility</p:attrName>
                                        </p:attrNameLst>
                                      </p:cBhvr>
                                      <p:to>
                                        <p:strVal val="hidden"/>
                                      </p:to>
                                    </p:set>
                                  </p:childTnLst>
                                </p:cTn>
                              </p:par>
                              <p:par>
                                <p:cTn id="168" presetID="47" presetClass="exit" presetSubtype="0" fill="hold" grpId="1" nodeType="withEffect">
                                  <p:stCondLst>
                                    <p:cond delay="0"/>
                                  </p:stCondLst>
                                  <p:childTnLst>
                                    <p:animEffect transition="out" filter="fade">
                                      <p:cBhvr>
                                        <p:cTn id="169" dur="1000"/>
                                        <p:tgtEl>
                                          <p:spTgt spid="2364"/>
                                        </p:tgtEl>
                                      </p:cBhvr>
                                    </p:animEffect>
                                    <p:anim calcmode="lin" valueType="num">
                                      <p:cBhvr>
                                        <p:cTn id="170" dur="1000"/>
                                        <p:tgtEl>
                                          <p:spTgt spid="2364"/>
                                        </p:tgtEl>
                                        <p:attrNameLst>
                                          <p:attrName>ppt_x</p:attrName>
                                        </p:attrNameLst>
                                      </p:cBhvr>
                                      <p:tavLst>
                                        <p:tav tm="0">
                                          <p:val>
                                            <p:strVal val="ppt_x"/>
                                          </p:val>
                                        </p:tav>
                                        <p:tav tm="100000">
                                          <p:val>
                                            <p:strVal val="ppt_x"/>
                                          </p:val>
                                        </p:tav>
                                      </p:tavLst>
                                    </p:anim>
                                    <p:anim calcmode="lin" valueType="num">
                                      <p:cBhvr>
                                        <p:cTn id="171" dur="1000"/>
                                        <p:tgtEl>
                                          <p:spTgt spid="2364"/>
                                        </p:tgtEl>
                                        <p:attrNameLst>
                                          <p:attrName>ppt_y</p:attrName>
                                        </p:attrNameLst>
                                      </p:cBhvr>
                                      <p:tavLst>
                                        <p:tav tm="0">
                                          <p:val>
                                            <p:strVal val="ppt_y"/>
                                          </p:val>
                                        </p:tav>
                                        <p:tav tm="100000">
                                          <p:val>
                                            <p:strVal val="ppt_y-.1"/>
                                          </p:val>
                                        </p:tav>
                                      </p:tavLst>
                                    </p:anim>
                                    <p:set>
                                      <p:cBhvr>
                                        <p:cTn id="172" dur="1" fill="hold">
                                          <p:stCondLst>
                                            <p:cond delay="999"/>
                                          </p:stCondLst>
                                        </p:cTn>
                                        <p:tgtEl>
                                          <p:spTgt spid="2364"/>
                                        </p:tgtEl>
                                        <p:attrNameLst>
                                          <p:attrName>style.visibility</p:attrName>
                                        </p:attrNameLst>
                                      </p:cBhvr>
                                      <p:to>
                                        <p:strVal val="hidden"/>
                                      </p:to>
                                    </p:set>
                                  </p:childTnLst>
                                </p:cTn>
                              </p:par>
                              <p:par>
                                <p:cTn id="173" presetID="47" presetClass="exit" presetSubtype="0" fill="hold" grpId="1" nodeType="withEffect">
                                  <p:stCondLst>
                                    <p:cond delay="0"/>
                                  </p:stCondLst>
                                  <p:childTnLst>
                                    <p:animEffect transition="out" filter="fade">
                                      <p:cBhvr>
                                        <p:cTn id="174" dur="1000"/>
                                        <p:tgtEl>
                                          <p:spTgt spid="2325"/>
                                        </p:tgtEl>
                                      </p:cBhvr>
                                    </p:animEffect>
                                    <p:anim calcmode="lin" valueType="num">
                                      <p:cBhvr>
                                        <p:cTn id="175" dur="1000"/>
                                        <p:tgtEl>
                                          <p:spTgt spid="2325"/>
                                        </p:tgtEl>
                                        <p:attrNameLst>
                                          <p:attrName>ppt_x</p:attrName>
                                        </p:attrNameLst>
                                      </p:cBhvr>
                                      <p:tavLst>
                                        <p:tav tm="0">
                                          <p:val>
                                            <p:strVal val="ppt_x"/>
                                          </p:val>
                                        </p:tav>
                                        <p:tav tm="100000">
                                          <p:val>
                                            <p:strVal val="ppt_x"/>
                                          </p:val>
                                        </p:tav>
                                      </p:tavLst>
                                    </p:anim>
                                    <p:anim calcmode="lin" valueType="num">
                                      <p:cBhvr>
                                        <p:cTn id="176" dur="1000"/>
                                        <p:tgtEl>
                                          <p:spTgt spid="2325"/>
                                        </p:tgtEl>
                                        <p:attrNameLst>
                                          <p:attrName>ppt_y</p:attrName>
                                        </p:attrNameLst>
                                      </p:cBhvr>
                                      <p:tavLst>
                                        <p:tav tm="0">
                                          <p:val>
                                            <p:strVal val="ppt_y"/>
                                          </p:val>
                                        </p:tav>
                                        <p:tav tm="100000">
                                          <p:val>
                                            <p:strVal val="ppt_y-.1"/>
                                          </p:val>
                                        </p:tav>
                                      </p:tavLst>
                                    </p:anim>
                                    <p:set>
                                      <p:cBhvr>
                                        <p:cTn id="177" dur="1" fill="hold">
                                          <p:stCondLst>
                                            <p:cond delay="999"/>
                                          </p:stCondLst>
                                        </p:cTn>
                                        <p:tgtEl>
                                          <p:spTgt spid="2325"/>
                                        </p:tgtEl>
                                        <p:attrNameLst>
                                          <p:attrName>style.visibility</p:attrName>
                                        </p:attrNameLst>
                                      </p:cBhvr>
                                      <p:to>
                                        <p:strVal val="hidden"/>
                                      </p:to>
                                    </p:set>
                                  </p:childTnLst>
                                </p:cTn>
                              </p:par>
                              <p:par>
                                <p:cTn id="178" presetID="47" presetClass="exit" presetSubtype="0" fill="hold" nodeType="withEffect">
                                  <p:stCondLst>
                                    <p:cond delay="0"/>
                                  </p:stCondLst>
                                  <p:childTnLst>
                                    <p:animEffect transition="out" filter="fade">
                                      <p:cBhvr>
                                        <p:cTn id="179" dur="1000"/>
                                        <p:tgtEl>
                                          <p:spTgt spid="9"/>
                                        </p:tgtEl>
                                      </p:cBhvr>
                                    </p:animEffect>
                                    <p:anim calcmode="lin" valueType="num">
                                      <p:cBhvr>
                                        <p:cTn id="180" dur="1000"/>
                                        <p:tgtEl>
                                          <p:spTgt spid="9"/>
                                        </p:tgtEl>
                                        <p:attrNameLst>
                                          <p:attrName>ppt_x</p:attrName>
                                        </p:attrNameLst>
                                      </p:cBhvr>
                                      <p:tavLst>
                                        <p:tav tm="0">
                                          <p:val>
                                            <p:strVal val="ppt_x"/>
                                          </p:val>
                                        </p:tav>
                                        <p:tav tm="100000">
                                          <p:val>
                                            <p:strVal val="ppt_x"/>
                                          </p:val>
                                        </p:tav>
                                      </p:tavLst>
                                    </p:anim>
                                    <p:anim calcmode="lin" valueType="num">
                                      <p:cBhvr>
                                        <p:cTn id="181" dur="1000"/>
                                        <p:tgtEl>
                                          <p:spTgt spid="9"/>
                                        </p:tgtEl>
                                        <p:attrNameLst>
                                          <p:attrName>ppt_y</p:attrName>
                                        </p:attrNameLst>
                                      </p:cBhvr>
                                      <p:tavLst>
                                        <p:tav tm="0">
                                          <p:val>
                                            <p:strVal val="ppt_y"/>
                                          </p:val>
                                        </p:tav>
                                        <p:tav tm="100000">
                                          <p:val>
                                            <p:strVal val="ppt_y-.1"/>
                                          </p:val>
                                        </p:tav>
                                      </p:tavLst>
                                    </p:anim>
                                    <p:set>
                                      <p:cBhvr>
                                        <p:cTn id="182" dur="1" fill="hold">
                                          <p:stCondLst>
                                            <p:cond delay="999"/>
                                          </p:stCondLst>
                                        </p:cTn>
                                        <p:tgtEl>
                                          <p:spTgt spid="9"/>
                                        </p:tgtEl>
                                        <p:attrNameLst>
                                          <p:attrName>style.visibility</p:attrName>
                                        </p:attrNameLst>
                                      </p:cBhvr>
                                      <p:to>
                                        <p:strVal val="hidden"/>
                                      </p:to>
                                    </p:set>
                                  </p:childTnLst>
                                </p:cTn>
                              </p:par>
                              <p:par>
                                <p:cTn id="183" presetID="47" presetClass="exit" presetSubtype="0" fill="hold" grpId="1" nodeType="withEffect">
                                  <p:stCondLst>
                                    <p:cond delay="0"/>
                                  </p:stCondLst>
                                  <p:childTnLst>
                                    <p:animEffect transition="out" filter="fade">
                                      <p:cBhvr>
                                        <p:cTn id="184" dur="1000"/>
                                        <p:tgtEl>
                                          <p:spTgt spid="2326"/>
                                        </p:tgtEl>
                                      </p:cBhvr>
                                    </p:animEffect>
                                    <p:anim calcmode="lin" valueType="num">
                                      <p:cBhvr>
                                        <p:cTn id="185" dur="1000"/>
                                        <p:tgtEl>
                                          <p:spTgt spid="2326"/>
                                        </p:tgtEl>
                                        <p:attrNameLst>
                                          <p:attrName>ppt_x</p:attrName>
                                        </p:attrNameLst>
                                      </p:cBhvr>
                                      <p:tavLst>
                                        <p:tav tm="0">
                                          <p:val>
                                            <p:strVal val="ppt_x"/>
                                          </p:val>
                                        </p:tav>
                                        <p:tav tm="100000">
                                          <p:val>
                                            <p:strVal val="ppt_x"/>
                                          </p:val>
                                        </p:tav>
                                      </p:tavLst>
                                    </p:anim>
                                    <p:anim calcmode="lin" valueType="num">
                                      <p:cBhvr>
                                        <p:cTn id="186" dur="1000"/>
                                        <p:tgtEl>
                                          <p:spTgt spid="2326"/>
                                        </p:tgtEl>
                                        <p:attrNameLst>
                                          <p:attrName>ppt_y</p:attrName>
                                        </p:attrNameLst>
                                      </p:cBhvr>
                                      <p:tavLst>
                                        <p:tav tm="0">
                                          <p:val>
                                            <p:strVal val="ppt_y"/>
                                          </p:val>
                                        </p:tav>
                                        <p:tav tm="100000">
                                          <p:val>
                                            <p:strVal val="ppt_y-.1"/>
                                          </p:val>
                                        </p:tav>
                                      </p:tavLst>
                                    </p:anim>
                                    <p:set>
                                      <p:cBhvr>
                                        <p:cTn id="187" dur="1" fill="hold">
                                          <p:stCondLst>
                                            <p:cond delay="999"/>
                                          </p:stCondLst>
                                        </p:cTn>
                                        <p:tgtEl>
                                          <p:spTgt spid="2326"/>
                                        </p:tgtEl>
                                        <p:attrNameLst>
                                          <p:attrName>style.visibility</p:attrName>
                                        </p:attrNameLst>
                                      </p:cBhvr>
                                      <p:to>
                                        <p:strVal val="hidden"/>
                                      </p:to>
                                    </p:set>
                                  </p:childTnLst>
                                </p:cTn>
                              </p:par>
                              <p:par>
                                <p:cTn id="188" presetID="47" presetClass="exit" presetSubtype="0" fill="hold" grpId="1" nodeType="withEffect">
                                  <p:stCondLst>
                                    <p:cond delay="0"/>
                                  </p:stCondLst>
                                  <p:childTnLst>
                                    <p:animEffect transition="out" filter="fade">
                                      <p:cBhvr>
                                        <p:cTn id="189" dur="1000"/>
                                        <p:tgtEl>
                                          <p:spTgt spid="2365"/>
                                        </p:tgtEl>
                                      </p:cBhvr>
                                    </p:animEffect>
                                    <p:anim calcmode="lin" valueType="num">
                                      <p:cBhvr>
                                        <p:cTn id="190" dur="1000"/>
                                        <p:tgtEl>
                                          <p:spTgt spid="2365"/>
                                        </p:tgtEl>
                                        <p:attrNameLst>
                                          <p:attrName>ppt_x</p:attrName>
                                        </p:attrNameLst>
                                      </p:cBhvr>
                                      <p:tavLst>
                                        <p:tav tm="0">
                                          <p:val>
                                            <p:strVal val="ppt_x"/>
                                          </p:val>
                                        </p:tav>
                                        <p:tav tm="100000">
                                          <p:val>
                                            <p:strVal val="ppt_x"/>
                                          </p:val>
                                        </p:tav>
                                      </p:tavLst>
                                    </p:anim>
                                    <p:anim calcmode="lin" valueType="num">
                                      <p:cBhvr>
                                        <p:cTn id="191" dur="1000"/>
                                        <p:tgtEl>
                                          <p:spTgt spid="2365"/>
                                        </p:tgtEl>
                                        <p:attrNameLst>
                                          <p:attrName>ppt_y</p:attrName>
                                        </p:attrNameLst>
                                      </p:cBhvr>
                                      <p:tavLst>
                                        <p:tav tm="0">
                                          <p:val>
                                            <p:strVal val="ppt_y"/>
                                          </p:val>
                                        </p:tav>
                                        <p:tav tm="100000">
                                          <p:val>
                                            <p:strVal val="ppt_y-.1"/>
                                          </p:val>
                                        </p:tav>
                                      </p:tavLst>
                                    </p:anim>
                                    <p:set>
                                      <p:cBhvr>
                                        <p:cTn id="192" dur="1" fill="hold">
                                          <p:stCondLst>
                                            <p:cond delay="999"/>
                                          </p:stCondLst>
                                        </p:cTn>
                                        <p:tgtEl>
                                          <p:spTgt spid="2365"/>
                                        </p:tgtEl>
                                        <p:attrNameLst>
                                          <p:attrName>style.visibility</p:attrName>
                                        </p:attrNameLst>
                                      </p:cBhvr>
                                      <p:to>
                                        <p:strVal val="hidden"/>
                                      </p:to>
                                    </p:set>
                                  </p:childTnLst>
                                </p:cTn>
                              </p:par>
                              <p:par>
                                <p:cTn id="193" presetID="47" presetClass="exit" presetSubtype="0" fill="hold" grpId="1" nodeType="withEffect">
                                  <p:stCondLst>
                                    <p:cond delay="0"/>
                                  </p:stCondLst>
                                  <p:childTnLst>
                                    <p:animEffect transition="out" filter="fade">
                                      <p:cBhvr>
                                        <p:cTn id="194" dur="1000"/>
                                        <p:tgtEl>
                                          <p:spTgt spid="2337"/>
                                        </p:tgtEl>
                                      </p:cBhvr>
                                    </p:animEffect>
                                    <p:anim calcmode="lin" valueType="num">
                                      <p:cBhvr>
                                        <p:cTn id="195" dur="1000"/>
                                        <p:tgtEl>
                                          <p:spTgt spid="2337"/>
                                        </p:tgtEl>
                                        <p:attrNameLst>
                                          <p:attrName>ppt_x</p:attrName>
                                        </p:attrNameLst>
                                      </p:cBhvr>
                                      <p:tavLst>
                                        <p:tav tm="0">
                                          <p:val>
                                            <p:strVal val="ppt_x"/>
                                          </p:val>
                                        </p:tav>
                                        <p:tav tm="100000">
                                          <p:val>
                                            <p:strVal val="ppt_x"/>
                                          </p:val>
                                        </p:tav>
                                      </p:tavLst>
                                    </p:anim>
                                    <p:anim calcmode="lin" valueType="num">
                                      <p:cBhvr>
                                        <p:cTn id="196" dur="1000"/>
                                        <p:tgtEl>
                                          <p:spTgt spid="2337"/>
                                        </p:tgtEl>
                                        <p:attrNameLst>
                                          <p:attrName>ppt_y</p:attrName>
                                        </p:attrNameLst>
                                      </p:cBhvr>
                                      <p:tavLst>
                                        <p:tav tm="0">
                                          <p:val>
                                            <p:strVal val="ppt_y"/>
                                          </p:val>
                                        </p:tav>
                                        <p:tav tm="100000">
                                          <p:val>
                                            <p:strVal val="ppt_y-.1"/>
                                          </p:val>
                                        </p:tav>
                                      </p:tavLst>
                                    </p:anim>
                                    <p:set>
                                      <p:cBhvr>
                                        <p:cTn id="197" dur="1" fill="hold">
                                          <p:stCondLst>
                                            <p:cond delay="999"/>
                                          </p:stCondLst>
                                        </p:cTn>
                                        <p:tgtEl>
                                          <p:spTgt spid="2337"/>
                                        </p:tgtEl>
                                        <p:attrNameLst>
                                          <p:attrName>style.visibility</p:attrName>
                                        </p:attrNameLst>
                                      </p:cBhvr>
                                      <p:to>
                                        <p:strVal val="hidden"/>
                                      </p:to>
                                    </p:set>
                                  </p:childTnLst>
                                </p:cTn>
                              </p:par>
                              <p:par>
                                <p:cTn id="198" presetID="47" presetClass="exit" presetSubtype="0" fill="hold" nodeType="withEffect">
                                  <p:stCondLst>
                                    <p:cond delay="0"/>
                                  </p:stCondLst>
                                  <p:childTnLst>
                                    <p:animEffect transition="out" filter="fade">
                                      <p:cBhvr>
                                        <p:cTn id="199" dur="1000"/>
                                        <p:tgtEl>
                                          <p:spTgt spid="20"/>
                                        </p:tgtEl>
                                      </p:cBhvr>
                                    </p:animEffect>
                                    <p:anim calcmode="lin" valueType="num">
                                      <p:cBhvr>
                                        <p:cTn id="200" dur="1000"/>
                                        <p:tgtEl>
                                          <p:spTgt spid="20"/>
                                        </p:tgtEl>
                                        <p:attrNameLst>
                                          <p:attrName>ppt_x</p:attrName>
                                        </p:attrNameLst>
                                      </p:cBhvr>
                                      <p:tavLst>
                                        <p:tav tm="0">
                                          <p:val>
                                            <p:strVal val="ppt_x"/>
                                          </p:val>
                                        </p:tav>
                                        <p:tav tm="100000">
                                          <p:val>
                                            <p:strVal val="ppt_x"/>
                                          </p:val>
                                        </p:tav>
                                      </p:tavLst>
                                    </p:anim>
                                    <p:anim calcmode="lin" valueType="num">
                                      <p:cBhvr>
                                        <p:cTn id="201" dur="1000"/>
                                        <p:tgtEl>
                                          <p:spTgt spid="20"/>
                                        </p:tgtEl>
                                        <p:attrNameLst>
                                          <p:attrName>ppt_y</p:attrName>
                                        </p:attrNameLst>
                                      </p:cBhvr>
                                      <p:tavLst>
                                        <p:tav tm="0">
                                          <p:val>
                                            <p:strVal val="ppt_y"/>
                                          </p:val>
                                        </p:tav>
                                        <p:tav tm="100000">
                                          <p:val>
                                            <p:strVal val="ppt_y-.1"/>
                                          </p:val>
                                        </p:tav>
                                      </p:tavLst>
                                    </p:anim>
                                    <p:set>
                                      <p:cBhvr>
                                        <p:cTn id="202" dur="1" fill="hold">
                                          <p:stCondLst>
                                            <p:cond delay="999"/>
                                          </p:stCondLst>
                                        </p:cTn>
                                        <p:tgtEl>
                                          <p:spTgt spid="20"/>
                                        </p:tgtEl>
                                        <p:attrNameLst>
                                          <p:attrName>style.visibility</p:attrName>
                                        </p:attrNameLst>
                                      </p:cBhvr>
                                      <p:to>
                                        <p:strVal val="hidden"/>
                                      </p:to>
                                    </p:set>
                                  </p:childTnLst>
                                </p:cTn>
                              </p:par>
                              <p:par>
                                <p:cTn id="203" presetID="47" presetClass="exit" presetSubtype="0" fill="hold" grpId="1" nodeType="withEffect">
                                  <p:stCondLst>
                                    <p:cond delay="0"/>
                                  </p:stCondLst>
                                  <p:childTnLst>
                                    <p:animEffect transition="out" filter="fade">
                                      <p:cBhvr>
                                        <p:cTn id="204" dur="1000"/>
                                        <p:tgtEl>
                                          <p:spTgt spid="2366"/>
                                        </p:tgtEl>
                                      </p:cBhvr>
                                    </p:animEffect>
                                    <p:anim calcmode="lin" valueType="num">
                                      <p:cBhvr>
                                        <p:cTn id="205" dur="1000"/>
                                        <p:tgtEl>
                                          <p:spTgt spid="2366"/>
                                        </p:tgtEl>
                                        <p:attrNameLst>
                                          <p:attrName>ppt_x</p:attrName>
                                        </p:attrNameLst>
                                      </p:cBhvr>
                                      <p:tavLst>
                                        <p:tav tm="0">
                                          <p:val>
                                            <p:strVal val="ppt_x"/>
                                          </p:val>
                                        </p:tav>
                                        <p:tav tm="100000">
                                          <p:val>
                                            <p:strVal val="ppt_x"/>
                                          </p:val>
                                        </p:tav>
                                      </p:tavLst>
                                    </p:anim>
                                    <p:anim calcmode="lin" valueType="num">
                                      <p:cBhvr>
                                        <p:cTn id="206" dur="1000"/>
                                        <p:tgtEl>
                                          <p:spTgt spid="2366"/>
                                        </p:tgtEl>
                                        <p:attrNameLst>
                                          <p:attrName>ppt_y</p:attrName>
                                        </p:attrNameLst>
                                      </p:cBhvr>
                                      <p:tavLst>
                                        <p:tav tm="0">
                                          <p:val>
                                            <p:strVal val="ppt_y"/>
                                          </p:val>
                                        </p:tav>
                                        <p:tav tm="100000">
                                          <p:val>
                                            <p:strVal val="ppt_y-.1"/>
                                          </p:val>
                                        </p:tav>
                                      </p:tavLst>
                                    </p:anim>
                                    <p:set>
                                      <p:cBhvr>
                                        <p:cTn id="207" dur="1" fill="hold">
                                          <p:stCondLst>
                                            <p:cond delay="999"/>
                                          </p:stCondLst>
                                        </p:cTn>
                                        <p:tgtEl>
                                          <p:spTgt spid="2366"/>
                                        </p:tgtEl>
                                        <p:attrNameLst>
                                          <p:attrName>style.visibility</p:attrName>
                                        </p:attrNameLst>
                                      </p:cBhvr>
                                      <p:to>
                                        <p:strVal val="hidden"/>
                                      </p:to>
                                    </p:set>
                                  </p:childTnLst>
                                </p:cTn>
                              </p:par>
                              <p:par>
                                <p:cTn id="208" presetID="47" presetClass="exit" presetSubtype="0" fill="hold" grpId="1" nodeType="withEffect">
                                  <p:stCondLst>
                                    <p:cond delay="0"/>
                                  </p:stCondLst>
                                  <p:childTnLst>
                                    <p:animEffect transition="out" filter="fade">
                                      <p:cBhvr>
                                        <p:cTn id="209" dur="1000"/>
                                        <p:tgtEl>
                                          <p:spTgt spid="2327"/>
                                        </p:tgtEl>
                                      </p:cBhvr>
                                    </p:animEffect>
                                    <p:anim calcmode="lin" valueType="num">
                                      <p:cBhvr>
                                        <p:cTn id="210" dur="1000"/>
                                        <p:tgtEl>
                                          <p:spTgt spid="2327"/>
                                        </p:tgtEl>
                                        <p:attrNameLst>
                                          <p:attrName>ppt_x</p:attrName>
                                        </p:attrNameLst>
                                      </p:cBhvr>
                                      <p:tavLst>
                                        <p:tav tm="0">
                                          <p:val>
                                            <p:strVal val="ppt_x"/>
                                          </p:val>
                                        </p:tav>
                                        <p:tav tm="100000">
                                          <p:val>
                                            <p:strVal val="ppt_x"/>
                                          </p:val>
                                        </p:tav>
                                      </p:tavLst>
                                    </p:anim>
                                    <p:anim calcmode="lin" valueType="num">
                                      <p:cBhvr>
                                        <p:cTn id="211" dur="1000"/>
                                        <p:tgtEl>
                                          <p:spTgt spid="2327"/>
                                        </p:tgtEl>
                                        <p:attrNameLst>
                                          <p:attrName>ppt_y</p:attrName>
                                        </p:attrNameLst>
                                      </p:cBhvr>
                                      <p:tavLst>
                                        <p:tav tm="0">
                                          <p:val>
                                            <p:strVal val="ppt_y"/>
                                          </p:val>
                                        </p:tav>
                                        <p:tav tm="100000">
                                          <p:val>
                                            <p:strVal val="ppt_y-.1"/>
                                          </p:val>
                                        </p:tav>
                                      </p:tavLst>
                                    </p:anim>
                                    <p:set>
                                      <p:cBhvr>
                                        <p:cTn id="212" dur="1" fill="hold">
                                          <p:stCondLst>
                                            <p:cond delay="999"/>
                                          </p:stCondLst>
                                        </p:cTn>
                                        <p:tgtEl>
                                          <p:spTgt spid="2327"/>
                                        </p:tgtEl>
                                        <p:attrNameLst>
                                          <p:attrName>style.visibility</p:attrName>
                                        </p:attrNameLst>
                                      </p:cBhvr>
                                      <p:to>
                                        <p:strVal val="hidden"/>
                                      </p:to>
                                    </p:set>
                                  </p:childTnLst>
                                </p:cTn>
                              </p:par>
                              <p:par>
                                <p:cTn id="213" presetID="47" presetClass="exit" presetSubtype="0" fill="hold" nodeType="withEffect">
                                  <p:stCondLst>
                                    <p:cond delay="0"/>
                                  </p:stCondLst>
                                  <p:childTnLst>
                                    <p:animEffect transition="out" filter="fade">
                                      <p:cBhvr>
                                        <p:cTn id="214" dur="1000"/>
                                        <p:tgtEl>
                                          <p:spTgt spid="31"/>
                                        </p:tgtEl>
                                      </p:cBhvr>
                                    </p:animEffect>
                                    <p:anim calcmode="lin" valueType="num">
                                      <p:cBhvr>
                                        <p:cTn id="215" dur="1000"/>
                                        <p:tgtEl>
                                          <p:spTgt spid="31"/>
                                        </p:tgtEl>
                                        <p:attrNameLst>
                                          <p:attrName>ppt_x</p:attrName>
                                        </p:attrNameLst>
                                      </p:cBhvr>
                                      <p:tavLst>
                                        <p:tav tm="0">
                                          <p:val>
                                            <p:strVal val="ppt_x"/>
                                          </p:val>
                                        </p:tav>
                                        <p:tav tm="100000">
                                          <p:val>
                                            <p:strVal val="ppt_x"/>
                                          </p:val>
                                        </p:tav>
                                      </p:tavLst>
                                    </p:anim>
                                    <p:anim calcmode="lin" valueType="num">
                                      <p:cBhvr>
                                        <p:cTn id="216" dur="1000"/>
                                        <p:tgtEl>
                                          <p:spTgt spid="31"/>
                                        </p:tgtEl>
                                        <p:attrNameLst>
                                          <p:attrName>ppt_y</p:attrName>
                                        </p:attrNameLst>
                                      </p:cBhvr>
                                      <p:tavLst>
                                        <p:tav tm="0">
                                          <p:val>
                                            <p:strVal val="ppt_y"/>
                                          </p:val>
                                        </p:tav>
                                        <p:tav tm="100000">
                                          <p:val>
                                            <p:strVal val="ppt_y-.1"/>
                                          </p:val>
                                        </p:tav>
                                      </p:tavLst>
                                    </p:anim>
                                    <p:set>
                                      <p:cBhvr>
                                        <p:cTn id="217" dur="1" fill="hold">
                                          <p:stCondLst>
                                            <p:cond delay="999"/>
                                          </p:stCondLst>
                                        </p:cTn>
                                        <p:tgtEl>
                                          <p:spTgt spid="31"/>
                                        </p:tgtEl>
                                        <p:attrNameLst>
                                          <p:attrName>style.visibility</p:attrName>
                                        </p:attrNameLst>
                                      </p:cBhvr>
                                      <p:to>
                                        <p:strVal val="hidden"/>
                                      </p:to>
                                    </p:set>
                                  </p:childTnLst>
                                </p:cTn>
                              </p:par>
                              <p:par>
                                <p:cTn id="218" presetID="47" presetClass="exit" presetSubtype="0" fill="hold" nodeType="withEffect">
                                  <p:stCondLst>
                                    <p:cond delay="0"/>
                                  </p:stCondLst>
                                  <p:childTnLst>
                                    <p:animEffect transition="out" filter="fade">
                                      <p:cBhvr>
                                        <p:cTn id="219" dur="1000"/>
                                        <p:tgtEl>
                                          <p:spTgt spid="2307"/>
                                        </p:tgtEl>
                                      </p:cBhvr>
                                    </p:animEffect>
                                    <p:anim calcmode="lin" valueType="num">
                                      <p:cBhvr>
                                        <p:cTn id="220" dur="1000"/>
                                        <p:tgtEl>
                                          <p:spTgt spid="2307"/>
                                        </p:tgtEl>
                                        <p:attrNameLst>
                                          <p:attrName>ppt_x</p:attrName>
                                        </p:attrNameLst>
                                      </p:cBhvr>
                                      <p:tavLst>
                                        <p:tav tm="0">
                                          <p:val>
                                            <p:strVal val="ppt_x"/>
                                          </p:val>
                                        </p:tav>
                                        <p:tav tm="100000">
                                          <p:val>
                                            <p:strVal val="ppt_x"/>
                                          </p:val>
                                        </p:tav>
                                      </p:tavLst>
                                    </p:anim>
                                    <p:anim calcmode="lin" valueType="num">
                                      <p:cBhvr>
                                        <p:cTn id="221" dur="1000"/>
                                        <p:tgtEl>
                                          <p:spTgt spid="2307"/>
                                        </p:tgtEl>
                                        <p:attrNameLst>
                                          <p:attrName>ppt_y</p:attrName>
                                        </p:attrNameLst>
                                      </p:cBhvr>
                                      <p:tavLst>
                                        <p:tav tm="0">
                                          <p:val>
                                            <p:strVal val="ppt_y"/>
                                          </p:val>
                                        </p:tav>
                                        <p:tav tm="100000">
                                          <p:val>
                                            <p:strVal val="ppt_y-.1"/>
                                          </p:val>
                                        </p:tav>
                                      </p:tavLst>
                                    </p:anim>
                                    <p:set>
                                      <p:cBhvr>
                                        <p:cTn id="222" dur="1" fill="hold">
                                          <p:stCondLst>
                                            <p:cond delay="999"/>
                                          </p:stCondLst>
                                        </p:cTn>
                                        <p:tgtEl>
                                          <p:spTgt spid="2307"/>
                                        </p:tgtEl>
                                        <p:attrNameLst>
                                          <p:attrName>style.visibility</p:attrName>
                                        </p:attrNameLst>
                                      </p:cBhvr>
                                      <p:to>
                                        <p:strVal val="hidden"/>
                                      </p:to>
                                    </p:set>
                                  </p:childTnLst>
                                </p:cTn>
                              </p:par>
                              <p:par>
                                <p:cTn id="223" presetID="47" presetClass="exit" presetSubtype="0" fill="hold" grpId="1" nodeType="withEffect">
                                  <p:stCondLst>
                                    <p:cond delay="0"/>
                                  </p:stCondLst>
                                  <p:childTnLst>
                                    <p:animEffect transition="out" filter="fade">
                                      <p:cBhvr>
                                        <p:cTn id="224" dur="1000"/>
                                        <p:tgtEl>
                                          <p:spTgt spid="2367"/>
                                        </p:tgtEl>
                                      </p:cBhvr>
                                    </p:animEffect>
                                    <p:anim calcmode="lin" valueType="num">
                                      <p:cBhvr>
                                        <p:cTn id="225" dur="1000"/>
                                        <p:tgtEl>
                                          <p:spTgt spid="2367"/>
                                        </p:tgtEl>
                                        <p:attrNameLst>
                                          <p:attrName>ppt_x</p:attrName>
                                        </p:attrNameLst>
                                      </p:cBhvr>
                                      <p:tavLst>
                                        <p:tav tm="0">
                                          <p:val>
                                            <p:strVal val="ppt_x"/>
                                          </p:val>
                                        </p:tav>
                                        <p:tav tm="100000">
                                          <p:val>
                                            <p:strVal val="ppt_x"/>
                                          </p:val>
                                        </p:tav>
                                      </p:tavLst>
                                    </p:anim>
                                    <p:anim calcmode="lin" valueType="num">
                                      <p:cBhvr>
                                        <p:cTn id="226" dur="1000"/>
                                        <p:tgtEl>
                                          <p:spTgt spid="2367"/>
                                        </p:tgtEl>
                                        <p:attrNameLst>
                                          <p:attrName>ppt_y</p:attrName>
                                        </p:attrNameLst>
                                      </p:cBhvr>
                                      <p:tavLst>
                                        <p:tav tm="0">
                                          <p:val>
                                            <p:strVal val="ppt_y"/>
                                          </p:val>
                                        </p:tav>
                                        <p:tav tm="100000">
                                          <p:val>
                                            <p:strVal val="ppt_y-.1"/>
                                          </p:val>
                                        </p:tav>
                                      </p:tavLst>
                                    </p:anim>
                                    <p:set>
                                      <p:cBhvr>
                                        <p:cTn id="227" dur="1" fill="hold">
                                          <p:stCondLst>
                                            <p:cond delay="999"/>
                                          </p:stCondLst>
                                        </p:cTn>
                                        <p:tgtEl>
                                          <p:spTgt spid="2367"/>
                                        </p:tgtEl>
                                        <p:attrNameLst>
                                          <p:attrName>style.visibility</p:attrName>
                                        </p:attrNameLst>
                                      </p:cBhvr>
                                      <p:to>
                                        <p:strVal val="hidden"/>
                                      </p:to>
                                    </p:set>
                                  </p:childTnLst>
                                </p:cTn>
                              </p:par>
                              <p:par>
                                <p:cTn id="228" presetID="47" presetClass="exit" presetSubtype="0" fill="hold" grpId="1" nodeType="withEffect">
                                  <p:stCondLst>
                                    <p:cond delay="0"/>
                                  </p:stCondLst>
                                  <p:childTnLst>
                                    <p:animEffect transition="out" filter="fade">
                                      <p:cBhvr>
                                        <p:cTn id="229" dur="1000"/>
                                        <p:tgtEl>
                                          <p:spTgt spid="2328"/>
                                        </p:tgtEl>
                                      </p:cBhvr>
                                    </p:animEffect>
                                    <p:anim calcmode="lin" valueType="num">
                                      <p:cBhvr>
                                        <p:cTn id="230" dur="1000"/>
                                        <p:tgtEl>
                                          <p:spTgt spid="2328"/>
                                        </p:tgtEl>
                                        <p:attrNameLst>
                                          <p:attrName>ppt_x</p:attrName>
                                        </p:attrNameLst>
                                      </p:cBhvr>
                                      <p:tavLst>
                                        <p:tav tm="0">
                                          <p:val>
                                            <p:strVal val="ppt_x"/>
                                          </p:val>
                                        </p:tav>
                                        <p:tav tm="100000">
                                          <p:val>
                                            <p:strVal val="ppt_x"/>
                                          </p:val>
                                        </p:tav>
                                      </p:tavLst>
                                    </p:anim>
                                    <p:anim calcmode="lin" valueType="num">
                                      <p:cBhvr>
                                        <p:cTn id="231" dur="1000"/>
                                        <p:tgtEl>
                                          <p:spTgt spid="2328"/>
                                        </p:tgtEl>
                                        <p:attrNameLst>
                                          <p:attrName>ppt_y</p:attrName>
                                        </p:attrNameLst>
                                      </p:cBhvr>
                                      <p:tavLst>
                                        <p:tav tm="0">
                                          <p:val>
                                            <p:strVal val="ppt_y"/>
                                          </p:val>
                                        </p:tav>
                                        <p:tav tm="100000">
                                          <p:val>
                                            <p:strVal val="ppt_y-.1"/>
                                          </p:val>
                                        </p:tav>
                                      </p:tavLst>
                                    </p:anim>
                                    <p:set>
                                      <p:cBhvr>
                                        <p:cTn id="232" dur="1" fill="hold">
                                          <p:stCondLst>
                                            <p:cond delay="999"/>
                                          </p:stCondLst>
                                        </p:cTn>
                                        <p:tgtEl>
                                          <p:spTgt spid="2328"/>
                                        </p:tgtEl>
                                        <p:attrNameLst>
                                          <p:attrName>style.visibility</p:attrName>
                                        </p:attrNameLst>
                                      </p:cBhvr>
                                      <p:to>
                                        <p:strVal val="hidden"/>
                                      </p:to>
                                    </p:set>
                                  </p:childTnLst>
                                </p:cTn>
                              </p:par>
                              <p:par>
                                <p:cTn id="233" presetID="47" presetClass="exit" presetSubtype="0" fill="hold" nodeType="withEffect">
                                  <p:stCondLst>
                                    <p:cond delay="0"/>
                                  </p:stCondLst>
                                  <p:childTnLst>
                                    <p:animEffect transition="out" filter="fade">
                                      <p:cBhvr>
                                        <p:cTn id="234" dur="1000"/>
                                        <p:tgtEl>
                                          <p:spTgt spid="30"/>
                                        </p:tgtEl>
                                      </p:cBhvr>
                                    </p:animEffect>
                                    <p:anim calcmode="lin" valueType="num">
                                      <p:cBhvr>
                                        <p:cTn id="235" dur="1000"/>
                                        <p:tgtEl>
                                          <p:spTgt spid="30"/>
                                        </p:tgtEl>
                                        <p:attrNameLst>
                                          <p:attrName>ppt_x</p:attrName>
                                        </p:attrNameLst>
                                      </p:cBhvr>
                                      <p:tavLst>
                                        <p:tav tm="0">
                                          <p:val>
                                            <p:strVal val="ppt_x"/>
                                          </p:val>
                                        </p:tav>
                                        <p:tav tm="100000">
                                          <p:val>
                                            <p:strVal val="ppt_x"/>
                                          </p:val>
                                        </p:tav>
                                      </p:tavLst>
                                    </p:anim>
                                    <p:anim calcmode="lin" valueType="num">
                                      <p:cBhvr>
                                        <p:cTn id="236" dur="1000"/>
                                        <p:tgtEl>
                                          <p:spTgt spid="30"/>
                                        </p:tgtEl>
                                        <p:attrNameLst>
                                          <p:attrName>ppt_y</p:attrName>
                                        </p:attrNameLst>
                                      </p:cBhvr>
                                      <p:tavLst>
                                        <p:tav tm="0">
                                          <p:val>
                                            <p:strVal val="ppt_y"/>
                                          </p:val>
                                        </p:tav>
                                        <p:tav tm="100000">
                                          <p:val>
                                            <p:strVal val="ppt_y-.1"/>
                                          </p:val>
                                        </p:tav>
                                      </p:tavLst>
                                    </p:anim>
                                    <p:set>
                                      <p:cBhvr>
                                        <p:cTn id="237" dur="1" fill="hold">
                                          <p:stCondLst>
                                            <p:cond delay="999"/>
                                          </p:stCondLst>
                                        </p:cTn>
                                        <p:tgtEl>
                                          <p:spTgt spid="30"/>
                                        </p:tgtEl>
                                        <p:attrNameLst>
                                          <p:attrName>style.visibility</p:attrName>
                                        </p:attrNameLst>
                                      </p:cBhvr>
                                      <p:to>
                                        <p:strVal val="hidden"/>
                                      </p:to>
                                    </p:set>
                                  </p:childTnLst>
                                </p:cTn>
                              </p:par>
                              <p:par>
                                <p:cTn id="238" presetID="47" presetClass="exit" presetSubtype="0" fill="hold" nodeType="withEffect">
                                  <p:stCondLst>
                                    <p:cond delay="0"/>
                                  </p:stCondLst>
                                  <p:childTnLst>
                                    <p:animEffect transition="out" filter="fade">
                                      <p:cBhvr>
                                        <p:cTn id="239" dur="1000"/>
                                        <p:tgtEl>
                                          <p:spTgt spid="2313"/>
                                        </p:tgtEl>
                                      </p:cBhvr>
                                    </p:animEffect>
                                    <p:anim calcmode="lin" valueType="num">
                                      <p:cBhvr>
                                        <p:cTn id="240" dur="1000"/>
                                        <p:tgtEl>
                                          <p:spTgt spid="2313"/>
                                        </p:tgtEl>
                                        <p:attrNameLst>
                                          <p:attrName>ppt_x</p:attrName>
                                        </p:attrNameLst>
                                      </p:cBhvr>
                                      <p:tavLst>
                                        <p:tav tm="0">
                                          <p:val>
                                            <p:strVal val="ppt_x"/>
                                          </p:val>
                                        </p:tav>
                                        <p:tav tm="100000">
                                          <p:val>
                                            <p:strVal val="ppt_x"/>
                                          </p:val>
                                        </p:tav>
                                      </p:tavLst>
                                    </p:anim>
                                    <p:anim calcmode="lin" valueType="num">
                                      <p:cBhvr>
                                        <p:cTn id="241" dur="1000"/>
                                        <p:tgtEl>
                                          <p:spTgt spid="2313"/>
                                        </p:tgtEl>
                                        <p:attrNameLst>
                                          <p:attrName>ppt_y</p:attrName>
                                        </p:attrNameLst>
                                      </p:cBhvr>
                                      <p:tavLst>
                                        <p:tav tm="0">
                                          <p:val>
                                            <p:strVal val="ppt_y"/>
                                          </p:val>
                                        </p:tav>
                                        <p:tav tm="100000">
                                          <p:val>
                                            <p:strVal val="ppt_y-.1"/>
                                          </p:val>
                                        </p:tav>
                                      </p:tavLst>
                                    </p:anim>
                                    <p:set>
                                      <p:cBhvr>
                                        <p:cTn id="242" dur="1" fill="hold">
                                          <p:stCondLst>
                                            <p:cond delay="999"/>
                                          </p:stCondLst>
                                        </p:cTn>
                                        <p:tgtEl>
                                          <p:spTgt spid="2313"/>
                                        </p:tgtEl>
                                        <p:attrNameLst>
                                          <p:attrName>style.visibility</p:attrName>
                                        </p:attrNameLst>
                                      </p:cBhvr>
                                      <p:to>
                                        <p:strVal val="hidden"/>
                                      </p:to>
                                    </p:set>
                                  </p:childTnLst>
                                </p:cTn>
                              </p:par>
                              <p:par>
                                <p:cTn id="243" presetID="47" presetClass="exit" presetSubtype="0" fill="hold" grpId="1" nodeType="withEffect">
                                  <p:stCondLst>
                                    <p:cond delay="0"/>
                                  </p:stCondLst>
                                  <p:childTnLst>
                                    <p:animEffect transition="out" filter="fade">
                                      <p:cBhvr>
                                        <p:cTn id="244" dur="1000"/>
                                        <p:tgtEl>
                                          <p:spTgt spid="2368"/>
                                        </p:tgtEl>
                                      </p:cBhvr>
                                    </p:animEffect>
                                    <p:anim calcmode="lin" valueType="num">
                                      <p:cBhvr>
                                        <p:cTn id="245" dur="1000"/>
                                        <p:tgtEl>
                                          <p:spTgt spid="2368"/>
                                        </p:tgtEl>
                                        <p:attrNameLst>
                                          <p:attrName>ppt_x</p:attrName>
                                        </p:attrNameLst>
                                      </p:cBhvr>
                                      <p:tavLst>
                                        <p:tav tm="0">
                                          <p:val>
                                            <p:strVal val="ppt_x"/>
                                          </p:val>
                                        </p:tav>
                                        <p:tav tm="100000">
                                          <p:val>
                                            <p:strVal val="ppt_x"/>
                                          </p:val>
                                        </p:tav>
                                      </p:tavLst>
                                    </p:anim>
                                    <p:anim calcmode="lin" valueType="num">
                                      <p:cBhvr>
                                        <p:cTn id="246" dur="1000"/>
                                        <p:tgtEl>
                                          <p:spTgt spid="2368"/>
                                        </p:tgtEl>
                                        <p:attrNameLst>
                                          <p:attrName>ppt_y</p:attrName>
                                        </p:attrNameLst>
                                      </p:cBhvr>
                                      <p:tavLst>
                                        <p:tav tm="0">
                                          <p:val>
                                            <p:strVal val="ppt_y"/>
                                          </p:val>
                                        </p:tav>
                                        <p:tav tm="100000">
                                          <p:val>
                                            <p:strVal val="ppt_y-.1"/>
                                          </p:val>
                                        </p:tav>
                                      </p:tavLst>
                                    </p:anim>
                                    <p:set>
                                      <p:cBhvr>
                                        <p:cTn id="247" dur="1" fill="hold">
                                          <p:stCondLst>
                                            <p:cond delay="999"/>
                                          </p:stCondLst>
                                        </p:cTn>
                                        <p:tgtEl>
                                          <p:spTgt spid="2368"/>
                                        </p:tgtEl>
                                        <p:attrNameLst>
                                          <p:attrName>style.visibility</p:attrName>
                                        </p:attrNameLst>
                                      </p:cBhvr>
                                      <p:to>
                                        <p:strVal val="hidden"/>
                                      </p:to>
                                    </p:set>
                                  </p:childTnLst>
                                </p:cTn>
                              </p:par>
                              <p:par>
                                <p:cTn id="248" presetID="47" presetClass="exit" presetSubtype="0" fill="hold" grpId="1" nodeType="withEffect">
                                  <p:stCondLst>
                                    <p:cond delay="0"/>
                                  </p:stCondLst>
                                  <p:childTnLst>
                                    <p:animEffect transition="out" filter="fade">
                                      <p:cBhvr>
                                        <p:cTn id="249" dur="1000"/>
                                        <p:tgtEl>
                                          <p:spTgt spid="2329"/>
                                        </p:tgtEl>
                                      </p:cBhvr>
                                    </p:animEffect>
                                    <p:anim calcmode="lin" valueType="num">
                                      <p:cBhvr>
                                        <p:cTn id="250" dur="1000"/>
                                        <p:tgtEl>
                                          <p:spTgt spid="2329"/>
                                        </p:tgtEl>
                                        <p:attrNameLst>
                                          <p:attrName>ppt_x</p:attrName>
                                        </p:attrNameLst>
                                      </p:cBhvr>
                                      <p:tavLst>
                                        <p:tav tm="0">
                                          <p:val>
                                            <p:strVal val="ppt_x"/>
                                          </p:val>
                                        </p:tav>
                                        <p:tav tm="100000">
                                          <p:val>
                                            <p:strVal val="ppt_x"/>
                                          </p:val>
                                        </p:tav>
                                      </p:tavLst>
                                    </p:anim>
                                    <p:anim calcmode="lin" valueType="num">
                                      <p:cBhvr>
                                        <p:cTn id="251" dur="1000"/>
                                        <p:tgtEl>
                                          <p:spTgt spid="2329"/>
                                        </p:tgtEl>
                                        <p:attrNameLst>
                                          <p:attrName>ppt_y</p:attrName>
                                        </p:attrNameLst>
                                      </p:cBhvr>
                                      <p:tavLst>
                                        <p:tav tm="0">
                                          <p:val>
                                            <p:strVal val="ppt_y"/>
                                          </p:val>
                                        </p:tav>
                                        <p:tav tm="100000">
                                          <p:val>
                                            <p:strVal val="ppt_y-.1"/>
                                          </p:val>
                                        </p:tav>
                                      </p:tavLst>
                                    </p:anim>
                                    <p:set>
                                      <p:cBhvr>
                                        <p:cTn id="252" dur="1" fill="hold">
                                          <p:stCondLst>
                                            <p:cond delay="999"/>
                                          </p:stCondLst>
                                        </p:cTn>
                                        <p:tgtEl>
                                          <p:spTgt spid="2329"/>
                                        </p:tgtEl>
                                        <p:attrNameLst>
                                          <p:attrName>style.visibility</p:attrName>
                                        </p:attrNameLst>
                                      </p:cBhvr>
                                      <p:to>
                                        <p:strVal val="hidden"/>
                                      </p:to>
                                    </p:set>
                                  </p:childTnLst>
                                </p:cTn>
                              </p:par>
                              <p:par>
                                <p:cTn id="253" presetID="47" presetClass="exit" presetSubtype="0" fill="hold" grpId="0" nodeType="withEffect">
                                  <p:stCondLst>
                                    <p:cond delay="0"/>
                                  </p:stCondLst>
                                  <p:childTnLst>
                                    <p:animEffect transition="out" filter="fade">
                                      <p:cBhvr>
                                        <p:cTn id="254" dur="1000"/>
                                        <p:tgtEl>
                                          <p:spTgt spid="2332"/>
                                        </p:tgtEl>
                                      </p:cBhvr>
                                    </p:animEffect>
                                    <p:anim calcmode="lin" valueType="num">
                                      <p:cBhvr>
                                        <p:cTn id="255" dur="1000"/>
                                        <p:tgtEl>
                                          <p:spTgt spid="2332"/>
                                        </p:tgtEl>
                                        <p:attrNameLst>
                                          <p:attrName>ppt_x</p:attrName>
                                        </p:attrNameLst>
                                      </p:cBhvr>
                                      <p:tavLst>
                                        <p:tav tm="0">
                                          <p:val>
                                            <p:strVal val="ppt_x"/>
                                          </p:val>
                                        </p:tav>
                                        <p:tav tm="100000">
                                          <p:val>
                                            <p:strVal val="ppt_x"/>
                                          </p:val>
                                        </p:tav>
                                      </p:tavLst>
                                    </p:anim>
                                    <p:anim calcmode="lin" valueType="num">
                                      <p:cBhvr>
                                        <p:cTn id="256" dur="1000"/>
                                        <p:tgtEl>
                                          <p:spTgt spid="2332"/>
                                        </p:tgtEl>
                                        <p:attrNameLst>
                                          <p:attrName>ppt_y</p:attrName>
                                        </p:attrNameLst>
                                      </p:cBhvr>
                                      <p:tavLst>
                                        <p:tav tm="0">
                                          <p:val>
                                            <p:strVal val="ppt_y"/>
                                          </p:val>
                                        </p:tav>
                                        <p:tav tm="100000">
                                          <p:val>
                                            <p:strVal val="ppt_y-.1"/>
                                          </p:val>
                                        </p:tav>
                                      </p:tavLst>
                                    </p:anim>
                                    <p:set>
                                      <p:cBhvr>
                                        <p:cTn id="257" dur="1" fill="hold">
                                          <p:stCondLst>
                                            <p:cond delay="999"/>
                                          </p:stCondLst>
                                        </p:cTn>
                                        <p:tgtEl>
                                          <p:spTgt spid="23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5" grpId="0" animBg="1"/>
      <p:bldP spid="2325" grpId="1" animBg="1"/>
      <p:bldP spid="2326" grpId="0" animBg="1"/>
      <p:bldP spid="2326" grpId="1" animBg="1"/>
      <p:bldP spid="2327" grpId="0" animBg="1"/>
      <p:bldP spid="2327" grpId="1" animBg="1"/>
      <p:bldP spid="2328" grpId="0" animBg="1"/>
      <p:bldP spid="2328" grpId="1" animBg="1"/>
      <p:bldP spid="2329" grpId="0" animBg="1"/>
      <p:bldP spid="2329" grpId="1" animBg="1"/>
      <p:bldP spid="2330" grpId="0" animBg="1"/>
      <p:bldP spid="2330" grpId="1" animBg="1"/>
      <p:bldP spid="2331" grpId="0" animBg="1"/>
      <p:bldP spid="2331" grpId="1" animBg="1"/>
      <p:bldP spid="2332" grpId="0" animBg="1"/>
      <p:bldP spid="2333" grpId="0" animBg="1"/>
      <p:bldP spid="2333" grpId="1" animBg="1"/>
      <p:bldP spid="2334" grpId="0" animBg="1"/>
      <p:bldP spid="2334" grpId="1" animBg="1"/>
      <p:bldP spid="2335" grpId="0" animBg="1"/>
      <p:bldP spid="2335" grpId="1" animBg="1"/>
      <p:bldP spid="2337" grpId="0" animBg="1"/>
      <p:bldP spid="2337" grpId="1" animBg="1"/>
      <p:bldP spid="2338" grpId="0" animBg="1"/>
      <p:bldP spid="2338" grpId="1" animBg="1"/>
      <p:bldP spid="2363" grpId="0"/>
      <p:bldP spid="2363" grpId="1"/>
      <p:bldP spid="2364" grpId="0"/>
      <p:bldP spid="2364" grpId="1"/>
      <p:bldP spid="2365" grpId="0"/>
      <p:bldP spid="2365" grpId="1"/>
      <p:bldP spid="2366" grpId="0"/>
      <p:bldP spid="2366" grpId="1"/>
      <p:bldP spid="2367" grpId="0"/>
      <p:bldP spid="2367" grpId="1"/>
      <p:bldP spid="2368" grpId="0"/>
      <p:bldP spid="2368" grpId="1"/>
      <p:bldP spid="2380" grpId="0" animBg="1"/>
      <p:bldP spid="238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13">
            <a:extLst>
              <a:ext uri="{FF2B5EF4-FFF2-40B4-BE49-F238E27FC236}">
                <a16:creationId xmlns:a16="http://schemas.microsoft.com/office/drawing/2014/main" id="{6988553B-E4EA-B0B6-76CD-CF5500A46F2D}"/>
              </a:ext>
            </a:extLst>
          </p:cNvPr>
          <p:cNvSpPr txBox="1"/>
          <p:nvPr/>
        </p:nvSpPr>
        <p:spPr>
          <a:xfrm>
            <a:off x="459386" y="1387050"/>
            <a:ext cx="8225228" cy="236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400" dirty="0">
                <a:solidFill>
                  <a:schemeClr val="accent1"/>
                </a:solidFill>
                <a:highlight>
                  <a:srgbClr val="FFFFFF"/>
                </a:highlight>
                <a:latin typeface="Lucida Handwriting" panose="03010101010101010101" pitchFamily="66" charset="0"/>
                <a:ea typeface="Fira Sans SemiBold"/>
                <a:cs typeface="Fira Sans SemiBold"/>
                <a:sym typeface="Fira Sans SemiBold"/>
              </a:rPr>
              <a:t>CẢM ƠN </a:t>
            </a:r>
          </a:p>
          <a:p>
            <a:pPr marL="0" lvl="0" indent="0" algn="ctr" rtl="0">
              <a:lnSpc>
                <a:spcPct val="100000"/>
              </a:lnSpc>
              <a:spcBef>
                <a:spcPts val="0"/>
              </a:spcBef>
              <a:spcAft>
                <a:spcPts val="0"/>
              </a:spcAft>
              <a:buNone/>
            </a:pPr>
            <a:r>
              <a:rPr lang="en" sz="4400" dirty="0">
                <a:solidFill>
                  <a:schemeClr val="accent1"/>
                </a:solidFill>
                <a:highlight>
                  <a:srgbClr val="FFFFFF"/>
                </a:highlight>
                <a:latin typeface="Lucida Handwriting" panose="03010101010101010101" pitchFamily="66" charset="0"/>
                <a:ea typeface="Fira Sans SemiBold"/>
                <a:cs typeface="Fira Sans SemiBold"/>
                <a:sym typeface="Fira Sans SemiBold"/>
              </a:rPr>
              <a:t>THẦY CÔ VÀ CÁC BẠN </a:t>
            </a:r>
          </a:p>
          <a:p>
            <a:pPr marL="0" lvl="0" indent="0" algn="ctr" rtl="0">
              <a:lnSpc>
                <a:spcPct val="100000"/>
              </a:lnSpc>
              <a:spcBef>
                <a:spcPts val="0"/>
              </a:spcBef>
              <a:spcAft>
                <a:spcPts val="0"/>
              </a:spcAft>
              <a:buNone/>
            </a:pPr>
            <a:r>
              <a:rPr lang="en" sz="4400" dirty="0">
                <a:solidFill>
                  <a:schemeClr val="accent1"/>
                </a:solidFill>
                <a:highlight>
                  <a:srgbClr val="FFFFFF"/>
                </a:highlight>
                <a:latin typeface="Lucida Handwriting" panose="03010101010101010101" pitchFamily="66" charset="0"/>
                <a:ea typeface="Fira Sans SemiBold"/>
                <a:cs typeface="Fira Sans SemiBold"/>
                <a:sym typeface="Fira Sans SemiBold"/>
              </a:rPr>
              <a:t>ĐÃ LẮNG NGHE</a:t>
            </a:r>
            <a:r>
              <a:rPr lang="en" sz="4400" dirty="0">
                <a:solidFill>
                  <a:schemeClr val="accent1"/>
                </a:solidFill>
                <a:highlight>
                  <a:srgbClr val="FFFFFF"/>
                </a:highlight>
                <a:latin typeface="Fira Sans SemiBold"/>
                <a:ea typeface="Fira Sans SemiBold"/>
                <a:cs typeface="Fira Sans SemiBold"/>
                <a:sym typeface="Fira Sans SemiBold"/>
              </a:rPr>
              <a:t> </a:t>
            </a:r>
          </a:p>
        </p:txBody>
      </p:sp>
      <p:sp>
        <p:nvSpPr>
          <p:cNvPr id="3" name="Google Shape;2142;p24">
            <a:extLst>
              <a:ext uri="{FF2B5EF4-FFF2-40B4-BE49-F238E27FC236}">
                <a16:creationId xmlns:a16="http://schemas.microsoft.com/office/drawing/2014/main" id="{7E7E9608-0C1D-54CC-BFEA-BB35A67F58B3}"/>
              </a:ext>
            </a:extLst>
          </p:cNvPr>
          <p:cNvSpPr/>
          <p:nvPr/>
        </p:nvSpPr>
        <p:spPr>
          <a:xfrm>
            <a:off x="3006060" y="3648107"/>
            <a:ext cx="3131879" cy="216686"/>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94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0"/>
          <p:cNvSpPr/>
          <p:nvPr/>
        </p:nvSpPr>
        <p:spPr>
          <a:xfrm>
            <a:off x="887900" y="2807701"/>
            <a:ext cx="1518943" cy="144436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2837949" y="2807701"/>
            <a:ext cx="1518972" cy="1444365"/>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0"/>
          <p:cNvSpPr/>
          <p:nvPr/>
        </p:nvSpPr>
        <p:spPr>
          <a:xfrm>
            <a:off x="4787107" y="2807701"/>
            <a:ext cx="1518972" cy="1444365"/>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0"/>
          <p:cNvSpPr/>
          <p:nvPr/>
        </p:nvSpPr>
        <p:spPr>
          <a:xfrm>
            <a:off x="6737184" y="2807701"/>
            <a:ext cx="1518943" cy="144436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3" name="Google Shape;1643;p20"/>
          <p:cNvGrpSpPr/>
          <p:nvPr/>
        </p:nvGrpSpPr>
        <p:grpSpPr>
          <a:xfrm>
            <a:off x="7002705" y="1494746"/>
            <a:ext cx="987877" cy="1111795"/>
            <a:chOff x="7228274" y="1201022"/>
            <a:chExt cx="1260851" cy="1419011"/>
          </a:xfrm>
        </p:grpSpPr>
        <p:sp>
          <p:nvSpPr>
            <p:cNvPr id="1644" name="Google Shape;1644;p20"/>
            <p:cNvSpPr/>
            <p:nvPr/>
          </p:nvSpPr>
          <p:spPr>
            <a:xfrm>
              <a:off x="7682044" y="2249445"/>
              <a:ext cx="335007" cy="370588"/>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7228274" y="1201022"/>
              <a:ext cx="1260851" cy="1152826"/>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0"/>
            <p:cNvSpPr/>
            <p:nvPr/>
          </p:nvSpPr>
          <p:spPr>
            <a:xfrm>
              <a:off x="7407942" y="1363221"/>
              <a:ext cx="1081183"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0"/>
            <p:cNvSpPr/>
            <p:nvPr/>
          </p:nvSpPr>
          <p:spPr>
            <a:xfrm>
              <a:off x="7477982" y="1450859"/>
              <a:ext cx="727905" cy="662224"/>
            </a:xfrm>
            <a:custGeom>
              <a:avLst/>
              <a:gdLst/>
              <a:ahLst/>
              <a:cxnLst/>
              <a:rect l="l" t="t" r="r" b="b"/>
              <a:pathLst>
                <a:path w="22708" h="20659" extrusionOk="0">
                  <a:moveTo>
                    <a:pt x="11334" y="0"/>
                  </a:moveTo>
                  <a:cubicBezTo>
                    <a:pt x="6640" y="0"/>
                    <a:pt x="2412" y="3195"/>
                    <a:pt x="1299" y="7971"/>
                  </a:cubicBezTo>
                  <a:cubicBezTo>
                    <a:pt x="1" y="13513"/>
                    <a:pt x="3421" y="19087"/>
                    <a:pt x="8995" y="20385"/>
                  </a:cubicBezTo>
                  <a:cubicBezTo>
                    <a:pt x="9784" y="20570"/>
                    <a:pt x="10573" y="20659"/>
                    <a:pt x="11351" y="20659"/>
                  </a:cubicBezTo>
                  <a:cubicBezTo>
                    <a:pt x="16037" y="20659"/>
                    <a:pt x="20295" y="17443"/>
                    <a:pt x="21409" y="12690"/>
                  </a:cubicBezTo>
                  <a:cubicBezTo>
                    <a:pt x="22707" y="7148"/>
                    <a:pt x="19256" y="1574"/>
                    <a:pt x="13713" y="276"/>
                  </a:cubicBezTo>
                  <a:cubicBezTo>
                    <a:pt x="12916" y="90"/>
                    <a:pt x="12118" y="0"/>
                    <a:pt x="11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5">
                      <a:lumMod val="50000"/>
                    </a:schemeClr>
                  </a:solidFill>
                  <a:latin typeface="Bahnschrift SemiBold" panose="020B0502040204020203" pitchFamily="34" charset="0"/>
                </a:rPr>
                <a:t>4</a:t>
              </a:r>
              <a:endParaRPr sz="2800" dirty="0">
                <a:solidFill>
                  <a:schemeClr val="accent5">
                    <a:lumMod val="50000"/>
                  </a:schemeClr>
                </a:solidFill>
                <a:latin typeface="Bahnschrift SemiBold" panose="020B0502040204020203" pitchFamily="34" charset="0"/>
              </a:endParaRPr>
            </a:p>
          </p:txBody>
        </p:sp>
      </p:grpSp>
      <p:grpSp>
        <p:nvGrpSpPr>
          <p:cNvPr id="1650" name="Google Shape;1650;p20"/>
          <p:cNvGrpSpPr/>
          <p:nvPr/>
        </p:nvGrpSpPr>
        <p:grpSpPr>
          <a:xfrm>
            <a:off x="1133140" y="1494746"/>
            <a:ext cx="1028436" cy="1111794"/>
            <a:chOff x="643984" y="1201022"/>
            <a:chExt cx="1312621" cy="1419010"/>
          </a:xfrm>
        </p:grpSpPr>
        <p:sp>
          <p:nvSpPr>
            <p:cNvPr id="1651" name="Google Shape;1651;p20"/>
            <p:cNvSpPr/>
            <p:nvPr/>
          </p:nvSpPr>
          <p:spPr>
            <a:xfrm>
              <a:off x="1135323" y="2249444"/>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0"/>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0"/>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0"/>
            <p:cNvSpPr/>
            <p:nvPr/>
          </p:nvSpPr>
          <p:spPr>
            <a:xfrm>
              <a:off x="933313" y="1436018"/>
              <a:ext cx="712647" cy="662513"/>
            </a:xfrm>
            <a:custGeom>
              <a:avLst/>
              <a:gdLst/>
              <a:ahLst/>
              <a:cxnLst/>
              <a:rect l="l" t="t" r="r" b="b"/>
              <a:pathLst>
                <a:path w="22232" h="20668" extrusionOk="0">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1"/>
                  </a:solidFill>
                  <a:latin typeface="Bahnschrift SemiBold" panose="020B0502040204020203" pitchFamily="34" charset="0"/>
                  <a:cs typeface="Arial" panose="020B0604020202020204" pitchFamily="34" charset="0"/>
                </a:rPr>
                <a:t>1</a:t>
              </a:r>
              <a:endParaRPr sz="2800" dirty="0">
                <a:solidFill>
                  <a:schemeClr val="accent1"/>
                </a:solidFill>
                <a:latin typeface="Bahnschrift SemiBold" panose="020B0502040204020203" pitchFamily="34" charset="0"/>
                <a:cs typeface="Arial" panose="020B0604020202020204" pitchFamily="34" charset="0"/>
              </a:endParaRPr>
            </a:p>
          </p:txBody>
        </p:sp>
      </p:grpSp>
      <p:grpSp>
        <p:nvGrpSpPr>
          <p:cNvPr id="1657" name="Google Shape;1657;p20"/>
          <p:cNvGrpSpPr/>
          <p:nvPr/>
        </p:nvGrpSpPr>
        <p:grpSpPr>
          <a:xfrm>
            <a:off x="5049465" y="1494746"/>
            <a:ext cx="994257" cy="1111795"/>
            <a:chOff x="5044655" y="1201022"/>
            <a:chExt cx="1268994" cy="1419011"/>
          </a:xfrm>
        </p:grpSpPr>
        <p:sp>
          <p:nvSpPr>
            <p:cNvPr id="1658" name="Google Shape;1658;p20"/>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0"/>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0"/>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0"/>
            <p:cNvSpPr/>
            <p:nvPr/>
          </p:nvSpPr>
          <p:spPr>
            <a:xfrm>
              <a:off x="5297441" y="1466470"/>
              <a:ext cx="712679" cy="662513"/>
            </a:xfrm>
            <a:custGeom>
              <a:avLst/>
              <a:gdLst/>
              <a:ahLst/>
              <a:cxnLst/>
              <a:rect l="l" t="t" r="r" b="b"/>
              <a:pathLst>
                <a:path w="22233" h="20668" extrusionOk="0">
                  <a:moveTo>
                    <a:pt x="11098" y="1"/>
                  </a:moveTo>
                  <a:cubicBezTo>
                    <a:pt x="6140" y="1"/>
                    <a:pt x="1746" y="3610"/>
                    <a:pt x="919" y="8656"/>
                  </a:cubicBezTo>
                  <a:cubicBezTo>
                    <a:pt x="1" y="14293"/>
                    <a:pt x="3833" y="19613"/>
                    <a:pt x="9438" y="20532"/>
                  </a:cubicBezTo>
                  <a:cubicBezTo>
                    <a:pt x="10000" y="20623"/>
                    <a:pt x="10559" y="20668"/>
                    <a:pt x="11111" y="20668"/>
                  </a:cubicBezTo>
                  <a:cubicBezTo>
                    <a:pt x="16093" y="20668"/>
                    <a:pt x="20487" y="17056"/>
                    <a:pt x="21314" y="11981"/>
                  </a:cubicBezTo>
                  <a:cubicBezTo>
                    <a:pt x="22232" y="6376"/>
                    <a:pt x="18400" y="1055"/>
                    <a:pt x="12763" y="137"/>
                  </a:cubicBezTo>
                  <a:cubicBezTo>
                    <a:pt x="12204" y="45"/>
                    <a:pt x="11647" y="1"/>
                    <a:pt x="11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bg1">
                      <a:lumMod val="65000"/>
                    </a:schemeClr>
                  </a:solidFill>
                  <a:latin typeface="Bahnschrift SemiBold" panose="020B0502040204020203" pitchFamily="34" charset="0"/>
                </a:rPr>
                <a:t>3</a:t>
              </a:r>
              <a:endParaRPr dirty="0">
                <a:solidFill>
                  <a:schemeClr val="bg1">
                    <a:lumMod val="65000"/>
                  </a:schemeClr>
                </a:solidFill>
                <a:latin typeface="Bahnschrift SemiBold" panose="020B0502040204020203" pitchFamily="34" charset="0"/>
              </a:endParaRPr>
            </a:p>
          </p:txBody>
        </p:sp>
      </p:grpSp>
      <p:grpSp>
        <p:nvGrpSpPr>
          <p:cNvPr id="1669" name="Google Shape;1669;p20"/>
          <p:cNvGrpSpPr/>
          <p:nvPr/>
        </p:nvGrpSpPr>
        <p:grpSpPr>
          <a:xfrm>
            <a:off x="3111582" y="1494746"/>
            <a:ext cx="987877" cy="1111795"/>
            <a:chOff x="2870204" y="1201022"/>
            <a:chExt cx="1260851" cy="1419011"/>
          </a:xfrm>
        </p:grpSpPr>
        <p:sp>
          <p:nvSpPr>
            <p:cNvPr id="1670" name="Google Shape;1670;p20"/>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0"/>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0"/>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0"/>
            <p:cNvSpPr/>
            <p:nvPr/>
          </p:nvSpPr>
          <p:spPr>
            <a:xfrm>
              <a:off x="3147352" y="1440377"/>
              <a:ext cx="662929" cy="662929"/>
            </a:xfrm>
            <a:custGeom>
              <a:avLst/>
              <a:gdLst/>
              <a:ahLst/>
              <a:cxnLst/>
              <a:rect l="l" t="t" r="r" b="b"/>
              <a:pathLst>
                <a:path w="20681" h="20681" extrusionOk="0">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Bahnschrift SemiBold" panose="020B0502040204020203" pitchFamily="34" charset="0"/>
                </a:rPr>
                <a:t>2</a:t>
              </a:r>
              <a:endParaRPr sz="2800" dirty="0">
                <a:latin typeface="Bahnschrift SemiBold" panose="020B0502040204020203" pitchFamily="34" charset="0"/>
              </a:endParaRPr>
            </a:p>
          </p:txBody>
        </p:sp>
      </p:grpSp>
      <p:sp>
        <p:nvSpPr>
          <p:cNvPr id="1678" name="Google Shape;1678;p20"/>
          <p:cNvSpPr txBox="1"/>
          <p:nvPr/>
        </p:nvSpPr>
        <p:spPr>
          <a:xfrm>
            <a:off x="887899" y="2807702"/>
            <a:ext cx="1518512" cy="14442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accent1">
                    <a:lumMod val="75000"/>
                  </a:schemeClr>
                </a:solidFill>
                <a:latin typeface="Fira Sans Medium"/>
                <a:ea typeface="Fira Sans Medium"/>
                <a:cs typeface="Fira Sans Medium"/>
                <a:sym typeface="Fira Sans Medium"/>
              </a:rPr>
              <a:t>TỔNG QUAN </a:t>
            </a:r>
          </a:p>
          <a:p>
            <a:pPr marL="0" lvl="0" indent="0" algn="ctr" rtl="0">
              <a:spcBef>
                <a:spcPts val="0"/>
              </a:spcBef>
              <a:spcAft>
                <a:spcPts val="0"/>
              </a:spcAft>
              <a:buNone/>
            </a:pPr>
            <a:r>
              <a:rPr lang="en" sz="1500" dirty="0">
                <a:solidFill>
                  <a:schemeClr val="accent1">
                    <a:lumMod val="75000"/>
                  </a:schemeClr>
                </a:solidFill>
                <a:latin typeface="Fira Sans Medium"/>
                <a:ea typeface="Fira Sans Medium"/>
                <a:cs typeface="Fira Sans Medium"/>
                <a:sym typeface="Fira Sans Medium"/>
              </a:rPr>
              <a:t>&amp;</a:t>
            </a:r>
          </a:p>
          <a:p>
            <a:pPr marL="0" lvl="0" indent="0" algn="ctr" rtl="0">
              <a:spcBef>
                <a:spcPts val="0"/>
              </a:spcBef>
              <a:spcAft>
                <a:spcPts val="0"/>
              </a:spcAft>
              <a:buNone/>
            </a:pPr>
            <a:r>
              <a:rPr lang="en" sz="1500" dirty="0">
                <a:solidFill>
                  <a:schemeClr val="accent1">
                    <a:lumMod val="75000"/>
                  </a:schemeClr>
                </a:solidFill>
                <a:latin typeface="Fira Sans Medium"/>
                <a:ea typeface="Fira Sans Medium"/>
                <a:cs typeface="Fira Sans Medium"/>
                <a:sym typeface="Fira Sans Medium"/>
              </a:rPr>
              <a:t>NGHIÊN CỨU </a:t>
            </a:r>
          </a:p>
          <a:p>
            <a:pPr marL="0" lvl="0" indent="0" algn="ctr" rtl="0">
              <a:spcBef>
                <a:spcPts val="0"/>
              </a:spcBef>
              <a:spcAft>
                <a:spcPts val="0"/>
              </a:spcAft>
              <a:buNone/>
            </a:pPr>
            <a:r>
              <a:rPr lang="en" sz="1500" dirty="0">
                <a:solidFill>
                  <a:schemeClr val="accent1">
                    <a:lumMod val="75000"/>
                  </a:schemeClr>
                </a:solidFill>
                <a:latin typeface="Fira Sans Medium"/>
                <a:ea typeface="Fira Sans Medium"/>
                <a:cs typeface="Fira Sans Medium"/>
                <a:sym typeface="Fira Sans Medium"/>
              </a:rPr>
              <a:t>LÝ THUYẾT</a:t>
            </a:r>
            <a:endParaRPr sz="1500" dirty="0">
              <a:solidFill>
                <a:schemeClr val="accent1">
                  <a:lumMod val="75000"/>
                </a:schemeClr>
              </a:solidFill>
              <a:latin typeface="Fira Sans Medium"/>
              <a:ea typeface="Fira Sans Medium"/>
              <a:cs typeface="Fira Sans Medium"/>
              <a:sym typeface="Fira Sans Medium"/>
            </a:endParaRPr>
          </a:p>
        </p:txBody>
      </p:sp>
      <p:sp>
        <p:nvSpPr>
          <p:cNvPr id="1680" name="Google Shape;1680;p20"/>
          <p:cNvSpPr txBox="1"/>
          <p:nvPr/>
        </p:nvSpPr>
        <p:spPr>
          <a:xfrm>
            <a:off x="2837516" y="2807738"/>
            <a:ext cx="1518486" cy="144424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rgbClr val="222831"/>
                </a:solidFill>
                <a:latin typeface="Fira Sans Medium"/>
                <a:ea typeface="Fira Sans Medium"/>
                <a:cs typeface="Fira Sans Medium"/>
                <a:sym typeface="Fira Sans Medium"/>
              </a:rPr>
              <a:t>HIỆN THỰC HÓA NGHIÊN CỨU</a:t>
            </a:r>
            <a:endParaRPr sz="1500" dirty="0">
              <a:solidFill>
                <a:srgbClr val="222831"/>
              </a:solidFill>
              <a:latin typeface="Fira Sans Medium"/>
              <a:ea typeface="Fira Sans Medium"/>
              <a:cs typeface="Fira Sans Medium"/>
              <a:sym typeface="Fira Sans Medium"/>
            </a:endParaRPr>
          </a:p>
        </p:txBody>
      </p:sp>
      <p:sp>
        <p:nvSpPr>
          <p:cNvPr id="1682" name="Google Shape;1682;p20"/>
          <p:cNvSpPr txBox="1"/>
          <p:nvPr/>
        </p:nvSpPr>
        <p:spPr>
          <a:xfrm>
            <a:off x="4787345" y="2807739"/>
            <a:ext cx="1518734" cy="14442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bg1">
                    <a:lumMod val="50000"/>
                  </a:schemeClr>
                </a:solidFill>
                <a:latin typeface="Fira Sans Medium"/>
                <a:ea typeface="Fira Sans Medium"/>
                <a:cs typeface="Fira Sans Medium"/>
                <a:sym typeface="Fira Sans Medium"/>
              </a:rPr>
              <a:t>KẾT QUẢ NGHIÊN CỨU</a:t>
            </a:r>
            <a:endParaRPr sz="1500" dirty="0">
              <a:solidFill>
                <a:schemeClr val="bg1">
                  <a:lumMod val="50000"/>
                </a:schemeClr>
              </a:solidFill>
              <a:latin typeface="Fira Sans Medium"/>
              <a:ea typeface="Fira Sans Medium"/>
              <a:cs typeface="Fira Sans Medium"/>
              <a:sym typeface="Fira Sans Medium"/>
            </a:endParaRPr>
          </a:p>
        </p:txBody>
      </p:sp>
      <p:sp>
        <p:nvSpPr>
          <p:cNvPr id="1684" name="Google Shape;1684;p20"/>
          <p:cNvSpPr txBox="1"/>
          <p:nvPr/>
        </p:nvSpPr>
        <p:spPr>
          <a:xfrm>
            <a:off x="6736701" y="2807738"/>
            <a:ext cx="1518734" cy="144424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rgbClr val="30475E"/>
                </a:solidFill>
                <a:latin typeface="Fira Sans Medium"/>
                <a:ea typeface="Fira Sans Medium"/>
                <a:cs typeface="Fira Sans Medium"/>
                <a:sym typeface="Fira Sans Medium"/>
              </a:rPr>
              <a:t>KẾT LUẬN VÀ HƯỚNG PHÁT TRIỂN</a:t>
            </a:r>
            <a:endParaRPr sz="1500" dirty="0">
              <a:solidFill>
                <a:srgbClr val="30475E"/>
              </a:solidFill>
              <a:latin typeface="Fira Sans Medium"/>
              <a:ea typeface="Fira Sans Medium"/>
              <a:cs typeface="Fira Sans Medium"/>
              <a:sym typeface="Fira Sans Medium"/>
            </a:endParaRPr>
          </a:p>
        </p:txBody>
      </p:sp>
      <p:sp>
        <p:nvSpPr>
          <p:cNvPr id="1686" name="Google Shape;1686;p20"/>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tx1"/>
                </a:solidFill>
                <a:latin typeface="Fira Sans Medium"/>
                <a:ea typeface="Fira Sans Medium"/>
                <a:cs typeface="Fira Sans Medium"/>
                <a:sym typeface="Fira Sans Medium"/>
              </a:rPr>
              <a:t>NỘI DUNG</a:t>
            </a:r>
            <a:endParaRPr sz="2800" dirty="0">
              <a:solidFill>
                <a:schemeClr val="tx1"/>
              </a:solidFill>
              <a:latin typeface="Fira Sans Medium"/>
              <a:ea typeface="Fira Sans Medium"/>
              <a:cs typeface="Fira Sans Medium"/>
              <a:sym typeface="Fira Sans Medium"/>
            </a:endParaRPr>
          </a:p>
        </p:txBody>
      </p:sp>
      <p:sp>
        <p:nvSpPr>
          <p:cNvPr id="2" name="Google Shape;1639;p20">
            <a:extLst>
              <a:ext uri="{FF2B5EF4-FFF2-40B4-BE49-F238E27FC236}">
                <a16:creationId xmlns:a16="http://schemas.microsoft.com/office/drawing/2014/main" id="{FA222639-3B71-6C85-368B-FA13F36F2B0D}"/>
              </a:ext>
            </a:extLst>
          </p:cNvPr>
          <p:cNvSpPr/>
          <p:nvPr/>
        </p:nvSpPr>
        <p:spPr>
          <a:xfrm>
            <a:off x="3304819" y="273942"/>
            <a:ext cx="2534361" cy="75626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tx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6372"/>
              </a:solidFill>
            </a:endParaRPr>
          </a:p>
        </p:txBody>
      </p:sp>
      <p:sp>
        <p:nvSpPr>
          <p:cNvPr id="3" name="Google Shape;1639;p20">
            <a:extLst>
              <a:ext uri="{FF2B5EF4-FFF2-40B4-BE49-F238E27FC236}">
                <a16:creationId xmlns:a16="http://schemas.microsoft.com/office/drawing/2014/main" id="{D05C3915-CEEA-EBC6-F377-065FDD40ED09}"/>
              </a:ext>
            </a:extLst>
          </p:cNvPr>
          <p:cNvSpPr/>
          <p:nvPr/>
        </p:nvSpPr>
        <p:spPr>
          <a:xfrm>
            <a:off x="717400" y="1327151"/>
            <a:ext cx="7723500" cy="3092450"/>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tx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6372"/>
              </a:solidFill>
            </a:endParaRPr>
          </a:p>
        </p:txBody>
      </p:sp>
      <p:sp>
        <p:nvSpPr>
          <p:cNvPr id="4" name="Google Shape;2142;p24">
            <a:extLst>
              <a:ext uri="{FF2B5EF4-FFF2-40B4-BE49-F238E27FC236}">
                <a16:creationId xmlns:a16="http://schemas.microsoft.com/office/drawing/2014/main" id="{ED2FAE5E-151A-DDBC-BC4D-C3B436371FA5}"/>
              </a:ext>
            </a:extLst>
          </p:cNvPr>
          <p:cNvSpPr/>
          <p:nvPr/>
        </p:nvSpPr>
        <p:spPr>
          <a:xfrm rot="20530972">
            <a:off x="2290086" y="1128558"/>
            <a:ext cx="1094858" cy="8136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42;p24">
            <a:extLst>
              <a:ext uri="{FF2B5EF4-FFF2-40B4-BE49-F238E27FC236}">
                <a16:creationId xmlns:a16="http://schemas.microsoft.com/office/drawing/2014/main" id="{17AC4E97-FB37-E090-30A6-B9B50867BBEC}"/>
              </a:ext>
            </a:extLst>
          </p:cNvPr>
          <p:cNvSpPr/>
          <p:nvPr/>
        </p:nvSpPr>
        <p:spPr>
          <a:xfrm rot="1068314">
            <a:off x="5759084" y="1126076"/>
            <a:ext cx="1094858" cy="8136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86"/>
                                        </p:tgtEl>
                                        <p:attrNameLst>
                                          <p:attrName>style.visibility</p:attrName>
                                        </p:attrNameLst>
                                      </p:cBhvr>
                                      <p:to>
                                        <p:strVal val="visible"/>
                                      </p:to>
                                    </p:set>
                                    <p:animEffect transition="in" filter="fade">
                                      <p:cBhvr>
                                        <p:cTn id="27" dur="1000"/>
                                        <p:tgtEl>
                                          <p:spTgt spid="1686"/>
                                        </p:tgtEl>
                                      </p:cBhvr>
                                    </p:animEffect>
                                    <p:anim calcmode="lin" valueType="num">
                                      <p:cBhvr>
                                        <p:cTn id="28" dur="1000" fill="hold"/>
                                        <p:tgtEl>
                                          <p:spTgt spid="1686"/>
                                        </p:tgtEl>
                                        <p:attrNameLst>
                                          <p:attrName>ppt_x</p:attrName>
                                        </p:attrNameLst>
                                      </p:cBhvr>
                                      <p:tavLst>
                                        <p:tav tm="0">
                                          <p:val>
                                            <p:strVal val="#ppt_x"/>
                                          </p:val>
                                        </p:tav>
                                        <p:tav tm="100000">
                                          <p:val>
                                            <p:strVal val="#ppt_x"/>
                                          </p:val>
                                        </p:tav>
                                      </p:tavLst>
                                    </p:anim>
                                    <p:anim calcmode="lin" valueType="num">
                                      <p:cBhvr>
                                        <p:cTn id="29" dur="1000" fill="hold"/>
                                        <p:tgtEl>
                                          <p:spTgt spid="168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650"/>
                                        </p:tgtEl>
                                        <p:attrNameLst>
                                          <p:attrName>style.visibility</p:attrName>
                                        </p:attrNameLst>
                                      </p:cBhvr>
                                      <p:to>
                                        <p:strVal val="visible"/>
                                      </p:to>
                                    </p:set>
                                    <p:animEffect transition="in" filter="wipe(down)">
                                      <p:cBhvr>
                                        <p:cTn id="34" dur="500"/>
                                        <p:tgtEl>
                                          <p:spTgt spid="165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678"/>
                                        </p:tgtEl>
                                        <p:attrNameLst>
                                          <p:attrName>style.visibility</p:attrName>
                                        </p:attrNameLst>
                                      </p:cBhvr>
                                      <p:to>
                                        <p:strVal val="visible"/>
                                      </p:to>
                                    </p:set>
                                    <p:animEffect transition="in" filter="wipe(down)">
                                      <p:cBhvr>
                                        <p:cTn id="37" dur="500"/>
                                        <p:tgtEl>
                                          <p:spTgt spid="167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639"/>
                                        </p:tgtEl>
                                        <p:attrNameLst>
                                          <p:attrName>style.visibility</p:attrName>
                                        </p:attrNameLst>
                                      </p:cBhvr>
                                      <p:to>
                                        <p:strVal val="visible"/>
                                      </p:to>
                                    </p:set>
                                    <p:animEffect transition="in" filter="wipe(down)">
                                      <p:cBhvr>
                                        <p:cTn id="40" dur="500"/>
                                        <p:tgtEl>
                                          <p:spTgt spid="163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680"/>
                                        </p:tgtEl>
                                        <p:attrNameLst>
                                          <p:attrName>style.visibility</p:attrName>
                                        </p:attrNameLst>
                                      </p:cBhvr>
                                      <p:to>
                                        <p:strVal val="visible"/>
                                      </p:to>
                                    </p:set>
                                    <p:animEffect transition="in" filter="wipe(down)">
                                      <p:cBhvr>
                                        <p:cTn id="45" dur="500"/>
                                        <p:tgtEl>
                                          <p:spTgt spid="168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640"/>
                                        </p:tgtEl>
                                        <p:attrNameLst>
                                          <p:attrName>style.visibility</p:attrName>
                                        </p:attrNameLst>
                                      </p:cBhvr>
                                      <p:to>
                                        <p:strVal val="visible"/>
                                      </p:to>
                                    </p:set>
                                    <p:animEffect transition="in" filter="wipe(down)">
                                      <p:cBhvr>
                                        <p:cTn id="48" dur="500"/>
                                        <p:tgtEl>
                                          <p:spTgt spid="1640"/>
                                        </p:tgtEl>
                                      </p:cBhvr>
                                    </p:animEffect>
                                  </p:childTnLst>
                                </p:cTn>
                              </p:par>
                              <p:par>
                                <p:cTn id="49" presetID="22" presetClass="entr" presetSubtype="4" fill="hold" nodeType="withEffect">
                                  <p:stCondLst>
                                    <p:cond delay="0"/>
                                  </p:stCondLst>
                                  <p:childTnLst>
                                    <p:set>
                                      <p:cBhvr>
                                        <p:cTn id="50" dur="1" fill="hold">
                                          <p:stCondLst>
                                            <p:cond delay="0"/>
                                          </p:stCondLst>
                                        </p:cTn>
                                        <p:tgtEl>
                                          <p:spTgt spid="1669"/>
                                        </p:tgtEl>
                                        <p:attrNameLst>
                                          <p:attrName>style.visibility</p:attrName>
                                        </p:attrNameLst>
                                      </p:cBhvr>
                                      <p:to>
                                        <p:strVal val="visible"/>
                                      </p:to>
                                    </p:set>
                                    <p:animEffect transition="in" filter="wipe(down)">
                                      <p:cBhvr>
                                        <p:cTn id="51" dur="500"/>
                                        <p:tgtEl>
                                          <p:spTgt spid="166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682"/>
                                        </p:tgtEl>
                                        <p:attrNameLst>
                                          <p:attrName>style.visibility</p:attrName>
                                        </p:attrNameLst>
                                      </p:cBhvr>
                                      <p:to>
                                        <p:strVal val="visible"/>
                                      </p:to>
                                    </p:set>
                                    <p:animEffect transition="in" filter="wipe(down)">
                                      <p:cBhvr>
                                        <p:cTn id="56" dur="500"/>
                                        <p:tgtEl>
                                          <p:spTgt spid="1682"/>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641"/>
                                        </p:tgtEl>
                                        <p:attrNameLst>
                                          <p:attrName>style.visibility</p:attrName>
                                        </p:attrNameLst>
                                      </p:cBhvr>
                                      <p:to>
                                        <p:strVal val="visible"/>
                                      </p:to>
                                    </p:set>
                                    <p:animEffect transition="in" filter="wipe(down)">
                                      <p:cBhvr>
                                        <p:cTn id="59" dur="500"/>
                                        <p:tgtEl>
                                          <p:spTgt spid="1641"/>
                                        </p:tgtEl>
                                      </p:cBhvr>
                                    </p:animEffect>
                                  </p:childTnLst>
                                </p:cTn>
                              </p:par>
                              <p:par>
                                <p:cTn id="60" presetID="22" presetClass="entr" presetSubtype="4" fill="hold" nodeType="withEffect">
                                  <p:stCondLst>
                                    <p:cond delay="0"/>
                                  </p:stCondLst>
                                  <p:childTnLst>
                                    <p:set>
                                      <p:cBhvr>
                                        <p:cTn id="61" dur="1" fill="hold">
                                          <p:stCondLst>
                                            <p:cond delay="0"/>
                                          </p:stCondLst>
                                        </p:cTn>
                                        <p:tgtEl>
                                          <p:spTgt spid="1657"/>
                                        </p:tgtEl>
                                        <p:attrNameLst>
                                          <p:attrName>style.visibility</p:attrName>
                                        </p:attrNameLst>
                                      </p:cBhvr>
                                      <p:to>
                                        <p:strVal val="visible"/>
                                      </p:to>
                                    </p:set>
                                    <p:animEffect transition="in" filter="wipe(down)">
                                      <p:cBhvr>
                                        <p:cTn id="62" dur="500"/>
                                        <p:tgtEl>
                                          <p:spTgt spid="165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684"/>
                                        </p:tgtEl>
                                        <p:attrNameLst>
                                          <p:attrName>style.visibility</p:attrName>
                                        </p:attrNameLst>
                                      </p:cBhvr>
                                      <p:to>
                                        <p:strVal val="visible"/>
                                      </p:to>
                                    </p:set>
                                    <p:animEffect transition="in" filter="wipe(down)">
                                      <p:cBhvr>
                                        <p:cTn id="67" dur="500"/>
                                        <p:tgtEl>
                                          <p:spTgt spid="1684"/>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642"/>
                                        </p:tgtEl>
                                        <p:attrNameLst>
                                          <p:attrName>style.visibility</p:attrName>
                                        </p:attrNameLst>
                                      </p:cBhvr>
                                      <p:to>
                                        <p:strVal val="visible"/>
                                      </p:to>
                                    </p:set>
                                    <p:animEffect transition="in" filter="wipe(down)">
                                      <p:cBhvr>
                                        <p:cTn id="70" dur="500"/>
                                        <p:tgtEl>
                                          <p:spTgt spid="1642"/>
                                        </p:tgtEl>
                                      </p:cBhvr>
                                    </p:animEffect>
                                  </p:childTnLst>
                                </p:cTn>
                              </p:par>
                              <p:par>
                                <p:cTn id="71" presetID="22" presetClass="entr" presetSubtype="4" fill="hold" nodeType="withEffect">
                                  <p:stCondLst>
                                    <p:cond delay="0"/>
                                  </p:stCondLst>
                                  <p:childTnLst>
                                    <p:set>
                                      <p:cBhvr>
                                        <p:cTn id="72" dur="1" fill="hold">
                                          <p:stCondLst>
                                            <p:cond delay="0"/>
                                          </p:stCondLst>
                                        </p:cTn>
                                        <p:tgtEl>
                                          <p:spTgt spid="1643"/>
                                        </p:tgtEl>
                                        <p:attrNameLst>
                                          <p:attrName>style.visibility</p:attrName>
                                        </p:attrNameLst>
                                      </p:cBhvr>
                                      <p:to>
                                        <p:strVal val="visible"/>
                                      </p:to>
                                    </p:set>
                                    <p:animEffect transition="in" filter="wipe(down)">
                                      <p:cBhvr>
                                        <p:cTn id="73" dur="500"/>
                                        <p:tgtEl>
                                          <p:spTgt spid="1643"/>
                                        </p:tgtEl>
                                      </p:cBhvr>
                                    </p:animEffect>
                                  </p:childTnLst>
                                </p:cTn>
                              </p:par>
                            </p:childTnLst>
                          </p:cTn>
                        </p:par>
                      </p:childTnLst>
                    </p:cTn>
                  </p:par>
                  <p:par>
                    <p:cTn id="74" fill="hold">
                      <p:stCondLst>
                        <p:cond delay="indefinite"/>
                      </p:stCondLst>
                      <p:childTnLst>
                        <p:par>
                          <p:cTn id="75" fill="hold">
                            <p:stCondLst>
                              <p:cond delay="0"/>
                            </p:stCondLst>
                            <p:childTnLst>
                              <p:par>
                                <p:cTn id="76" presetID="47" presetClass="exit" presetSubtype="0" fill="hold" grpId="1" nodeType="clickEffect">
                                  <p:stCondLst>
                                    <p:cond delay="0"/>
                                  </p:stCondLst>
                                  <p:childTnLst>
                                    <p:animEffect transition="out" filter="fade">
                                      <p:cBhvr>
                                        <p:cTn id="77" dur="1000"/>
                                        <p:tgtEl>
                                          <p:spTgt spid="2"/>
                                        </p:tgtEl>
                                      </p:cBhvr>
                                    </p:animEffect>
                                    <p:anim calcmode="lin" valueType="num">
                                      <p:cBhvr>
                                        <p:cTn id="78" dur="1000"/>
                                        <p:tgtEl>
                                          <p:spTgt spid="2"/>
                                        </p:tgtEl>
                                        <p:attrNameLst>
                                          <p:attrName>ppt_x</p:attrName>
                                        </p:attrNameLst>
                                      </p:cBhvr>
                                      <p:tavLst>
                                        <p:tav tm="0">
                                          <p:val>
                                            <p:strVal val="ppt_x"/>
                                          </p:val>
                                        </p:tav>
                                        <p:tav tm="100000">
                                          <p:val>
                                            <p:strVal val="ppt_x"/>
                                          </p:val>
                                        </p:tav>
                                      </p:tavLst>
                                    </p:anim>
                                    <p:anim calcmode="lin" valueType="num">
                                      <p:cBhvr>
                                        <p:cTn id="79" dur="1000"/>
                                        <p:tgtEl>
                                          <p:spTgt spid="2"/>
                                        </p:tgtEl>
                                        <p:attrNameLst>
                                          <p:attrName>ppt_y</p:attrName>
                                        </p:attrNameLst>
                                      </p:cBhvr>
                                      <p:tavLst>
                                        <p:tav tm="0">
                                          <p:val>
                                            <p:strVal val="ppt_y"/>
                                          </p:val>
                                        </p:tav>
                                        <p:tav tm="100000">
                                          <p:val>
                                            <p:strVal val="ppt_y-.1"/>
                                          </p:val>
                                        </p:tav>
                                      </p:tavLst>
                                    </p:anim>
                                    <p:set>
                                      <p:cBhvr>
                                        <p:cTn id="80" dur="1" fill="hold">
                                          <p:stCondLst>
                                            <p:cond delay="999"/>
                                          </p:stCondLst>
                                        </p:cTn>
                                        <p:tgtEl>
                                          <p:spTgt spid="2"/>
                                        </p:tgtEl>
                                        <p:attrNameLst>
                                          <p:attrName>style.visibility</p:attrName>
                                        </p:attrNameLst>
                                      </p:cBhvr>
                                      <p:to>
                                        <p:strVal val="hidden"/>
                                      </p:to>
                                    </p:set>
                                  </p:childTnLst>
                                </p:cTn>
                              </p:par>
                              <p:par>
                                <p:cTn id="81" presetID="47" presetClass="exit" presetSubtype="0" fill="hold" grpId="1" nodeType="withEffect">
                                  <p:stCondLst>
                                    <p:cond delay="0"/>
                                  </p:stCondLst>
                                  <p:childTnLst>
                                    <p:animEffect transition="out" filter="fade">
                                      <p:cBhvr>
                                        <p:cTn id="82" dur="1000"/>
                                        <p:tgtEl>
                                          <p:spTgt spid="4"/>
                                        </p:tgtEl>
                                      </p:cBhvr>
                                    </p:animEffect>
                                    <p:anim calcmode="lin" valueType="num">
                                      <p:cBhvr>
                                        <p:cTn id="83" dur="1000"/>
                                        <p:tgtEl>
                                          <p:spTgt spid="4"/>
                                        </p:tgtEl>
                                        <p:attrNameLst>
                                          <p:attrName>ppt_x</p:attrName>
                                        </p:attrNameLst>
                                      </p:cBhvr>
                                      <p:tavLst>
                                        <p:tav tm="0">
                                          <p:val>
                                            <p:strVal val="ppt_x"/>
                                          </p:val>
                                        </p:tav>
                                        <p:tav tm="100000">
                                          <p:val>
                                            <p:strVal val="ppt_x"/>
                                          </p:val>
                                        </p:tav>
                                      </p:tavLst>
                                    </p:anim>
                                    <p:anim calcmode="lin" valueType="num">
                                      <p:cBhvr>
                                        <p:cTn id="84" dur="1000"/>
                                        <p:tgtEl>
                                          <p:spTgt spid="4"/>
                                        </p:tgtEl>
                                        <p:attrNameLst>
                                          <p:attrName>ppt_y</p:attrName>
                                        </p:attrNameLst>
                                      </p:cBhvr>
                                      <p:tavLst>
                                        <p:tav tm="0">
                                          <p:val>
                                            <p:strVal val="ppt_y"/>
                                          </p:val>
                                        </p:tav>
                                        <p:tav tm="100000">
                                          <p:val>
                                            <p:strVal val="ppt_y-.1"/>
                                          </p:val>
                                        </p:tav>
                                      </p:tavLst>
                                    </p:anim>
                                    <p:set>
                                      <p:cBhvr>
                                        <p:cTn id="85" dur="1" fill="hold">
                                          <p:stCondLst>
                                            <p:cond delay="999"/>
                                          </p:stCondLst>
                                        </p:cTn>
                                        <p:tgtEl>
                                          <p:spTgt spid="4"/>
                                        </p:tgtEl>
                                        <p:attrNameLst>
                                          <p:attrName>style.visibility</p:attrName>
                                        </p:attrNameLst>
                                      </p:cBhvr>
                                      <p:to>
                                        <p:strVal val="hidden"/>
                                      </p:to>
                                    </p:set>
                                  </p:childTnLst>
                                </p:cTn>
                              </p:par>
                              <p:par>
                                <p:cTn id="86" presetID="47" presetClass="exit" presetSubtype="0" fill="hold" grpId="1" nodeType="withEffect">
                                  <p:stCondLst>
                                    <p:cond delay="0"/>
                                  </p:stCondLst>
                                  <p:childTnLst>
                                    <p:animEffect transition="out" filter="fade">
                                      <p:cBhvr>
                                        <p:cTn id="87" dur="1000"/>
                                        <p:tgtEl>
                                          <p:spTgt spid="5"/>
                                        </p:tgtEl>
                                      </p:cBhvr>
                                    </p:animEffect>
                                    <p:anim calcmode="lin" valueType="num">
                                      <p:cBhvr>
                                        <p:cTn id="88" dur="1000"/>
                                        <p:tgtEl>
                                          <p:spTgt spid="5"/>
                                        </p:tgtEl>
                                        <p:attrNameLst>
                                          <p:attrName>ppt_x</p:attrName>
                                        </p:attrNameLst>
                                      </p:cBhvr>
                                      <p:tavLst>
                                        <p:tav tm="0">
                                          <p:val>
                                            <p:strVal val="ppt_x"/>
                                          </p:val>
                                        </p:tav>
                                        <p:tav tm="100000">
                                          <p:val>
                                            <p:strVal val="ppt_x"/>
                                          </p:val>
                                        </p:tav>
                                      </p:tavLst>
                                    </p:anim>
                                    <p:anim calcmode="lin" valueType="num">
                                      <p:cBhvr>
                                        <p:cTn id="89" dur="1000"/>
                                        <p:tgtEl>
                                          <p:spTgt spid="5"/>
                                        </p:tgtEl>
                                        <p:attrNameLst>
                                          <p:attrName>ppt_y</p:attrName>
                                        </p:attrNameLst>
                                      </p:cBhvr>
                                      <p:tavLst>
                                        <p:tav tm="0">
                                          <p:val>
                                            <p:strVal val="ppt_y"/>
                                          </p:val>
                                        </p:tav>
                                        <p:tav tm="100000">
                                          <p:val>
                                            <p:strVal val="ppt_y-.1"/>
                                          </p:val>
                                        </p:tav>
                                      </p:tavLst>
                                    </p:anim>
                                    <p:set>
                                      <p:cBhvr>
                                        <p:cTn id="90" dur="1" fill="hold">
                                          <p:stCondLst>
                                            <p:cond delay="999"/>
                                          </p:stCondLst>
                                        </p:cTn>
                                        <p:tgtEl>
                                          <p:spTgt spid="5"/>
                                        </p:tgtEl>
                                        <p:attrNameLst>
                                          <p:attrName>style.visibility</p:attrName>
                                        </p:attrNameLst>
                                      </p:cBhvr>
                                      <p:to>
                                        <p:strVal val="hidden"/>
                                      </p:to>
                                    </p:set>
                                  </p:childTnLst>
                                </p:cTn>
                              </p:par>
                              <p:par>
                                <p:cTn id="91" presetID="47" presetClass="exit" presetSubtype="0" fill="hold" grpId="1" nodeType="withEffect">
                                  <p:stCondLst>
                                    <p:cond delay="0"/>
                                  </p:stCondLst>
                                  <p:childTnLst>
                                    <p:animEffect transition="out" filter="fade">
                                      <p:cBhvr>
                                        <p:cTn id="92" dur="1000"/>
                                        <p:tgtEl>
                                          <p:spTgt spid="3"/>
                                        </p:tgtEl>
                                      </p:cBhvr>
                                    </p:animEffect>
                                    <p:anim calcmode="lin" valueType="num">
                                      <p:cBhvr>
                                        <p:cTn id="93" dur="1000"/>
                                        <p:tgtEl>
                                          <p:spTgt spid="3"/>
                                        </p:tgtEl>
                                        <p:attrNameLst>
                                          <p:attrName>ppt_x</p:attrName>
                                        </p:attrNameLst>
                                      </p:cBhvr>
                                      <p:tavLst>
                                        <p:tav tm="0">
                                          <p:val>
                                            <p:strVal val="ppt_x"/>
                                          </p:val>
                                        </p:tav>
                                        <p:tav tm="100000">
                                          <p:val>
                                            <p:strVal val="ppt_x"/>
                                          </p:val>
                                        </p:tav>
                                      </p:tavLst>
                                    </p:anim>
                                    <p:anim calcmode="lin" valueType="num">
                                      <p:cBhvr>
                                        <p:cTn id="94" dur="1000"/>
                                        <p:tgtEl>
                                          <p:spTgt spid="3"/>
                                        </p:tgtEl>
                                        <p:attrNameLst>
                                          <p:attrName>ppt_y</p:attrName>
                                        </p:attrNameLst>
                                      </p:cBhvr>
                                      <p:tavLst>
                                        <p:tav tm="0">
                                          <p:val>
                                            <p:strVal val="ppt_y"/>
                                          </p:val>
                                        </p:tav>
                                        <p:tav tm="100000">
                                          <p:val>
                                            <p:strVal val="ppt_y-.1"/>
                                          </p:val>
                                        </p:tav>
                                      </p:tavLst>
                                    </p:anim>
                                    <p:set>
                                      <p:cBhvr>
                                        <p:cTn id="95" dur="1" fill="hold">
                                          <p:stCondLst>
                                            <p:cond delay="999"/>
                                          </p:stCondLst>
                                        </p:cTn>
                                        <p:tgtEl>
                                          <p:spTgt spid="3"/>
                                        </p:tgtEl>
                                        <p:attrNameLst>
                                          <p:attrName>style.visibility</p:attrName>
                                        </p:attrNameLst>
                                      </p:cBhvr>
                                      <p:to>
                                        <p:strVal val="hidden"/>
                                      </p:to>
                                    </p:set>
                                  </p:childTnLst>
                                </p:cTn>
                              </p:par>
                              <p:par>
                                <p:cTn id="96" presetID="47" presetClass="exit" presetSubtype="0" fill="hold" grpId="1" nodeType="withEffect">
                                  <p:stCondLst>
                                    <p:cond delay="0"/>
                                  </p:stCondLst>
                                  <p:childTnLst>
                                    <p:animEffect transition="out" filter="fade">
                                      <p:cBhvr>
                                        <p:cTn id="97" dur="1000"/>
                                        <p:tgtEl>
                                          <p:spTgt spid="1686"/>
                                        </p:tgtEl>
                                      </p:cBhvr>
                                    </p:animEffect>
                                    <p:anim calcmode="lin" valueType="num">
                                      <p:cBhvr>
                                        <p:cTn id="98" dur="1000"/>
                                        <p:tgtEl>
                                          <p:spTgt spid="1686"/>
                                        </p:tgtEl>
                                        <p:attrNameLst>
                                          <p:attrName>ppt_x</p:attrName>
                                        </p:attrNameLst>
                                      </p:cBhvr>
                                      <p:tavLst>
                                        <p:tav tm="0">
                                          <p:val>
                                            <p:strVal val="ppt_x"/>
                                          </p:val>
                                        </p:tav>
                                        <p:tav tm="100000">
                                          <p:val>
                                            <p:strVal val="ppt_x"/>
                                          </p:val>
                                        </p:tav>
                                      </p:tavLst>
                                    </p:anim>
                                    <p:anim calcmode="lin" valueType="num">
                                      <p:cBhvr>
                                        <p:cTn id="99" dur="1000"/>
                                        <p:tgtEl>
                                          <p:spTgt spid="1686"/>
                                        </p:tgtEl>
                                        <p:attrNameLst>
                                          <p:attrName>ppt_y</p:attrName>
                                        </p:attrNameLst>
                                      </p:cBhvr>
                                      <p:tavLst>
                                        <p:tav tm="0">
                                          <p:val>
                                            <p:strVal val="ppt_y"/>
                                          </p:val>
                                        </p:tav>
                                        <p:tav tm="100000">
                                          <p:val>
                                            <p:strVal val="ppt_y-.1"/>
                                          </p:val>
                                        </p:tav>
                                      </p:tavLst>
                                    </p:anim>
                                    <p:set>
                                      <p:cBhvr>
                                        <p:cTn id="100" dur="1" fill="hold">
                                          <p:stCondLst>
                                            <p:cond delay="999"/>
                                          </p:stCondLst>
                                        </p:cTn>
                                        <p:tgtEl>
                                          <p:spTgt spid="1686"/>
                                        </p:tgtEl>
                                        <p:attrNameLst>
                                          <p:attrName>style.visibility</p:attrName>
                                        </p:attrNameLst>
                                      </p:cBhvr>
                                      <p:to>
                                        <p:strVal val="hidden"/>
                                      </p:to>
                                    </p:set>
                                  </p:childTnLst>
                                </p:cTn>
                              </p:par>
                              <p:par>
                                <p:cTn id="101" presetID="47" presetClass="exit" presetSubtype="0" fill="hold" nodeType="withEffect">
                                  <p:stCondLst>
                                    <p:cond delay="0"/>
                                  </p:stCondLst>
                                  <p:childTnLst>
                                    <p:animEffect transition="out" filter="fade">
                                      <p:cBhvr>
                                        <p:cTn id="102" dur="1000"/>
                                        <p:tgtEl>
                                          <p:spTgt spid="1650"/>
                                        </p:tgtEl>
                                      </p:cBhvr>
                                    </p:animEffect>
                                    <p:anim calcmode="lin" valueType="num">
                                      <p:cBhvr>
                                        <p:cTn id="103" dur="1000"/>
                                        <p:tgtEl>
                                          <p:spTgt spid="1650"/>
                                        </p:tgtEl>
                                        <p:attrNameLst>
                                          <p:attrName>ppt_x</p:attrName>
                                        </p:attrNameLst>
                                      </p:cBhvr>
                                      <p:tavLst>
                                        <p:tav tm="0">
                                          <p:val>
                                            <p:strVal val="ppt_x"/>
                                          </p:val>
                                        </p:tav>
                                        <p:tav tm="100000">
                                          <p:val>
                                            <p:strVal val="ppt_x"/>
                                          </p:val>
                                        </p:tav>
                                      </p:tavLst>
                                    </p:anim>
                                    <p:anim calcmode="lin" valueType="num">
                                      <p:cBhvr>
                                        <p:cTn id="104" dur="1000"/>
                                        <p:tgtEl>
                                          <p:spTgt spid="1650"/>
                                        </p:tgtEl>
                                        <p:attrNameLst>
                                          <p:attrName>ppt_y</p:attrName>
                                        </p:attrNameLst>
                                      </p:cBhvr>
                                      <p:tavLst>
                                        <p:tav tm="0">
                                          <p:val>
                                            <p:strVal val="ppt_y"/>
                                          </p:val>
                                        </p:tav>
                                        <p:tav tm="100000">
                                          <p:val>
                                            <p:strVal val="ppt_y-.1"/>
                                          </p:val>
                                        </p:tav>
                                      </p:tavLst>
                                    </p:anim>
                                    <p:set>
                                      <p:cBhvr>
                                        <p:cTn id="105" dur="1" fill="hold">
                                          <p:stCondLst>
                                            <p:cond delay="999"/>
                                          </p:stCondLst>
                                        </p:cTn>
                                        <p:tgtEl>
                                          <p:spTgt spid="1650"/>
                                        </p:tgtEl>
                                        <p:attrNameLst>
                                          <p:attrName>style.visibility</p:attrName>
                                        </p:attrNameLst>
                                      </p:cBhvr>
                                      <p:to>
                                        <p:strVal val="hidden"/>
                                      </p:to>
                                    </p:set>
                                  </p:childTnLst>
                                </p:cTn>
                              </p:par>
                              <p:par>
                                <p:cTn id="106" presetID="47" presetClass="exit" presetSubtype="0" fill="hold" grpId="1" nodeType="withEffect">
                                  <p:stCondLst>
                                    <p:cond delay="0"/>
                                  </p:stCondLst>
                                  <p:childTnLst>
                                    <p:animEffect transition="out" filter="fade">
                                      <p:cBhvr>
                                        <p:cTn id="107" dur="1000"/>
                                        <p:tgtEl>
                                          <p:spTgt spid="1678"/>
                                        </p:tgtEl>
                                      </p:cBhvr>
                                    </p:animEffect>
                                    <p:anim calcmode="lin" valueType="num">
                                      <p:cBhvr>
                                        <p:cTn id="108" dur="1000"/>
                                        <p:tgtEl>
                                          <p:spTgt spid="1678"/>
                                        </p:tgtEl>
                                        <p:attrNameLst>
                                          <p:attrName>ppt_x</p:attrName>
                                        </p:attrNameLst>
                                      </p:cBhvr>
                                      <p:tavLst>
                                        <p:tav tm="0">
                                          <p:val>
                                            <p:strVal val="ppt_x"/>
                                          </p:val>
                                        </p:tav>
                                        <p:tav tm="100000">
                                          <p:val>
                                            <p:strVal val="ppt_x"/>
                                          </p:val>
                                        </p:tav>
                                      </p:tavLst>
                                    </p:anim>
                                    <p:anim calcmode="lin" valueType="num">
                                      <p:cBhvr>
                                        <p:cTn id="109" dur="1000"/>
                                        <p:tgtEl>
                                          <p:spTgt spid="1678"/>
                                        </p:tgtEl>
                                        <p:attrNameLst>
                                          <p:attrName>ppt_y</p:attrName>
                                        </p:attrNameLst>
                                      </p:cBhvr>
                                      <p:tavLst>
                                        <p:tav tm="0">
                                          <p:val>
                                            <p:strVal val="ppt_y"/>
                                          </p:val>
                                        </p:tav>
                                        <p:tav tm="100000">
                                          <p:val>
                                            <p:strVal val="ppt_y-.1"/>
                                          </p:val>
                                        </p:tav>
                                      </p:tavLst>
                                    </p:anim>
                                    <p:set>
                                      <p:cBhvr>
                                        <p:cTn id="110" dur="1" fill="hold">
                                          <p:stCondLst>
                                            <p:cond delay="999"/>
                                          </p:stCondLst>
                                        </p:cTn>
                                        <p:tgtEl>
                                          <p:spTgt spid="1678"/>
                                        </p:tgtEl>
                                        <p:attrNameLst>
                                          <p:attrName>style.visibility</p:attrName>
                                        </p:attrNameLst>
                                      </p:cBhvr>
                                      <p:to>
                                        <p:strVal val="hidden"/>
                                      </p:to>
                                    </p:set>
                                  </p:childTnLst>
                                </p:cTn>
                              </p:par>
                              <p:par>
                                <p:cTn id="111" presetID="47" presetClass="exit" presetSubtype="0" fill="hold" grpId="1" nodeType="withEffect">
                                  <p:stCondLst>
                                    <p:cond delay="0"/>
                                  </p:stCondLst>
                                  <p:childTnLst>
                                    <p:animEffect transition="out" filter="fade">
                                      <p:cBhvr>
                                        <p:cTn id="112" dur="1000"/>
                                        <p:tgtEl>
                                          <p:spTgt spid="1639"/>
                                        </p:tgtEl>
                                      </p:cBhvr>
                                    </p:animEffect>
                                    <p:anim calcmode="lin" valueType="num">
                                      <p:cBhvr>
                                        <p:cTn id="113" dur="1000"/>
                                        <p:tgtEl>
                                          <p:spTgt spid="1639"/>
                                        </p:tgtEl>
                                        <p:attrNameLst>
                                          <p:attrName>ppt_x</p:attrName>
                                        </p:attrNameLst>
                                      </p:cBhvr>
                                      <p:tavLst>
                                        <p:tav tm="0">
                                          <p:val>
                                            <p:strVal val="ppt_x"/>
                                          </p:val>
                                        </p:tav>
                                        <p:tav tm="100000">
                                          <p:val>
                                            <p:strVal val="ppt_x"/>
                                          </p:val>
                                        </p:tav>
                                      </p:tavLst>
                                    </p:anim>
                                    <p:anim calcmode="lin" valueType="num">
                                      <p:cBhvr>
                                        <p:cTn id="114" dur="1000"/>
                                        <p:tgtEl>
                                          <p:spTgt spid="1639"/>
                                        </p:tgtEl>
                                        <p:attrNameLst>
                                          <p:attrName>ppt_y</p:attrName>
                                        </p:attrNameLst>
                                      </p:cBhvr>
                                      <p:tavLst>
                                        <p:tav tm="0">
                                          <p:val>
                                            <p:strVal val="ppt_y"/>
                                          </p:val>
                                        </p:tav>
                                        <p:tav tm="100000">
                                          <p:val>
                                            <p:strVal val="ppt_y-.1"/>
                                          </p:val>
                                        </p:tav>
                                      </p:tavLst>
                                    </p:anim>
                                    <p:set>
                                      <p:cBhvr>
                                        <p:cTn id="115" dur="1" fill="hold">
                                          <p:stCondLst>
                                            <p:cond delay="999"/>
                                          </p:stCondLst>
                                        </p:cTn>
                                        <p:tgtEl>
                                          <p:spTgt spid="1639"/>
                                        </p:tgtEl>
                                        <p:attrNameLst>
                                          <p:attrName>style.visibility</p:attrName>
                                        </p:attrNameLst>
                                      </p:cBhvr>
                                      <p:to>
                                        <p:strVal val="hidden"/>
                                      </p:to>
                                    </p:set>
                                  </p:childTnLst>
                                </p:cTn>
                              </p:par>
                              <p:par>
                                <p:cTn id="116" presetID="47" presetClass="exit" presetSubtype="0" fill="hold" grpId="1" nodeType="withEffect">
                                  <p:stCondLst>
                                    <p:cond delay="0"/>
                                  </p:stCondLst>
                                  <p:childTnLst>
                                    <p:animEffect transition="out" filter="fade">
                                      <p:cBhvr>
                                        <p:cTn id="117" dur="1000"/>
                                        <p:tgtEl>
                                          <p:spTgt spid="1680"/>
                                        </p:tgtEl>
                                      </p:cBhvr>
                                    </p:animEffect>
                                    <p:anim calcmode="lin" valueType="num">
                                      <p:cBhvr>
                                        <p:cTn id="118" dur="1000"/>
                                        <p:tgtEl>
                                          <p:spTgt spid="1680"/>
                                        </p:tgtEl>
                                        <p:attrNameLst>
                                          <p:attrName>ppt_x</p:attrName>
                                        </p:attrNameLst>
                                      </p:cBhvr>
                                      <p:tavLst>
                                        <p:tav tm="0">
                                          <p:val>
                                            <p:strVal val="ppt_x"/>
                                          </p:val>
                                        </p:tav>
                                        <p:tav tm="100000">
                                          <p:val>
                                            <p:strVal val="ppt_x"/>
                                          </p:val>
                                        </p:tav>
                                      </p:tavLst>
                                    </p:anim>
                                    <p:anim calcmode="lin" valueType="num">
                                      <p:cBhvr>
                                        <p:cTn id="119" dur="1000"/>
                                        <p:tgtEl>
                                          <p:spTgt spid="1680"/>
                                        </p:tgtEl>
                                        <p:attrNameLst>
                                          <p:attrName>ppt_y</p:attrName>
                                        </p:attrNameLst>
                                      </p:cBhvr>
                                      <p:tavLst>
                                        <p:tav tm="0">
                                          <p:val>
                                            <p:strVal val="ppt_y"/>
                                          </p:val>
                                        </p:tav>
                                        <p:tav tm="100000">
                                          <p:val>
                                            <p:strVal val="ppt_y-.1"/>
                                          </p:val>
                                        </p:tav>
                                      </p:tavLst>
                                    </p:anim>
                                    <p:set>
                                      <p:cBhvr>
                                        <p:cTn id="120" dur="1" fill="hold">
                                          <p:stCondLst>
                                            <p:cond delay="999"/>
                                          </p:stCondLst>
                                        </p:cTn>
                                        <p:tgtEl>
                                          <p:spTgt spid="1680"/>
                                        </p:tgtEl>
                                        <p:attrNameLst>
                                          <p:attrName>style.visibility</p:attrName>
                                        </p:attrNameLst>
                                      </p:cBhvr>
                                      <p:to>
                                        <p:strVal val="hidden"/>
                                      </p:to>
                                    </p:set>
                                  </p:childTnLst>
                                </p:cTn>
                              </p:par>
                              <p:par>
                                <p:cTn id="121" presetID="47" presetClass="exit" presetSubtype="0" fill="hold" grpId="1" nodeType="withEffect">
                                  <p:stCondLst>
                                    <p:cond delay="0"/>
                                  </p:stCondLst>
                                  <p:childTnLst>
                                    <p:animEffect transition="out" filter="fade">
                                      <p:cBhvr>
                                        <p:cTn id="122" dur="1000"/>
                                        <p:tgtEl>
                                          <p:spTgt spid="1640"/>
                                        </p:tgtEl>
                                      </p:cBhvr>
                                    </p:animEffect>
                                    <p:anim calcmode="lin" valueType="num">
                                      <p:cBhvr>
                                        <p:cTn id="123" dur="1000"/>
                                        <p:tgtEl>
                                          <p:spTgt spid="1640"/>
                                        </p:tgtEl>
                                        <p:attrNameLst>
                                          <p:attrName>ppt_x</p:attrName>
                                        </p:attrNameLst>
                                      </p:cBhvr>
                                      <p:tavLst>
                                        <p:tav tm="0">
                                          <p:val>
                                            <p:strVal val="ppt_x"/>
                                          </p:val>
                                        </p:tav>
                                        <p:tav tm="100000">
                                          <p:val>
                                            <p:strVal val="ppt_x"/>
                                          </p:val>
                                        </p:tav>
                                      </p:tavLst>
                                    </p:anim>
                                    <p:anim calcmode="lin" valueType="num">
                                      <p:cBhvr>
                                        <p:cTn id="124" dur="1000"/>
                                        <p:tgtEl>
                                          <p:spTgt spid="1640"/>
                                        </p:tgtEl>
                                        <p:attrNameLst>
                                          <p:attrName>ppt_y</p:attrName>
                                        </p:attrNameLst>
                                      </p:cBhvr>
                                      <p:tavLst>
                                        <p:tav tm="0">
                                          <p:val>
                                            <p:strVal val="ppt_y"/>
                                          </p:val>
                                        </p:tav>
                                        <p:tav tm="100000">
                                          <p:val>
                                            <p:strVal val="ppt_y-.1"/>
                                          </p:val>
                                        </p:tav>
                                      </p:tavLst>
                                    </p:anim>
                                    <p:set>
                                      <p:cBhvr>
                                        <p:cTn id="125" dur="1" fill="hold">
                                          <p:stCondLst>
                                            <p:cond delay="999"/>
                                          </p:stCondLst>
                                        </p:cTn>
                                        <p:tgtEl>
                                          <p:spTgt spid="1640"/>
                                        </p:tgtEl>
                                        <p:attrNameLst>
                                          <p:attrName>style.visibility</p:attrName>
                                        </p:attrNameLst>
                                      </p:cBhvr>
                                      <p:to>
                                        <p:strVal val="hidden"/>
                                      </p:to>
                                    </p:set>
                                  </p:childTnLst>
                                </p:cTn>
                              </p:par>
                              <p:par>
                                <p:cTn id="126" presetID="47" presetClass="exit" presetSubtype="0" fill="hold" nodeType="withEffect">
                                  <p:stCondLst>
                                    <p:cond delay="0"/>
                                  </p:stCondLst>
                                  <p:childTnLst>
                                    <p:animEffect transition="out" filter="fade">
                                      <p:cBhvr>
                                        <p:cTn id="127" dur="1000"/>
                                        <p:tgtEl>
                                          <p:spTgt spid="1669"/>
                                        </p:tgtEl>
                                      </p:cBhvr>
                                    </p:animEffect>
                                    <p:anim calcmode="lin" valueType="num">
                                      <p:cBhvr>
                                        <p:cTn id="128" dur="1000"/>
                                        <p:tgtEl>
                                          <p:spTgt spid="1669"/>
                                        </p:tgtEl>
                                        <p:attrNameLst>
                                          <p:attrName>ppt_x</p:attrName>
                                        </p:attrNameLst>
                                      </p:cBhvr>
                                      <p:tavLst>
                                        <p:tav tm="0">
                                          <p:val>
                                            <p:strVal val="ppt_x"/>
                                          </p:val>
                                        </p:tav>
                                        <p:tav tm="100000">
                                          <p:val>
                                            <p:strVal val="ppt_x"/>
                                          </p:val>
                                        </p:tav>
                                      </p:tavLst>
                                    </p:anim>
                                    <p:anim calcmode="lin" valueType="num">
                                      <p:cBhvr>
                                        <p:cTn id="129" dur="1000"/>
                                        <p:tgtEl>
                                          <p:spTgt spid="1669"/>
                                        </p:tgtEl>
                                        <p:attrNameLst>
                                          <p:attrName>ppt_y</p:attrName>
                                        </p:attrNameLst>
                                      </p:cBhvr>
                                      <p:tavLst>
                                        <p:tav tm="0">
                                          <p:val>
                                            <p:strVal val="ppt_y"/>
                                          </p:val>
                                        </p:tav>
                                        <p:tav tm="100000">
                                          <p:val>
                                            <p:strVal val="ppt_y-.1"/>
                                          </p:val>
                                        </p:tav>
                                      </p:tavLst>
                                    </p:anim>
                                    <p:set>
                                      <p:cBhvr>
                                        <p:cTn id="130" dur="1" fill="hold">
                                          <p:stCondLst>
                                            <p:cond delay="999"/>
                                          </p:stCondLst>
                                        </p:cTn>
                                        <p:tgtEl>
                                          <p:spTgt spid="1669"/>
                                        </p:tgtEl>
                                        <p:attrNameLst>
                                          <p:attrName>style.visibility</p:attrName>
                                        </p:attrNameLst>
                                      </p:cBhvr>
                                      <p:to>
                                        <p:strVal val="hidden"/>
                                      </p:to>
                                    </p:set>
                                  </p:childTnLst>
                                </p:cTn>
                              </p:par>
                              <p:par>
                                <p:cTn id="131" presetID="47" presetClass="exit" presetSubtype="0" fill="hold" grpId="1" nodeType="withEffect">
                                  <p:stCondLst>
                                    <p:cond delay="0"/>
                                  </p:stCondLst>
                                  <p:childTnLst>
                                    <p:animEffect transition="out" filter="fade">
                                      <p:cBhvr>
                                        <p:cTn id="132" dur="1000"/>
                                        <p:tgtEl>
                                          <p:spTgt spid="1682"/>
                                        </p:tgtEl>
                                      </p:cBhvr>
                                    </p:animEffect>
                                    <p:anim calcmode="lin" valueType="num">
                                      <p:cBhvr>
                                        <p:cTn id="133" dur="1000"/>
                                        <p:tgtEl>
                                          <p:spTgt spid="1682"/>
                                        </p:tgtEl>
                                        <p:attrNameLst>
                                          <p:attrName>ppt_x</p:attrName>
                                        </p:attrNameLst>
                                      </p:cBhvr>
                                      <p:tavLst>
                                        <p:tav tm="0">
                                          <p:val>
                                            <p:strVal val="ppt_x"/>
                                          </p:val>
                                        </p:tav>
                                        <p:tav tm="100000">
                                          <p:val>
                                            <p:strVal val="ppt_x"/>
                                          </p:val>
                                        </p:tav>
                                      </p:tavLst>
                                    </p:anim>
                                    <p:anim calcmode="lin" valueType="num">
                                      <p:cBhvr>
                                        <p:cTn id="134" dur="1000"/>
                                        <p:tgtEl>
                                          <p:spTgt spid="1682"/>
                                        </p:tgtEl>
                                        <p:attrNameLst>
                                          <p:attrName>ppt_y</p:attrName>
                                        </p:attrNameLst>
                                      </p:cBhvr>
                                      <p:tavLst>
                                        <p:tav tm="0">
                                          <p:val>
                                            <p:strVal val="ppt_y"/>
                                          </p:val>
                                        </p:tav>
                                        <p:tav tm="100000">
                                          <p:val>
                                            <p:strVal val="ppt_y-.1"/>
                                          </p:val>
                                        </p:tav>
                                      </p:tavLst>
                                    </p:anim>
                                    <p:set>
                                      <p:cBhvr>
                                        <p:cTn id="135" dur="1" fill="hold">
                                          <p:stCondLst>
                                            <p:cond delay="999"/>
                                          </p:stCondLst>
                                        </p:cTn>
                                        <p:tgtEl>
                                          <p:spTgt spid="1682"/>
                                        </p:tgtEl>
                                        <p:attrNameLst>
                                          <p:attrName>style.visibility</p:attrName>
                                        </p:attrNameLst>
                                      </p:cBhvr>
                                      <p:to>
                                        <p:strVal val="hidden"/>
                                      </p:to>
                                    </p:set>
                                  </p:childTnLst>
                                </p:cTn>
                              </p:par>
                              <p:par>
                                <p:cTn id="136" presetID="47" presetClass="exit" presetSubtype="0" fill="hold" grpId="1" nodeType="withEffect">
                                  <p:stCondLst>
                                    <p:cond delay="0"/>
                                  </p:stCondLst>
                                  <p:childTnLst>
                                    <p:animEffect transition="out" filter="fade">
                                      <p:cBhvr>
                                        <p:cTn id="137" dur="1000"/>
                                        <p:tgtEl>
                                          <p:spTgt spid="1641"/>
                                        </p:tgtEl>
                                      </p:cBhvr>
                                    </p:animEffect>
                                    <p:anim calcmode="lin" valueType="num">
                                      <p:cBhvr>
                                        <p:cTn id="138" dur="1000"/>
                                        <p:tgtEl>
                                          <p:spTgt spid="1641"/>
                                        </p:tgtEl>
                                        <p:attrNameLst>
                                          <p:attrName>ppt_x</p:attrName>
                                        </p:attrNameLst>
                                      </p:cBhvr>
                                      <p:tavLst>
                                        <p:tav tm="0">
                                          <p:val>
                                            <p:strVal val="ppt_x"/>
                                          </p:val>
                                        </p:tav>
                                        <p:tav tm="100000">
                                          <p:val>
                                            <p:strVal val="ppt_x"/>
                                          </p:val>
                                        </p:tav>
                                      </p:tavLst>
                                    </p:anim>
                                    <p:anim calcmode="lin" valueType="num">
                                      <p:cBhvr>
                                        <p:cTn id="139" dur="1000"/>
                                        <p:tgtEl>
                                          <p:spTgt spid="1641"/>
                                        </p:tgtEl>
                                        <p:attrNameLst>
                                          <p:attrName>ppt_y</p:attrName>
                                        </p:attrNameLst>
                                      </p:cBhvr>
                                      <p:tavLst>
                                        <p:tav tm="0">
                                          <p:val>
                                            <p:strVal val="ppt_y"/>
                                          </p:val>
                                        </p:tav>
                                        <p:tav tm="100000">
                                          <p:val>
                                            <p:strVal val="ppt_y-.1"/>
                                          </p:val>
                                        </p:tav>
                                      </p:tavLst>
                                    </p:anim>
                                    <p:set>
                                      <p:cBhvr>
                                        <p:cTn id="140" dur="1" fill="hold">
                                          <p:stCondLst>
                                            <p:cond delay="999"/>
                                          </p:stCondLst>
                                        </p:cTn>
                                        <p:tgtEl>
                                          <p:spTgt spid="1641"/>
                                        </p:tgtEl>
                                        <p:attrNameLst>
                                          <p:attrName>style.visibility</p:attrName>
                                        </p:attrNameLst>
                                      </p:cBhvr>
                                      <p:to>
                                        <p:strVal val="hidden"/>
                                      </p:to>
                                    </p:set>
                                  </p:childTnLst>
                                </p:cTn>
                              </p:par>
                              <p:par>
                                <p:cTn id="141" presetID="47" presetClass="exit" presetSubtype="0" fill="hold" nodeType="withEffect">
                                  <p:stCondLst>
                                    <p:cond delay="0"/>
                                  </p:stCondLst>
                                  <p:childTnLst>
                                    <p:animEffect transition="out" filter="fade">
                                      <p:cBhvr>
                                        <p:cTn id="142" dur="1000"/>
                                        <p:tgtEl>
                                          <p:spTgt spid="1657"/>
                                        </p:tgtEl>
                                      </p:cBhvr>
                                    </p:animEffect>
                                    <p:anim calcmode="lin" valueType="num">
                                      <p:cBhvr>
                                        <p:cTn id="143" dur="1000"/>
                                        <p:tgtEl>
                                          <p:spTgt spid="1657"/>
                                        </p:tgtEl>
                                        <p:attrNameLst>
                                          <p:attrName>ppt_x</p:attrName>
                                        </p:attrNameLst>
                                      </p:cBhvr>
                                      <p:tavLst>
                                        <p:tav tm="0">
                                          <p:val>
                                            <p:strVal val="ppt_x"/>
                                          </p:val>
                                        </p:tav>
                                        <p:tav tm="100000">
                                          <p:val>
                                            <p:strVal val="ppt_x"/>
                                          </p:val>
                                        </p:tav>
                                      </p:tavLst>
                                    </p:anim>
                                    <p:anim calcmode="lin" valueType="num">
                                      <p:cBhvr>
                                        <p:cTn id="144" dur="1000"/>
                                        <p:tgtEl>
                                          <p:spTgt spid="1657"/>
                                        </p:tgtEl>
                                        <p:attrNameLst>
                                          <p:attrName>ppt_y</p:attrName>
                                        </p:attrNameLst>
                                      </p:cBhvr>
                                      <p:tavLst>
                                        <p:tav tm="0">
                                          <p:val>
                                            <p:strVal val="ppt_y"/>
                                          </p:val>
                                        </p:tav>
                                        <p:tav tm="100000">
                                          <p:val>
                                            <p:strVal val="ppt_y-.1"/>
                                          </p:val>
                                        </p:tav>
                                      </p:tavLst>
                                    </p:anim>
                                    <p:set>
                                      <p:cBhvr>
                                        <p:cTn id="145" dur="1" fill="hold">
                                          <p:stCondLst>
                                            <p:cond delay="999"/>
                                          </p:stCondLst>
                                        </p:cTn>
                                        <p:tgtEl>
                                          <p:spTgt spid="1657"/>
                                        </p:tgtEl>
                                        <p:attrNameLst>
                                          <p:attrName>style.visibility</p:attrName>
                                        </p:attrNameLst>
                                      </p:cBhvr>
                                      <p:to>
                                        <p:strVal val="hidden"/>
                                      </p:to>
                                    </p:set>
                                  </p:childTnLst>
                                </p:cTn>
                              </p:par>
                              <p:par>
                                <p:cTn id="146" presetID="47" presetClass="exit" presetSubtype="0" fill="hold" grpId="1" nodeType="withEffect">
                                  <p:stCondLst>
                                    <p:cond delay="0"/>
                                  </p:stCondLst>
                                  <p:childTnLst>
                                    <p:animEffect transition="out" filter="fade">
                                      <p:cBhvr>
                                        <p:cTn id="147" dur="1000"/>
                                        <p:tgtEl>
                                          <p:spTgt spid="1684"/>
                                        </p:tgtEl>
                                      </p:cBhvr>
                                    </p:animEffect>
                                    <p:anim calcmode="lin" valueType="num">
                                      <p:cBhvr>
                                        <p:cTn id="148" dur="1000"/>
                                        <p:tgtEl>
                                          <p:spTgt spid="1684"/>
                                        </p:tgtEl>
                                        <p:attrNameLst>
                                          <p:attrName>ppt_x</p:attrName>
                                        </p:attrNameLst>
                                      </p:cBhvr>
                                      <p:tavLst>
                                        <p:tav tm="0">
                                          <p:val>
                                            <p:strVal val="ppt_x"/>
                                          </p:val>
                                        </p:tav>
                                        <p:tav tm="100000">
                                          <p:val>
                                            <p:strVal val="ppt_x"/>
                                          </p:val>
                                        </p:tav>
                                      </p:tavLst>
                                    </p:anim>
                                    <p:anim calcmode="lin" valueType="num">
                                      <p:cBhvr>
                                        <p:cTn id="149" dur="1000"/>
                                        <p:tgtEl>
                                          <p:spTgt spid="1684"/>
                                        </p:tgtEl>
                                        <p:attrNameLst>
                                          <p:attrName>ppt_y</p:attrName>
                                        </p:attrNameLst>
                                      </p:cBhvr>
                                      <p:tavLst>
                                        <p:tav tm="0">
                                          <p:val>
                                            <p:strVal val="ppt_y"/>
                                          </p:val>
                                        </p:tav>
                                        <p:tav tm="100000">
                                          <p:val>
                                            <p:strVal val="ppt_y-.1"/>
                                          </p:val>
                                        </p:tav>
                                      </p:tavLst>
                                    </p:anim>
                                    <p:set>
                                      <p:cBhvr>
                                        <p:cTn id="150" dur="1" fill="hold">
                                          <p:stCondLst>
                                            <p:cond delay="999"/>
                                          </p:stCondLst>
                                        </p:cTn>
                                        <p:tgtEl>
                                          <p:spTgt spid="1684"/>
                                        </p:tgtEl>
                                        <p:attrNameLst>
                                          <p:attrName>style.visibility</p:attrName>
                                        </p:attrNameLst>
                                      </p:cBhvr>
                                      <p:to>
                                        <p:strVal val="hidden"/>
                                      </p:to>
                                    </p:set>
                                  </p:childTnLst>
                                </p:cTn>
                              </p:par>
                              <p:par>
                                <p:cTn id="151" presetID="47" presetClass="exit" presetSubtype="0" fill="hold" grpId="1" nodeType="withEffect">
                                  <p:stCondLst>
                                    <p:cond delay="0"/>
                                  </p:stCondLst>
                                  <p:childTnLst>
                                    <p:animEffect transition="out" filter="fade">
                                      <p:cBhvr>
                                        <p:cTn id="152" dur="1000"/>
                                        <p:tgtEl>
                                          <p:spTgt spid="1642"/>
                                        </p:tgtEl>
                                      </p:cBhvr>
                                    </p:animEffect>
                                    <p:anim calcmode="lin" valueType="num">
                                      <p:cBhvr>
                                        <p:cTn id="153" dur="1000"/>
                                        <p:tgtEl>
                                          <p:spTgt spid="1642"/>
                                        </p:tgtEl>
                                        <p:attrNameLst>
                                          <p:attrName>ppt_x</p:attrName>
                                        </p:attrNameLst>
                                      </p:cBhvr>
                                      <p:tavLst>
                                        <p:tav tm="0">
                                          <p:val>
                                            <p:strVal val="ppt_x"/>
                                          </p:val>
                                        </p:tav>
                                        <p:tav tm="100000">
                                          <p:val>
                                            <p:strVal val="ppt_x"/>
                                          </p:val>
                                        </p:tav>
                                      </p:tavLst>
                                    </p:anim>
                                    <p:anim calcmode="lin" valueType="num">
                                      <p:cBhvr>
                                        <p:cTn id="154" dur="1000"/>
                                        <p:tgtEl>
                                          <p:spTgt spid="1642"/>
                                        </p:tgtEl>
                                        <p:attrNameLst>
                                          <p:attrName>ppt_y</p:attrName>
                                        </p:attrNameLst>
                                      </p:cBhvr>
                                      <p:tavLst>
                                        <p:tav tm="0">
                                          <p:val>
                                            <p:strVal val="ppt_y"/>
                                          </p:val>
                                        </p:tav>
                                        <p:tav tm="100000">
                                          <p:val>
                                            <p:strVal val="ppt_y-.1"/>
                                          </p:val>
                                        </p:tav>
                                      </p:tavLst>
                                    </p:anim>
                                    <p:set>
                                      <p:cBhvr>
                                        <p:cTn id="155" dur="1" fill="hold">
                                          <p:stCondLst>
                                            <p:cond delay="999"/>
                                          </p:stCondLst>
                                        </p:cTn>
                                        <p:tgtEl>
                                          <p:spTgt spid="1642"/>
                                        </p:tgtEl>
                                        <p:attrNameLst>
                                          <p:attrName>style.visibility</p:attrName>
                                        </p:attrNameLst>
                                      </p:cBhvr>
                                      <p:to>
                                        <p:strVal val="hidden"/>
                                      </p:to>
                                    </p:set>
                                  </p:childTnLst>
                                </p:cTn>
                              </p:par>
                              <p:par>
                                <p:cTn id="156" presetID="47" presetClass="exit" presetSubtype="0" fill="hold" nodeType="withEffect">
                                  <p:stCondLst>
                                    <p:cond delay="0"/>
                                  </p:stCondLst>
                                  <p:childTnLst>
                                    <p:animEffect transition="out" filter="fade">
                                      <p:cBhvr>
                                        <p:cTn id="157" dur="1000"/>
                                        <p:tgtEl>
                                          <p:spTgt spid="1643"/>
                                        </p:tgtEl>
                                      </p:cBhvr>
                                    </p:animEffect>
                                    <p:anim calcmode="lin" valueType="num">
                                      <p:cBhvr>
                                        <p:cTn id="158" dur="1000"/>
                                        <p:tgtEl>
                                          <p:spTgt spid="1643"/>
                                        </p:tgtEl>
                                        <p:attrNameLst>
                                          <p:attrName>ppt_x</p:attrName>
                                        </p:attrNameLst>
                                      </p:cBhvr>
                                      <p:tavLst>
                                        <p:tav tm="0">
                                          <p:val>
                                            <p:strVal val="ppt_x"/>
                                          </p:val>
                                        </p:tav>
                                        <p:tav tm="100000">
                                          <p:val>
                                            <p:strVal val="ppt_x"/>
                                          </p:val>
                                        </p:tav>
                                      </p:tavLst>
                                    </p:anim>
                                    <p:anim calcmode="lin" valueType="num">
                                      <p:cBhvr>
                                        <p:cTn id="159" dur="1000"/>
                                        <p:tgtEl>
                                          <p:spTgt spid="1643"/>
                                        </p:tgtEl>
                                        <p:attrNameLst>
                                          <p:attrName>ppt_y</p:attrName>
                                        </p:attrNameLst>
                                      </p:cBhvr>
                                      <p:tavLst>
                                        <p:tav tm="0">
                                          <p:val>
                                            <p:strVal val="ppt_y"/>
                                          </p:val>
                                        </p:tav>
                                        <p:tav tm="100000">
                                          <p:val>
                                            <p:strVal val="ppt_y-.1"/>
                                          </p:val>
                                        </p:tav>
                                      </p:tavLst>
                                    </p:anim>
                                    <p:set>
                                      <p:cBhvr>
                                        <p:cTn id="160" dur="1" fill="hold">
                                          <p:stCondLst>
                                            <p:cond delay="999"/>
                                          </p:stCondLst>
                                        </p:cTn>
                                        <p:tgtEl>
                                          <p:spTgt spid="16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 grpId="0" animBg="1"/>
      <p:bldP spid="1639" grpId="1" animBg="1"/>
      <p:bldP spid="1640" grpId="0" animBg="1"/>
      <p:bldP spid="1640" grpId="1" animBg="1"/>
      <p:bldP spid="1641" grpId="0" animBg="1"/>
      <p:bldP spid="1641" grpId="1" animBg="1"/>
      <p:bldP spid="1642" grpId="0" animBg="1"/>
      <p:bldP spid="1642" grpId="1" animBg="1"/>
      <p:bldP spid="1678" grpId="0"/>
      <p:bldP spid="1678" grpId="1"/>
      <p:bldP spid="1680" grpId="0"/>
      <p:bldP spid="1680" grpId="1"/>
      <p:bldP spid="1682" grpId="0"/>
      <p:bldP spid="1682" grpId="1"/>
      <p:bldP spid="1684" grpId="0"/>
      <p:bldP spid="1684" grpId="1"/>
      <p:bldP spid="1686" grpId="0"/>
      <p:bldP spid="1686" grpId="1"/>
      <p:bldP spid="2" grpId="0" animBg="1"/>
      <p:bldP spid="2" grpId="1" animBg="1"/>
      <p:bldP spid="3" grpId="0" animBg="1"/>
      <p:bldP spid="3" grpId="1" animBg="1"/>
      <p:bldP spid="4" grpId="0" animBg="1"/>
      <p:bldP spid="4" grpId="1" animBg="1"/>
      <p:bldP spid="5" grpId="0" animBg="1"/>
      <p:bldP spid="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8" name="Google Shape;1639;p20">
            <a:extLst>
              <a:ext uri="{FF2B5EF4-FFF2-40B4-BE49-F238E27FC236}">
                <a16:creationId xmlns:a16="http://schemas.microsoft.com/office/drawing/2014/main" id="{B0196F72-5DD7-BE79-D769-A4808C1BA54A}"/>
              </a:ext>
            </a:extLst>
          </p:cNvPr>
          <p:cNvSpPr/>
          <p:nvPr/>
        </p:nvSpPr>
        <p:spPr>
          <a:xfrm>
            <a:off x="1555750" y="1827074"/>
            <a:ext cx="2355287" cy="146257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9" name="Google Shape;1499;p18"/>
          <p:cNvGrpSpPr/>
          <p:nvPr/>
        </p:nvGrpSpPr>
        <p:grpSpPr>
          <a:xfrm>
            <a:off x="3374845" y="831291"/>
            <a:ext cx="2700251" cy="345421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75000"/>
                  </a:schemeClr>
                </a:solidFill>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03853" y="3309924"/>
              <a:ext cx="29197" cy="441825"/>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222496" y="2713885"/>
              <a:ext cx="427155" cy="35716"/>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flipH="1">
              <a:off x="3631575" y="1698357"/>
              <a:ext cx="29197" cy="428351"/>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43675" y="2005975"/>
              <a:ext cx="294025" cy="291573"/>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p:nvPr/>
          </p:nvSpPr>
          <p:spPr>
            <a:xfrm>
              <a:off x="4043675" y="3140923"/>
              <a:ext cx="290076" cy="280676"/>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1" name="Google Shape;1541;p18"/>
          <p:cNvSpPr txBox="1"/>
          <p:nvPr/>
        </p:nvSpPr>
        <p:spPr>
          <a:xfrm>
            <a:off x="1555750" y="1831935"/>
            <a:ext cx="1889703" cy="146257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lumMod val="75000"/>
                  </a:schemeClr>
                </a:solidFill>
                <a:latin typeface="Fira Sans Medium"/>
                <a:ea typeface="Fira Sans Medium"/>
                <a:cs typeface="Fira Sans Medium"/>
                <a:sym typeface="Fira Sans Medium"/>
              </a:rPr>
              <a:t>TỔNG QUAN</a:t>
            </a:r>
          </a:p>
          <a:p>
            <a:pPr marL="0" lvl="0" indent="0" algn="ctr" rtl="0">
              <a:spcBef>
                <a:spcPts val="0"/>
              </a:spcBef>
              <a:spcAft>
                <a:spcPts val="0"/>
              </a:spcAft>
              <a:buNone/>
            </a:pPr>
            <a:r>
              <a:rPr lang="en" sz="2000" dirty="0">
                <a:solidFill>
                  <a:schemeClr val="accent1">
                    <a:lumMod val="75000"/>
                  </a:schemeClr>
                </a:solidFill>
                <a:latin typeface="Fira Sans Medium"/>
                <a:ea typeface="Fira Sans Medium"/>
                <a:cs typeface="Fira Sans Medium"/>
                <a:sym typeface="Fira Sans Medium"/>
              </a:rPr>
              <a:t>&amp;</a:t>
            </a:r>
          </a:p>
          <a:p>
            <a:pPr marL="0" lvl="0" indent="0" algn="ctr" rtl="0">
              <a:spcBef>
                <a:spcPts val="0"/>
              </a:spcBef>
              <a:spcAft>
                <a:spcPts val="0"/>
              </a:spcAft>
              <a:buNone/>
            </a:pPr>
            <a:r>
              <a:rPr lang="en" sz="2000" dirty="0">
                <a:solidFill>
                  <a:schemeClr val="accent1">
                    <a:lumMod val="75000"/>
                  </a:schemeClr>
                </a:solidFill>
                <a:latin typeface="Fira Sans Medium"/>
                <a:ea typeface="Fira Sans Medium"/>
                <a:cs typeface="Fira Sans Medium"/>
                <a:sym typeface="Fira Sans Medium"/>
              </a:rPr>
              <a:t>NGHIÊN CỨU </a:t>
            </a:r>
          </a:p>
          <a:p>
            <a:pPr marL="0" lvl="0" indent="0" algn="ctr" rtl="0">
              <a:spcBef>
                <a:spcPts val="0"/>
              </a:spcBef>
              <a:spcAft>
                <a:spcPts val="0"/>
              </a:spcAft>
              <a:buNone/>
            </a:pPr>
            <a:r>
              <a:rPr lang="en" sz="2000" dirty="0">
                <a:solidFill>
                  <a:schemeClr val="accent1">
                    <a:lumMod val="75000"/>
                  </a:schemeClr>
                </a:solidFill>
                <a:latin typeface="Fira Sans Medium"/>
                <a:ea typeface="Fira Sans Medium"/>
                <a:cs typeface="Fira Sans Medium"/>
                <a:sym typeface="Fira Sans Medium"/>
              </a:rPr>
              <a:t>LÝ THUYẾT</a:t>
            </a:r>
            <a:endParaRPr sz="2000" dirty="0">
              <a:solidFill>
                <a:schemeClr val="accent1">
                  <a:lumMod val="75000"/>
                </a:schemeClr>
              </a:solidFill>
              <a:latin typeface="Fira Sans Medium"/>
              <a:ea typeface="Fira Sans Medium"/>
              <a:cs typeface="Fira Sans Medium"/>
              <a:sym typeface="Fira Sans Medium"/>
            </a:endParaRPr>
          </a:p>
        </p:txBody>
      </p:sp>
      <p:sp>
        <p:nvSpPr>
          <p:cNvPr id="1542" name="Google Shape;1542;p18"/>
          <p:cNvSpPr txBox="1"/>
          <p:nvPr/>
        </p:nvSpPr>
        <p:spPr>
          <a:xfrm>
            <a:off x="4522872" y="1272297"/>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chemeClr val="bg2">
                    <a:lumMod val="60000"/>
                    <a:lumOff val="40000"/>
                  </a:schemeClr>
                </a:solidFill>
                <a:latin typeface="Fira Sans Extra Condensed Medium"/>
                <a:ea typeface="Fira Sans Extra Condensed Medium"/>
                <a:cs typeface="Fira Sans Extra Condensed Medium"/>
                <a:sym typeface="Fira Sans Extra Condensed Medium"/>
              </a:rPr>
              <a:t>01</a:t>
            </a:r>
            <a:endParaRPr sz="2300" dirty="0">
              <a:solidFill>
                <a:schemeClr val="bg2">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3" name="Google Shape;1543;p18"/>
          <p:cNvSpPr txBox="1"/>
          <p:nvPr/>
        </p:nvSpPr>
        <p:spPr>
          <a:xfrm>
            <a:off x="5141555" y="739014"/>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bg1">
                    <a:lumMod val="50000"/>
                  </a:schemeClr>
                </a:solidFill>
                <a:latin typeface="Fira Sans"/>
                <a:ea typeface="Fira Sans"/>
                <a:cs typeface="Fira Sans"/>
                <a:sym typeface="Fira Sans"/>
              </a:rPr>
              <a:t>Tổng quan đề tài</a:t>
            </a:r>
            <a:endParaRPr sz="1800" dirty="0">
              <a:solidFill>
                <a:schemeClr val="bg1">
                  <a:lumMod val="50000"/>
                </a:schemeClr>
              </a:solidFill>
              <a:latin typeface="Fira Sans"/>
              <a:ea typeface="Fira Sans"/>
              <a:cs typeface="Fira Sans"/>
              <a:sym typeface="Fira Sans"/>
            </a:endParaRPr>
          </a:p>
        </p:txBody>
      </p:sp>
      <p:sp>
        <p:nvSpPr>
          <p:cNvPr id="1544" name="Google Shape;1544;p18"/>
          <p:cNvSpPr txBox="1"/>
          <p:nvPr/>
        </p:nvSpPr>
        <p:spPr>
          <a:xfrm>
            <a:off x="5186183" y="1937990"/>
            <a:ext cx="2765178"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chemeClr val="accent5">
                    <a:lumMod val="50000"/>
                  </a:schemeClr>
                </a:solidFill>
                <a:latin typeface="Fira Sans Extra Condensed Medium"/>
                <a:ea typeface="Fira Sans Extra Condensed Medium"/>
                <a:cs typeface="Fira Sans Extra Condensed Medium"/>
                <a:sym typeface="Fira Sans Extra Condensed Medium"/>
              </a:rPr>
              <a:t>02</a:t>
            </a:r>
            <a:endParaRPr sz="2300" dirty="0">
              <a:solidFill>
                <a:schemeClr val="accent5">
                  <a:lumMod val="50000"/>
                </a:schemeClr>
              </a:solidFill>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6075096" y="1893038"/>
            <a:ext cx="2765178"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5">
                    <a:lumMod val="50000"/>
                  </a:schemeClr>
                </a:solidFill>
                <a:latin typeface="Fira Sans"/>
                <a:ea typeface="Fira Sans"/>
                <a:cs typeface="Fira Sans"/>
                <a:sym typeface="Fira Sans"/>
              </a:rPr>
              <a:t>Ngôn ngữ PHP</a:t>
            </a:r>
            <a:endParaRPr sz="1800" dirty="0">
              <a:solidFill>
                <a:schemeClr val="accent5">
                  <a:lumMod val="50000"/>
                </a:schemeClr>
              </a:solidFill>
              <a:latin typeface="Fira Sans"/>
              <a:ea typeface="Fira Sans"/>
              <a:cs typeface="Fira Sans"/>
              <a:sym typeface="Fira Sans"/>
            </a:endParaRPr>
          </a:p>
        </p:txBody>
      </p:sp>
      <p:sp>
        <p:nvSpPr>
          <p:cNvPr id="1546" name="Google Shape;1546;p18"/>
          <p:cNvSpPr txBox="1"/>
          <p:nvPr/>
        </p:nvSpPr>
        <p:spPr>
          <a:xfrm>
            <a:off x="5192541" y="2767428"/>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rgbClr val="F2A365"/>
                </a:solidFill>
                <a:latin typeface="Fira Sans Extra Condensed Medium"/>
                <a:ea typeface="Fira Sans Extra Condensed Medium"/>
                <a:cs typeface="Fira Sans Extra Condensed Medium"/>
                <a:sym typeface="Fira Sans Extra Condensed Medium"/>
              </a:rPr>
              <a:t>03</a:t>
            </a:r>
            <a:endParaRPr sz="2300"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7" name="Google Shape;1547;p18"/>
          <p:cNvSpPr txBox="1"/>
          <p:nvPr/>
        </p:nvSpPr>
        <p:spPr>
          <a:xfrm>
            <a:off x="6075096" y="2722417"/>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accent1">
                    <a:lumMod val="75000"/>
                  </a:schemeClr>
                </a:solidFill>
                <a:latin typeface="Fira Sans"/>
                <a:ea typeface="Fira Sans"/>
                <a:cs typeface="Fira Sans"/>
                <a:sym typeface="Fira Sans"/>
              </a:rPr>
              <a:t>Laravel framework</a:t>
            </a:r>
            <a:endParaRPr sz="1800" dirty="0">
              <a:solidFill>
                <a:schemeClr val="accent1">
                  <a:lumMod val="75000"/>
                </a:schemeClr>
              </a:solidFill>
              <a:latin typeface="Fira Sans"/>
              <a:ea typeface="Fira Sans"/>
              <a:cs typeface="Fira Sans"/>
              <a:sym typeface="Fira Sans"/>
            </a:endParaRPr>
          </a:p>
        </p:txBody>
      </p:sp>
      <p:sp>
        <p:nvSpPr>
          <p:cNvPr id="1548" name="Google Shape;1548;p18"/>
          <p:cNvSpPr txBox="1"/>
          <p:nvPr/>
        </p:nvSpPr>
        <p:spPr>
          <a:xfrm>
            <a:off x="4522872" y="3491977"/>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rgbClr val="222831"/>
                </a:solidFill>
                <a:latin typeface="Fira Sans Extra Condensed Medium"/>
                <a:ea typeface="Fira Sans Extra Condensed Medium"/>
                <a:cs typeface="Fira Sans Extra Condensed Medium"/>
                <a:sym typeface="Fira Sans Extra Condensed Medium"/>
              </a:rPr>
              <a:t>04</a:t>
            </a:r>
            <a:endParaRPr sz="2300" dirty="0">
              <a:solidFill>
                <a:srgbClr val="222831"/>
              </a:solidFill>
              <a:latin typeface="Fira Sans Extra Condensed Medium"/>
              <a:ea typeface="Fira Sans Extra Condensed Medium"/>
              <a:cs typeface="Fira Sans Extra Condensed Medium"/>
              <a:sym typeface="Fira Sans Extra Condensed Medium"/>
            </a:endParaRPr>
          </a:p>
        </p:txBody>
      </p:sp>
      <p:sp>
        <p:nvSpPr>
          <p:cNvPr id="1549" name="Google Shape;1549;p18"/>
          <p:cNvSpPr txBox="1"/>
          <p:nvPr/>
        </p:nvSpPr>
        <p:spPr>
          <a:xfrm>
            <a:off x="5141555" y="4036772"/>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latin typeface="Fira Sans"/>
                <a:ea typeface="Fira Sans"/>
                <a:cs typeface="Fira Sans"/>
                <a:sym typeface="Fira Sans"/>
              </a:rPr>
              <a:t>Mô hình MVC</a:t>
            </a:r>
            <a:endParaRPr sz="1800" dirty="0">
              <a:solidFill>
                <a:schemeClr val="tx1"/>
              </a:solidFill>
              <a:latin typeface="Fira Sans"/>
              <a:ea typeface="Fira Sans"/>
              <a:cs typeface="Fira Sans"/>
              <a:sym typeface="Fira Sans"/>
            </a:endParaRPr>
          </a:p>
        </p:txBody>
      </p:sp>
      <p:grpSp>
        <p:nvGrpSpPr>
          <p:cNvPr id="2" name="Google Shape;1650;p20">
            <a:extLst>
              <a:ext uri="{FF2B5EF4-FFF2-40B4-BE49-F238E27FC236}">
                <a16:creationId xmlns:a16="http://schemas.microsoft.com/office/drawing/2014/main" id="{036115D1-7250-2ED9-145D-4CE79A055338}"/>
              </a:ext>
            </a:extLst>
          </p:cNvPr>
          <p:cNvGrpSpPr/>
          <p:nvPr/>
        </p:nvGrpSpPr>
        <p:grpSpPr>
          <a:xfrm>
            <a:off x="2062511" y="720141"/>
            <a:ext cx="1028439" cy="1111794"/>
            <a:chOff x="643984" y="1201022"/>
            <a:chExt cx="1312621" cy="1419010"/>
          </a:xfrm>
        </p:grpSpPr>
        <p:sp>
          <p:nvSpPr>
            <p:cNvPr id="3" name="Google Shape;1651;p20">
              <a:extLst>
                <a:ext uri="{FF2B5EF4-FFF2-40B4-BE49-F238E27FC236}">
                  <a16:creationId xmlns:a16="http://schemas.microsoft.com/office/drawing/2014/main" id="{CC414E1F-9840-5855-1FE8-4042D49B2B10}"/>
                </a:ext>
              </a:extLst>
            </p:cNvPr>
            <p:cNvSpPr/>
            <p:nvPr/>
          </p:nvSpPr>
          <p:spPr>
            <a:xfrm>
              <a:off x="1135323" y="2249444"/>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2;p20">
              <a:extLst>
                <a:ext uri="{FF2B5EF4-FFF2-40B4-BE49-F238E27FC236}">
                  <a16:creationId xmlns:a16="http://schemas.microsoft.com/office/drawing/2014/main" id="{78A5AA35-7E23-C2F4-2BA1-5E09830AA0D7}"/>
                </a:ext>
              </a:extLst>
            </p:cNvPr>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3;p20">
              <a:extLst>
                <a:ext uri="{FF2B5EF4-FFF2-40B4-BE49-F238E27FC236}">
                  <a16:creationId xmlns:a16="http://schemas.microsoft.com/office/drawing/2014/main" id="{292DE838-7C80-61AA-D605-9FCE2ABAD5DA}"/>
                </a:ext>
              </a:extLst>
            </p:cNvPr>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4;p20">
              <a:extLst>
                <a:ext uri="{FF2B5EF4-FFF2-40B4-BE49-F238E27FC236}">
                  <a16:creationId xmlns:a16="http://schemas.microsoft.com/office/drawing/2014/main" id="{467D5D54-95F6-855E-C959-EF6DCEB002A9}"/>
                </a:ext>
              </a:extLst>
            </p:cNvPr>
            <p:cNvSpPr/>
            <p:nvPr/>
          </p:nvSpPr>
          <p:spPr>
            <a:xfrm>
              <a:off x="933313" y="1436018"/>
              <a:ext cx="712647" cy="662513"/>
            </a:xfrm>
            <a:custGeom>
              <a:avLst/>
              <a:gdLst/>
              <a:ahLst/>
              <a:cxnLst/>
              <a:rect l="l" t="t" r="r" b="b"/>
              <a:pathLst>
                <a:path w="22232" h="20668" extrusionOk="0">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1"/>
                  </a:solidFill>
                  <a:latin typeface="Bahnschrift SemiBold" panose="020B0502040204020203" pitchFamily="34" charset="0"/>
                  <a:cs typeface="Arial" panose="020B0604020202020204" pitchFamily="34" charset="0"/>
                </a:rPr>
                <a:t>1</a:t>
              </a:r>
              <a:endParaRPr sz="2800" dirty="0">
                <a:solidFill>
                  <a:schemeClr val="accent1"/>
                </a:solidFill>
                <a:latin typeface="Bahnschrift SemiBold" panose="020B0502040204020203" pitchFamily="34" charset="0"/>
                <a:cs typeface="Arial" panose="020B0604020202020204" pitchFamily="34" charset="0"/>
              </a:endParaRPr>
            </a:p>
          </p:txBody>
        </p:sp>
      </p:grpSp>
      <p:sp>
        <p:nvSpPr>
          <p:cNvPr id="9" name="Google Shape;2243;p25">
            <a:extLst>
              <a:ext uri="{FF2B5EF4-FFF2-40B4-BE49-F238E27FC236}">
                <a16:creationId xmlns:a16="http://schemas.microsoft.com/office/drawing/2014/main" id="{DF60B3C7-8C94-06D7-FC96-081B9D619678}"/>
              </a:ext>
            </a:extLst>
          </p:cNvPr>
          <p:cNvSpPr/>
          <p:nvPr/>
        </p:nvSpPr>
        <p:spPr>
          <a:xfrm>
            <a:off x="4342015" y="2610891"/>
            <a:ext cx="84802" cy="85002"/>
          </a:xfrm>
          <a:custGeom>
            <a:avLst/>
            <a:gdLst/>
            <a:ahLst/>
            <a:cxnLst/>
            <a:rect l="l" t="t" r="r" b="b"/>
            <a:pathLst>
              <a:path w="1268" h="1268" extrusionOk="0">
                <a:moveTo>
                  <a:pt x="444" y="1"/>
                </a:moveTo>
                <a:lnTo>
                  <a:pt x="1" y="444"/>
                </a:lnTo>
                <a:lnTo>
                  <a:pt x="856" y="1268"/>
                </a:lnTo>
                <a:lnTo>
                  <a:pt x="1267" y="856"/>
                </a:lnTo>
                <a:lnTo>
                  <a:pt x="444"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44;p25">
            <a:extLst>
              <a:ext uri="{FF2B5EF4-FFF2-40B4-BE49-F238E27FC236}">
                <a16:creationId xmlns:a16="http://schemas.microsoft.com/office/drawing/2014/main" id="{88D77ECC-977E-5015-A88B-1ABAEF832D29}"/>
              </a:ext>
            </a:extLst>
          </p:cNvPr>
          <p:cNvSpPr/>
          <p:nvPr/>
        </p:nvSpPr>
        <p:spPr>
          <a:xfrm>
            <a:off x="4383559" y="2652051"/>
            <a:ext cx="324089" cy="319021"/>
          </a:xfrm>
          <a:custGeom>
            <a:avLst/>
            <a:gdLst/>
            <a:ahLst/>
            <a:cxnLst/>
            <a:rect l="l" t="t" r="r" b="b"/>
            <a:pathLst>
              <a:path w="4846" h="4759" extrusionOk="0">
                <a:moveTo>
                  <a:pt x="681" y="0"/>
                </a:moveTo>
                <a:cubicBezTo>
                  <a:pt x="665" y="0"/>
                  <a:pt x="649" y="8"/>
                  <a:pt x="633" y="24"/>
                </a:cubicBezTo>
                <a:lnTo>
                  <a:pt x="32" y="626"/>
                </a:lnTo>
                <a:cubicBezTo>
                  <a:pt x="0" y="657"/>
                  <a:pt x="0" y="689"/>
                  <a:pt x="32" y="721"/>
                </a:cubicBezTo>
                <a:lnTo>
                  <a:pt x="3959" y="4616"/>
                </a:lnTo>
                <a:cubicBezTo>
                  <a:pt x="4054" y="4711"/>
                  <a:pt x="4180" y="4758"/>
                  <a:pt x="4307" y="4758"/>
                </a:cubicBezTo>
                <a:cubicBezTo>
                  <a:pt x="4434" y="4758"/>
                  <a:pt x="4560" y="4711"/>
                  <a:pt x="4655" y="4616"/>
                </a:cubicBezTo>
                <a:cubicBezTo>
                  <a:pt x="4845" y="4426"/>
                  <a:pt x="4845" y="4109"/>
                  <a:pt x="4655" y="3919"/>
                </a:cubicBezTo>
                <a:lnTo>
                  <a:pt x="728" y="24"/>
                </a:lnTo>
                <a:cubicBezTo>
                  <a:pt x="713" y="8"/>
                  <a:pt x="697" y="0"/>
                  <a:pt x="68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45;p25">
            <a:extLst>
              <a:ext uri="{FF2B5EF4-FFF2-40B4-BE49-F238E27FC236}">
                <a16:creationId xmlns:a16="http://schemas.microsoft.com/office/drawing/2014/main" id="{62396879-2300-17ED-0280-4C9E04C1ADCF}"/>
              </a:ext>
            </a:extLst>
          </p:cNvPr>
          <p:cNvSpPr/>
          <p:nvPr/>
        </p:nvSpPr>
        <p:spPr>
          <a:xfrm>
            <a:off x="4184939" y="2259017"/>
            <a:ext cx="45719" cy="45719"/>
          </a:xfrm>
          <a:custGeom>
            <a:avLst/>
            <a:gdLst/>
            <a:ahLst/>
            <a:cxnLst/>
            <a:rect l="l" t="t" r="r" b="b"/>
            <a:pathLst>
              <a:path w="412" h="235" extrusionOk="0">
                <a:moveTo>
                  <a:pt x="77" y="0"/>
                </a:moveTo>
                <a:cubicBezTo>
                  <a:pt x="34" y="0"/>
                  <a:pt x="0" y="30"/>
                  <a:pt x="0" y="76"/>
                </a:cubicBezTo>
                <a:cubicBezTo>
                  <a:pt x="0" y="140"/>
                  <a:pt x="32" y="171"/>
                  <a:pt x="95" y="203"/>
                </a:cubicBezTo>
                <a:cubicBezTo>
                  <a:pt x="158" y="203"/>
                  <a:pt x="222" y="203"/>
                  <a:pt x="285" y="235"/>
                </a:cubicBezTo>
                <a:lnTo>
                  <a:pt x="317" y="235"/>
                </a:lnTo>
                <a:cubicBezTo>
                  <a:pt x="348" y="235"/>
                  <a:pt x="380" y="203"/>
                  <a:pt x="412" y="171"/>
                </a:cubicBezTo>
                <a:cubicBezTo>
                  <a:pt x="412" y="108"/>
                  <a:pt x="380" y="76"/>
                  <a:pt x="348" y="45"/>
                </a:cubicBezTo>
                <a:cubicBezTo>
                  <a:pt x="253" y="13"/>
                  <a:pt x="190" y="13"/>
                  <a:pt x="127" y="13"/>
                </a:cubicBezTo>
                <a:cubicBezTo>
                  <a:pt x="110" y="4"/>
                  <a:pt x="93" y="0"/>
                  <a:pt x="7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246;p25">
            <a:extLst>
              <a:ext uri="{FF2B5EF4-FFF2-40B4-BE49-F238E27FC236}">
                <a16:creationId xmlns:a16="http://schemas.microsoft.com/office/drawing/2014/main" id="{8068B9CA-0671-F097-9619-E3EA129A9211}"/>
              </a:ext>
            </a:extLst>
          </p:cNvPr>
          <p:cNvSpPr/>
          <p:nvPr/>
        </p:nvSpPr>
        <p:spPr>
          <a:xfrm>
            <a:off x="4235671" y="2283214"/>
            <a:ext cx="120781" cy="96397"/>
          </a:xfrm>
          <a:custGeom>
            <a:avLst/>
            <a:gdLst/>
            <a:ahLst/>
            <a:cxnLst/>
            <a:rect l="l" t="t" r="r" b="b"/>
            <a:pathLst>
              <a:path w="1806" h="1438" extrusionOk="0">
                <a:moveTo>
                  <a:pt x="109" y="0"/>
                </a:moveTo>
                <a:cubicBezTo>
                  <a:pt x="66" y="0"/>
                  <a:pt x="33" y="29"/>
                  <a:pt x="33" y="76"/>
                </a:cubicBezTo>
                <a:cubicBezTo>
                  <a:pt x="1" y="139"/>
                  <a:pt x="33" y="203"/>
                  <a:pt x="96" y="234"/>
                </a:cubicBezTo>
                <a:cubicBezTo>
                  <a:pt x="603" y="361"/>
                  <a:pt x="1014" y="678"/>
                  <a:pt x="1331" y="1058"/>
                </a:cubicBezTo>
                <a:cubicBezTo>
                  <a:pt x="1426" y="1153"/>
                  <a:pt x="1489" y="1279"/>
                  <a:pt x="1553" y="1374"/>
                </a:cubicBezTo>
                <a:cubicBezTo>
                  <a:pt x="1584" y="1406"/>
                  <a:pt x="1616" y="1438"/>
                  <a:pt x="1679" y="1438"/>
                </a:cubicBezTo>
                <a:cubicBezTo>
                  <a:pt x="1679" y="1438"/>
                  <a:pt x="1711" y="1438"/>
                  <a:pt x="1711" y="1406"/>
                </a:cubicBezTo>
                <a:cubicBezTo>
                  <a:pt x="1774" y="1374"/>
                  <a:pt x="1806" y="1311"/>
                  <a:pt x="1774" y="1248"/>
                </a:cubicBezTo>
                <a:cubicBezTo>
                  <a:pt x="1679" y="1153"/>
                  <a:pt x="1616" y="1026"/>
                  <a:pt x="1521" y="931"/>
                </a:cubicBezTo>
                <a:cubicBezTo>
                  <a:pt x="1173" y="488"/>
                  <a:pt x="698" y="171"/>
                  <a:pt x="159" y="13"/>
                </a:cubicBezTo>
                <a:cubicBezTo>
                  <a:pt x="142" y="4"/>
                  <a:pt x="125" y="0"/>
                  <a:pt x="10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47;p25">
            <a:extLst>
              <a:ext uri="{FF2B5EF4-FFF2-40B4-BE49-F238E27FC236}">
                <a16:creationId xmlns:a16="http://schemas.microsoft.com/office/drawing/2014/main" id="{DBC297A1-0133-F65D-FAAD-ABF4FA064056}"/>
              </a:ext>
            </a:extLst>
          </p:cNvPr>
          <p:cNvSpPr/>
          <p:nvPr/>
        </p:nvSpPr>
        <p:spPr>
          <a:xfrm>
            <a:off x="3935184" y="2203817"/>
            <a:ext cx="508402" cy="507456"/>
          </a:xfrm>
          <a:custGeom>
            <a:avLst/>
            <a:gdLst/>
            <a:ahLst/>
            <a:cxnLst/>
            <a:rect l="l" t="t" r="r" b="b"/>
            <a:pathLst>
              <a:path w="7602" h="7570" extrusionOk="0">
                <a:moveTo>
                  <a:pt x="3801" y="539"/>
                </a:moveTo>
                <a:cubicBezTo>
                  <a:pt x="5606" y="539"/>
                  <a:pt x="7063" y="1996"/>
                  <a:pt x="7063" y="3801"/>
                </a:cubicBezTo>
                <a:cubicBezTo>
                  <a:pt x="7063" y="5606"/>
                  <a:pt x="5606" y="7063"/>
                  <a:pt x="3801" y="7063"/>
                </a:cubicBezTo>
                <a:cubicBezTo>
                  <a:pt x="1996" y="7063"/>
                  <a:pt x="539" y="5606"/>
                  <a:pt x="539" y="3801"/>
                </a:cubicBezTo>
                <a:cubicBezTo>
                  <a:pt x="539" y="1996"/>
                  <a:pt x="1996" y="539"/>
                  <a:pt x="3801" y="539"/>
                </a:cubicBezTo>
                <a:close/>
                <a:moveTo>
                  <a:pt x="3801" y="0"/>
                </a:moveTo>
                <a:cubicBezTo>
                  <a:pt x="1711" y="0"/>
                  <a:pt x="0" y="1711"/>
                  <a:pt x="0" y="3801"/>
                </a:cubicBezTo>
                <a:cubicBezTo>
                  <a:pt x="0" y="5891"/>
                  <a:pt x="1711" y="7569"/>
                  <a:pt x="3801" y="7569"/>
                </a:cubicBezTo>
                <a:cubicBezTo>
                  <a:pt x="5891" y="7569"/>
                  <a:pt x="7601" y="5891"/>
                  <a:pt x="7601" y="3801"/>
                </a:cubicBezTo>
                <a:cubicBezTo>
                  <a:pt x="7601" y="1711"/>
                  <a:pt x="5891" y="0"/>
                  <a:pt x="380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41"/>
                                        </p:tgtEl>
                                        <p:attrNameLst>
                                          <p:attrName>style.visibility</p:attrName>
                                        </p:attrNameLst>
                                      </p:cBhvr>
                                      <p:to>
                                        <p:strVal val="visible"/>
                                      </p:to>
                                    </p:set>
                                    <p:animEffect transition="in" filter="fade">
                                      <p:cBhvr>
                                        <p:cTn id="7" dur="1000"/>
                                        <p:tgtEl>
                                          <p:spTgt spid="1541"/>
                                        </p:tgtEl>
                                      </p:cBhvr>
                                    </p:animEffect>
                                    <p:anim calcmode="lin" valueType="num">
                                      <p:cBhvr>
                                        <p:cTn id="8" dur="1000" fill="hold"/>
                                        <p:tgtEl>
                                          <p:spTgt spid="1541"/>
                                        </p:tgtEl>
                                        <p:attrNameLst>
                                          <p:attrName>ppt_x</p:attrName>
                                        </p:attrNameLst>
                                      </p:cBhvr>
                                      <p:tavLst>
                                        <p:tav tm="0">
                                          <p:val>
                                            <p:strVal val="#ppt_x"/>
                                          </p:val>
                                        </p:tav>
                                        <p:tav tm="100000">
                                          <p:val>
                                            <p:strVal val="#ppt_x"/>
                                          </p:val>
                                        </p:tav>
                                      </p:tavLst>
                                    </p:anim>
                                    <p:anim calcmode="lin" valueType="num">
                                      <p:cBhvr>
                                        <p:cTn id="9" dur="1000" fill="hold"/>
                                        <p:tgtEl>
                                          <p:spTgt spid="154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1499"/>
                                        </p:tgtEl>
                                        <p:attrNameLst>
                                          <p:attrName>style.visibility</p:attrName>
                                        </p:attrNameLst>
                                      </p:cBhvr>
                                      <p:to>
                                        <p:strVal val="visible"/>
                                      </p:to>
                                    </p:set>
                                    <p:animEffect transition="in" filter="wheel(1)">
                                      <p:cBhvr>
                                        <p:cTn id="24" dur="2000"/>
                                        <p:tgtEl>
                                          <p:spTgt spid="1499"/>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1542"/>
                                        </p:tgtEl>
                                        <p:attrNameLst>
                                          <p:attrName>style.visibility</p:attrName>
                                        </p:attrNameLst>
                                      </p:cBhvr>
                                      <p:to>
                                        <p:strVal val="visible"/>
                                      </p:to>
                                    </p:set>
                                    <p:animEffect transition="in" filter="wheel(1)">
                                      <p:cBhvr>
                                        <p:cTn id="27" dur="2000"/>
                                        <p:tgtEl>
                                          <p:spTgt spid="1542"/>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544"/>
                                        </p:tgtEl>
                                        <p:attrNameLst>
                                          <p:attrName>style.visibility</p:attrName>
                                        </p:attrNameLst>
                                      </p:cBhvr>
                                      <p:to>
                                        <p:strVal val="visible"/>
                                      </p:to>
                                    </p:set>
                                    <p:animEffect transition="in" filter="wheel(1)">
                                      <p:cBhvr>
                                        <p:cTn id="30" dur="2000"/>
                                        <p:tgtEl>
                                          <p:spTgt spid="1544"/>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1546"/>
                                        </p:tgtEl>
                                        <p:attrNameLst>
                                          <p:attrName>style.visibility</p:attrName>
                                        </p:attrNameLst>
                                      </p:cBhvr>
                                      <p:to>
                                        <p:strVal val="visible"/>
                                      </p:to>
                                    </p:set>
                                    <p:animEffect transition="in" filter="wheel(1)">
                                      <p:cBhvr>
                                        <p:cTn id="33" dur="2000"/>
                                        <p:tgtEl>
                                          <p:spTgt spid="1546"/>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1548"/>
                                        </p:tgtEl>
                                        <p:attrNameLst>
                                          <p:attrName>style.visibility</p:attrName>
                                        </p:attrNameLst>
                                      </p:cBhvr>
                                      <p:to>
                                        <p:strVal val="visible"/>
                                      </p:to>
                                    </p:set>
                                    <p:animEffect transition="in" filter="wheel(1)">
                                      <p:cBhvr>
                                        <p:cTn id="36" dur="2000"/>
                                        <p:tgtEl>
                                          <p:spTgt spid="1548"/>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heel(1)">
                                      <p:cBhvr>
                                        <p:cTn id="39" dur="2000"/>
                                        <p:tgtEl>
                                          <p:spTgt spid="13"/>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heel(1)">
                                      <p:cBhvr>
                                        <p:cTn id="42" dur="2000"/>
                                        <p:tgtEl>
                                          <p:spTgt spid="11"/>
                                        </p:tgtEl>
                                      </p:cBhvr>
                                    </p:animEffect>
                                  </p:childTnLst>
                                </p:cTn>
                              </p:par>
                              <p:par>
                                <p:cTn id="43" presetID="21" presetClass="entr" presetSubtype="1"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heel(1)">
                                      <p:cBhvr>
                                        <p:cTn id="45" dur="2000"/>
                                        <p:tgtEl>
                                          <p:spTgt spid="12"/>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heel(1)">
                                      <p:cBhvr>
                                        <p:cTn id="48" dur="2000"/>
                                        <p:tgtEl>
                                          <p:spTgt spid="10"/>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heel(1)">
                                      <p:cBhvr>
                                        <p:cTn id="51" dur="20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543"/>
                                        </p:tgtEl>
                                        <p:attrNameLst>
                                          <p:attrName>style.visibility</p:attrName>
                                        </p:attrNameLst>
                                      </p:cBhvr>
                                      <p:to>
                                        <p:strVal val="visible"/>
                                      </p:to>
                                    </p:set>
                                    <p:anim calcmode="lin" valueType="num">
                                      <p:cBhvr>
                                        <p:cTn id="56" dur="500" fill="hold"/>
                                        <p:tgtEl>
                                          <p:spTgt spid="1543"/>
                                        </p:tgtEl>
                                        <p:attrNameLst>
                                          <p:attrName>ppt_w</p:attrName>
                                        </p:attrNameLst>
                                      </p:cBhvr>
                                      <p:tavLst>
                                        <p:tav tm="0">
                                          <p:val>
                                            <p:fltVal val="0"/>
                                          </p:val>
                                        </p:tav>
                                        <p:tav tm="100000">
                                          <p:val>
                                            <p:strVal val="#ppt_w"/>
                                          </p:val>
                                        </p:tav>
                                      </p:tavLst>
                                    </p:anim>
                                    <p:anim calcmode="lin" valueType="num">
                                      <p:cBhvr>
                                        <p:cTn id="57" dur="500" fill="hold"/>
                                        <p:tgtEl>
                                          <p:spTgt spid="1543"/>
                                        </p:tgtEl>
                                        <p:attrNameLst>
                                          <p:attrName>ppt_h</p:attrName>
                                        </p:attrNameLst>
                                      </p:cBhvr>
                                      <p:tavLst>
                                        <p:tav tm="0">
                                          <p:val>
                                            <p:fltVal val="0"/>
                                          </p:val>
                                        </p:tav>
                                        <p:tav tm="100000">
                                          <p:val>
                                            <p:strVal val="#ppt_h"/>
                                          </p:val>
                                        </p:tav>
                                      </p:tavLst>
                                    </p:anim>
                                    <p:animEffect transition="in" filter="fade">
                                      <p:cBhvr>
                                        <p:cTn id="58" dur="500"/>
                                        <p:tgtEl>
                                          <p:spTgt spid="1543"/>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545"/>
                                        </p:tgtEl>
                                        <p:attrNameLst>
                                          <p:attrName>style.visibility</p:attrName>
                                        </p:attrNameLst>
                                      </p:cBhvr>
                                      <p:to>
                                        <p:strVal val="visible"/>
                                      </p:to>
                                    </p:set>
                                    <p:anim calcmode="lin" valueType="num">
                                      <p:cBhvr>
                                        <p:cTn id="63" dur="500" fill="hold"/>
                                        <p:tgtEl>
                                          <p:spTgt spid="1545"/>
                                        </p:tgtEl>
                                        <p:attrNameLst>
                                          <p:attrName>ppt_w</p:attrName>
                                        </p:attrNameLst>
                                      </p:cBhvr>
                                      <p:tavLst>
                                        <p:tav tm="0">
                                          <p:val>
                                            <p:fltVal val="0"/>
                                          </p:val>
                                        </p:tav>
                                        <p:tav tm="100000">
                                          <p:val>
                                            <p:strVal val="#ppt_w"/>
                                          </p:val>
                                        </p:tav>
                                      </p:tavLst>
                                    </p:anim>
                                    <p:anim calcmode="lin" valueType="num">
                                      <p:cBhvr>
                                        <p:cTn id="64" dur="500" fill="hold"/>
                                        <p:tgtEl>
                                          <p:spTgt spid="1545"/>
                                        </p:tgtEl>
                                        <p:attrNameLst>
                                          <p:attrName>ppt_h</p:attrName>
                                        </p:attrNameLst>
                                      </p:cBhvr>
                                      <p:tavLst>
                                        <p:tav tm="0">
                                          <p:val>
                                            <p:fltVal val="0"/>
                                          </p:val>
                                        </p:tav>
                                        <p:tav tm="100000">
                                          <p:val>
                                            <p:strVal val="#ppt_h"/>
                                          </p:val>
                                        </p:tav>
                                      </p:tavLst>
                                    </p:anim>
                                    <p:animEffect transition="in" filter="fade">
                                      <p:cBhvr>
                                        <p:cTn id="65" dur="500"/>
                                        <p:tgtEl>
                                          <p:spTgt spid="1545"/>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547"/>
                                        </p:tgtEl>
                                        <p:attrNameLst>
                                          <p:attrName>style.visibility</p:attrName>
                                        </p:attrNameLst>
                                      </p:cBhvr>
                                      <p:to>
                                        <p:strVal val="visible"/>
                                      </p:to>
                                    </p:set>
                                    <p:anim calcmode="lin" valueType="num">
                                      <p:cBhvr>
                                        <p:cTn id="70" dur="500" fill="hold"/>
                                        <p:tgtEl>
                                          <p:spTgt spid="1547"/>
                                        </p:tgtEl>
                                        <p:attrNameLst>
                                          <p:attrName>ppt_w</p:attrName>
                                        </p:attrNameLst>
                                      </p:cBhvr>
                                      <p:tavLst>
                                        <p:tav tm="0">
                                          <p:val>
                                            <p:fltVal val="0"/>
                                          </p:val>
                                        </p:tav>
                                        <p:tav tm="100000">
                                          <p:val>
                                            <p:strVal val="#ppt_w"/>
                                          </p:val>
                                        </p:tav>
                                      </p:tavLst>
                                    </p:anim>
                                    <p:anim calcmode="lin" valueType="num">
                                      <p:cBhvr>
                                        <p:cTn id="71" dur="500" fill="hold"/>
                                        <p:tgtEl>
                                          <p:spTgt spid="1547"/>
                                        </p:tgtEl>
                                        <p:attrNameLst>
                                          <p:attrName>ppt_h</p:attrName>
                                        </p:attrNameLst>
                                      </p:cBhvr>
                                      <p:tavLst>
                                        <p:tav tm="0">
                                          <p:val>
                                            <p:fltVal val="0"/>
                                          </p:val>
                                        </p:tav>
                                        <p:tav tm="100000">
                                          <p:val>
                                            <p:strVal val="#ppt_h"/>
                                          </p:val>
                                        </p:tav>
                                      </p:tavLst>
                                    </p:anim>
                                    <p:animEffect transition="in" filter="fade">
                                      <p:cBhvr>
                                        <p:cTn id="72" dur="500"/>
                                        <p:tgtEl>
                                          <p:spTgt spid="1547"/>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549"/>
                                        </p:tgtEl>
                                        <p:attrNameLst>
                                          <p:attrName>style.visibility</p:attrName>
                                        </p:attrNameLst>
                                      </p:cBhvr>
                                      <p:to>
                                        <p:strVal val="visible"/>
                                      </p:to>
                                    </p:set>
                                    <p:anim calcmode="lin" valueType="num">
                                      <p:cBhvr>
                                        <p:cTn id="77" dur="500" fill="hold"/>
                                        <p:tgtEl>
                                          <p:spTgt spid="1549"/>
                                        </p:tgtEl>
                                        <p:attrNameLst>
                                          <p:attrName>ppt_w</p:attrName>
                                        </p:attrNameLst>
                                      </p:cBhvr>
                                      <p:tavLst>
                                        <p:tav tm="0">
                                          <p:val>
                                            <p:fltVal val="0"/>
                                          </p:val>
                                        </p:tav>
                                        <p:tav tm="100000">
                                          <p:val>
                                            <p:strVal val="#ppt_w"/>
                                          </p:val>
                                        </p:tav>
                                      </p:tavLst>
                                    </p:anim>
                                    <p:anim calcmode="lin" valueType="num">
                                      <p:cBhvr>
                                        <p:cTn id="78" dur="500" fill="hold"/>
                                        <p:tgtEl>
                                          <p:spTgt spid="1549"/>
                                        </p:tgtEl>
                                        <p:attrNameLst>
                                          <p:attrName>ppt_h</p:attrName>
                                        </p:attrNameLst>
                                      </p:cBhvr>
                                      <p:tavLst>
                                        <p:tav tm="0">
                                          <p:val>
                                            <p:fltVal val="0"/>
                                          </p:val>
                                        </p:tav>
                                        <p:tav tm="100000">
                                          <p:val>
                                            <p:strVal val="#ppt_h"/>
                                          </p:val>
                                        </p:tav>
                                      </p:tavLst>
                                    </p:anim>
                                    <p:animEffect transition="in" filter="fade">
                                      <p:cBhvr>
                                        <p:cTn id="79" dur="500"/>
                                        <p:tgtEl>
                                          <p:spTgt spid="1549"/>
                                        </p:tgtEl>
                                      </p:cBhvr>
                                    </p:animEffect>
                                  </p:childTnLst>
                                </p:cTn>
                              </p:par>
                            </p:childTnLst>
                          </p:cTn>
                        </p:par>
                      </p:childTnLst>
                    </p:cTn>
                  </p:par>
                  <p:par>
                    <p:cTn id="80" fill="hold">
                      <p:stCondLst>
                        <p:cond delay="indefinite"/>
                      </p:stCondLst>
                      <p:childTnLst>
                        <p:par>
                          <p:cTn id="81" fill="hold">
                            <p:stCondLst>
                              <p:cond delay="0"/>
                            </p:stCondLst>
                            <p:childTnLst>
                              <p:par>
                                <p:cTn id="82" presetID="47" presetClass="exit" presetSubtype="0" fill="hold" grpId="1" nodeType="clickEffect">
                                  <p:stCondLst>
                                    <p:cond delay="0"/>
                                  </p:stCondLst>
                                  <p:childTnLst>
                                    <p:animEffect transition="out" filter="fade">
                                      <p:cBhvr>
                                        <p:cTn id="83" dur="1000"/>
                                        <p:tgtEl>
                                          <p:spTgt spid="1541"/>
                                        </p:tgtEl>
                                      </p:cBhvr>
                                    </p:animEffect>
                                    <p:anim calcmode="lin" valueType="num">
                                      <p:cBhvr>
                                        <p:cTn id="84" dur="1000"/>
                                        <p:tgtEl>
                                          <p:spTgt spid="1541"/>
                                        </p:tgtEl>
                                        <p:attrNameLst>
                                          <p:attrName>ppt_x</p:attrName>
                                        </p:attrNameLst>
                                      </p:cBhvr>
                                      <p:tavLst>
                                        <p:tav tm="0">
                                          <p:val>
                                            <p:strVal val="ppt_x"/>
                                          </p:val>
                                        </p:tav>
                                        <p:tav tm="100000">
                                          <p:val>
                                            <p:strVal val="ppt_x"/>
                                          </p:val>
                                        </p:tav>
                                      </p:tavLst>
                                    </p:anim>
                                    <p:anim calcmode="lin" valueType="num">
                                      <p:cBhvr>
                                        <p:cTn id="85" dur="1000"/>
                                        <p:tgtEl>
                                          <p:spTgt spid="1541"/>
                                        </p:tgtEl>
                                        <p:attrNameLst>
                                          <p:attrName>ppt_y</p:attrName>
                                        </p:attrNameLst>
                                      </p:cBhvr>
                                      <p:tavLst>
                                        <p:tav tm="0">
                                          <p:val>
                                            <p:strVal val="ppt_y"/>
                                          </p:val>
                                        </p:tav>
                                        <p:tav tm="100000">
                                          <p:val>
                                            <p:strVal val="ppt_y-.1"/>
                                          </p:val>
                                        </p:tav>
                                      </p:tavLst>
                                    </p:anim>
                                    <p:set>
                                      <p:cBhvr>
                                        <p:cTn id="86" dur="1" fill="hold">
                                          <p:stCondLst>
                                            <p:cond delay="999"/>
                                          </p:stCondLst>
                                        </p:cTn>
                                        <p:tgtEl>
                                          <p:spTgt spid="1541"/>
                                        </p:tgtEl>
                                        <p:attrNameLst>
                                          <p:attrName>style.visibility</p:attrName>
                                        </p:attrNameLst>
                                      </p:cBhvr>
                                      <p:to>
                                        <p:strVal val="hidden"/>
                                      </p:to>
                                    </p:set>
                                  </p:childTnLst>
                                </p:cTn>
                              </p:par>
                              <p:par>
                                <p:cTn id="87" presetID="47" presetClass="exit" presetSubtype="0" fill="hold" grpId="1" nodeType="withEffect">
                                  <p:stCondLst>
                                    <p:cond delay="0"/>
                                  </p:stCondLst>
                                  <p:childTnLst>
                                    <p:animEffect transition="out" filter="fade">
                                      <p:cBhvr>
                                        <p:cTn id="88" dur="1000"/>
                                        <p:tgtEl>
                                          <p:spTgt spid="8"/>
                                        </p:tgtEl>
                                      </p:cBhvr>
                                    </p:animEffect>
                                    <p:anim calcmode="lin" valueType="num">
                                      <p:cBhvr>
                                        <p:cTn id="89" dur="1000"/>
                                        <p:tgtEl>
                                          <p:spTgt spid="8"/>
                                        </p:tgtEl>
                                        <p:attrNameLst>
                                          <p:attrName>ppt_x</p:attrName>
                                        </p:attrNameLst>
                                      </p:cBhvr>
                                      <p:tavLst>
                                        <p:tav tm="0">
                                          <p:val>
                                            <p:strVal val="ppt_x"/>
                                          </p:val>
                                        </p:tav>
                                        <p:tav tm="100000">
                                          <p:val>
                                            <p:strVal val="ppt_x"/>
                                          </p:val>
                                        </p:tav>
                                      </p:tavLst>
                                    </p:anim>
                                    <p:anim calcmode="lin" valueType="num">
                                      <p:cBhvr>
                                        <p:cTn id="90" dur="1000"/>
                                        <p:tgtEl>
                                          <p:spTgt spid="8"/>
                                        </p:tgtEl>
                                        <p:attrNameLst>
                                          <p:attrName>ppt_y</p:attrName>
                                        </p:attrNameLst>
                                      </p:cBhvr>
                                      <p:tavLst>
                                        <p:tav tm="0">
                                          <p:val>
                                            <p:strVal val="ppt_y"/>
                                          </p:val>
                                        </p:tav>
                                        <p:tav tm="100000">
                                          <p:val>
                                            <p:strVal val="ppt_y-.1"/>
                                          </p:val>
                                        </p:tav>
                                      </p:tavLst>
                                    </p:anim>
                                    <p:set>
                                      <p:cBhvr>
                                        <p:cTn id="91" dur="1" fill="hold">
                                          <p:stCondLst>
                                            <p:cond delay="999"/>
                                          </p:stCondLst>
                                        </p:cTn>
                                        <p:tgtEl>
                                          <p:spTgt spid="8"/>
                                        </p:tgtEl>
                                        <p:attrNameLst>
                                          <p:attrName>style.visibility</p:attrName>
                                        </p:attrNameLst>
                                      </p:cBhvr>
                                      <p:to>
                                        <p:strVal val="hidden"/>
                                      </p:to>
                                    </p:set>
                                  </p:childTnLst>
                                </p:cTn>
                              </p:par>
                              <p:par>
                                <p:cTn id="92" presetID="47" presetClass="exit" presetSubtype="0" fill="hold" nodeType="withEffect">
                                  <p:stCondLst>
                                    <p:cond delay="0"/>
                                  </p:stCondLst>
                                  <p:childTnLst>
                                    <p:animEffect transition="out" filter="fade">
                                      <p:cBhvr>
                                        <p:cTn id="93" dur="1000"/>
                                        <p:tgtEl>
                                          <p:spTgt spid="2"/>
                                        </p:tgtEl>
                                      </p:cBhvr>
                                    </p:animEffect>
                                    <p:anim calcmode="lin" valueType="num">
                                      <p:cBhvr>
                                        <p:cTn id="94" dur="1000"/>
                                        <p:tgtEl>
                                          <p:spTgt spid="2"/>
                                        </p:tgtEl>
                                        <p:attrNameLst>
                                          <p:attrName>ppt_x</p:attrName>
                                        </p:attrNameLst>
                                      </p:cBhvr>
                                      <p:tavLst>
                                        <p:tav tm="0">
                                          <p:val>
                                            <p:strVal val="ppt_x"/>
                                          </p:val>
                                        </p:tav>
                                        <p:tav tm="100000">
                                          <p:val>
                                            <p:strVal val="ppt_x"/>
                                          </p:val>
                                        </p:tav>
                                      </p:tavLst>
                                    </p:anim>
                                    <p:anim calcmode="lin" valueType="num">
                                      <p:cBhvr>
                                        <p:cTn id="95" dur="1000"/>
                                        <p:tgtEl>
                                          <p:spTgt spid="2"/>
                                        </p:tgtEl>
                                        <p:attrNameLst>
                                          <p:attrName>ppt_y</p:attrName>
                                        </p:attrNameLst>
                                      </p:cBhvr>
                                      <p:tavLst>
                                        <p:tav tm="0">
                                          <p:val>
                                            <p:strVal val="ppt_y"/>
                                          </p:val>
                                        </p:tav>
                                        <p:tav tm="100000">
                                          <p:val>
                                            <p:strVal val="ppt_y-.1"/>
                                          </p:val>
                                        </p:tav>
                                      </p:tavLst>
                                    </p:anim>
                                    <p:set>
                                      <p:cBhvr>
                                        <p:cTn id="96" dur="1" fill="hold">
                                          <p:stCondLst>
                                            <p:cond delay="999"/>
                                          </p:stCondLst>
                                        </p:cTn>
                                        <p:tgtEl>
                                          <p:spTgt spid="2"/>
                                        </p:tgtEl>
                                        <p:attrNameLst>
                                          <p:attrName>style.visibility</p:attrName>
                                        </p:attrNameLst>
                                      </p:cBhvr>
                                      <p:to>
                                        <p:strVal val="hidden"/>
                                      </p:to>
                                    </p:set>
                                  </p:childTnLst>
                                </p:cTn>
                              </p:par>
                              <p:par>
                                <p:cTn id="97" presetID="47" presetClass="exit" presetSubtype="0" fill="hold" nodeType="withEffect">
                                  <p:stCondLst>
                                    <p:cond delay="0"/>
                                  </p:stCondLst>
                                  <p:childTnLst>
                                    <p:animEffect transition="out" filter="fade">
                                      <p:cBhvr>
                                        <p:cTn id="98" dur="1000"/>
                                        <p:tgtEl>
                                          <p:spTgt spid="1499"/>
                                        </p:tgtEl>
                                      </p:cBhvr>
                                    </p:animEffect>
                                    <p:anim calcmode="lin" valueType="num">
                                      <p:cBhvr>
                                        <p:cTn id="99" dur="1000"/>
                                        <p:tgtEl>
                                          <p:spTgt spid="1499"/>
                                        </p:tgtEl>
                                        <p:attrNameLst>
                                          <p:attrName>ppt_x</p:attrName>
                                        </p:attrNameLst>
                                      </p:cBhvr>
                                      <p:tavLst>
                                        <p:tav tm="0">
                                          <p:val>
                                            <p:strVal val="ppt_x"/>
                                          </p:val>
                                        </p:tav>
                                        <p:tav tm="100000">
                                          <p:val>
                                            <p:strVal val="ppt_x"/>
                                          </p:val>
                                        </p:tav>
                                      </p:tavLst>
                                    </p:anim>
                                    <p:anim calcmode="lin" valueType="num">
                                      <p:cBhvr>
                                        <p:cTn id="100" dur="1000"/>
                                        <p:tgtEl>
                                          <p:spTgt spid="1499"/>
                                        </p:tgtEl>
                                        <p:attrNameLst>
                                          <p:attrName>ppt_y</p:attrName>
                                        </p:attrNameLst>
                                      </p:cBhvr>
                                      <p:tavLst>
                                        <p:tav tm="0">
                                          <p:val>
                                            <p:strVal val="ppt_y"/>
                                          </p:val>
                                        </p:tav>
                                        <p:tav tm="100000">
                                          <p:val>
                                            <p:strVal val="ppt_y-.1"/>
                                          </p:val>
                                        </p:tav>
                                      </p:tavLst>
                                    </p:anim>
                                    <p:set>
                                      <p:cBhvr>
                                        <p:cTn id="101" dur="1" fill="hold">
                                          <p:stCondLst>
                                            <p:cond delay="999"/>
                                          </p:stCondLst>
                                        </p:cTn>
                                        <p:tgtEl>
                                          <p:spTgt spid="1499"/>
                                        </p:tgtEl>
                                        <p:attrNameLst>
                                          <p:attrName>style.visibility</p:attrName>
                                        </p:attrNameLst>
                                      </p:cBhvr>
                                      <p:to>
                                        <p:strVal val="hidden"/>
                                      </p:to>
                                    </p:set>
                                  </p:childTnLst>
                                </p:cTn>
                              </p:par>
                              <p:par>
                                <p:cTn id="102" presetID="47" presetClass="exit" presetSubtype="0" fill="hold" grpId="1" nodeType="withEffect">
                                  <p:stCondLst>
                                    <p:cond delay="0"/>
                                  </p:stCondLst>
                                  <p:childTnLst>
                                    <p:animEffect transition="out" filter="fade">
                                      <p:cBhvr>
                                        <p:cTn id="103" dur="1000"/>
                                        <p:tgtEl>
                                          <p:spTgt spid="1542"/>
                                        </p:tgtEl>
                                      </p:cBhvr>
                                    </p:animEffect>
                                    <p:anim calcmode="lin" valueType="num">
                                      <p:cBhvr>
                                        <p:cTn id="104" dur="1000"/>
                                        <p:tgtEl>
                                          <p:spTgt spid="1542"/>
                                        </p:tgtEl>
                                        <p:attrNameLst>
                                          <p:attrName>ppt_x</p:attrName>
                                        </p:attrNameLst>
                                      </p:cBhvr>
                                      <p:tavLst>
                                        <p:tav tm="0">
                                          <p:val>
                                            <p:strVal val="ppt_x"/>
                                          </p:val>
                                        </p:tav>
                                        <p:tav tm="100000">
                                          <p:val>
                                            <p:strVal val="ppt_x"/>
                                          </p:val>
                                        </p:tav>
                                      </p:tavLst>
                                    </p:anim>
                                    <p:anim calcmode="lin" valueType="num">
                                      <p:cBhvr>
                                        <p:cTn id="105" dur="1000"/>
                                        <p:tgtEl>
                                          <p:spTgt spid="1542"/>
                                        </p:tgtEl>
                                        <p:attrNameLst>
                                          <p:attrName>ppt_y</p:attrName>
                                        </p:attrNameLst>
                                      </p:cBhvr>
                                      <p:tavLst>
                                        <p:tav tm="0">
                                          <p:val>
                                            <p:strVal val="ppt_y"/>
                                          </p:val>
                                        </p:tav>
                                        <p:tav tm="100000">
                                          <p:val>
                                            <p:strVal val="ppt_y-.1"/>
                                          </p:val>
                                        </p:tav>
                                      </p:tavLst>
                                    </p:anim>
                                    <p:set>
                                      <p:cBhvr>
                                        <p:cTn id="106" dur="1" fill="hold">
                                          <p:stCondLst>
                                            <p:cond delay="999"/>
                                          </p:stCondLst>
                                        </p:cTn>
                                        <p:tgtEl>
                                          <p:spTgt spid="1542"/>
                                        </p:tgtEl>
                                        <p:attrNameLst>
                                          <p:attrName>style.visibility</p:attrName>
                                        </p:attrNameLst>
                                      </p:cBhvr>
                                      <p:to>
                                        <p:strVal val="hidden"/>
                                      </p:to>
                                    </p:set>
                                  </p:childTnLst>
                                </p:cTn>
                              </p:par>
                              <p:par>
                                <p:cTn id="107" presetID="47" presetClass="exit" presetSubtype="0" fill="hold" grpId="1" nodeType="withEffect">
                                  <p:stCondLst>
                                    <p:cond delay="0"/>
                                  </p:stCondLst>
                                  <p:childTnLst>
                                    <p:animEffect transition="out" filter="fade">
                                      <p:cBhvr>
                                        <p:cTn id="108" dur="1000"/>
                                        <p:tgtEl>
                                          <p:spTgt spid="1544"/>
                                        </p:tgtEl>
                                      </p:cBhvr>
                                    </p:animEffect>
                                    <p:anim calcmode="lin" valueType="num">
                                      <p:cBhvr>
                                        <p:cTn id="109" dur="1000"/>
                                        <p:tgtEl>
                                          <p:spTgt spid="1544"/>
                                        </p:tgtEl>
                                        <p:attrNameLst>
                                          <p:attrName>ppt_x</p:attrName>
                                        </p:attrNameLst>
                                      </p:cBhvr>
                                      <p:tavLst>
                                        <p:tav tm="0">
                                          <p:val>
                                            <p:strVal val="ppt_x"/>
                                          </p:val>
                                        </p:tav>
                                        <p:tav tm="100000">
                                          <p:val>
                                            <p:strVal val="ppt_x"/>
                                          </p:val>
                                        </p:tav>
                                      </p:tavLst>
                                    </p:anim>
                                    <p:anim calcmode="lin" valueType="num">
                                      <p:cBhvr>
                                        <p:cTn id="110" dur="1000"/>
                                        <p:tgtEl>
                                          <p:spTgt spid="1544"/>
                                        </p:tgtEl>
                                        <p:attrNameLst>
                                          <p:attrName>ppt_y</p:attrName>
                                        </p:attrNameLst>
                                      </p:cBhvr>
                                      <p:tavLst>
                                        <p:tav tm="0">
                                          <p:val>
                                            <p:strVal val="ppt_y"/>
                                          </p:val>
                                        </p:tav>
                                        <p:tav tm="100000">
                                          <p:val>
                                            <p:strVal val="ppt_y-.1"/>
                                          </p:val>
                                        </p:tav>
                                      </p:tavLst>
                                    </p:anim>
                                    <p:set>
                                      <p:cBhvr>
                                        <p:cTn id="111" dur="1" fill="hold">
                                          <p:stCondLst>
                                            <p:cond delay="999"/>
                                          </p:stCondLst>
                                        </p:cTn>
                                        <p:tgtEl>
                                          <p:spTgt spid="1544"/>
                                        </p:tgtEl>
                                        <p:attrNameLst>
                                          <p:attrName>style.visibility</p:attrName>
                                        </p:attrNameLst>
                                      </p:cBhvr>
                                      <p:to>
                                        <p:strVal val="hidden"/>
                                      </p:to>
                                    </p:set>
                                  </p:childTnLst>
                                </p:cTn>
                              </p:par>
                              <p:par>
                                <p:cTn id="112" presetID="47" presetClass="exit" presetSubtype="0" fill="hold" grpId="1" nodeType="withEffect">
                                  <p:stCondLst>
                                    <p:cond delay="0"/>
                                  </p:stCondLst>
                                  <p:childTnLst>
                                    <p:animEffect transition="out" filter="fade">
                                      <p:cBhvr>
                                        <p:cTn id="113" dur="1000"/>
                                        <p:tgtEl>
                                          <p:spTgt spid="1546"/>
                                        </p:tgtEl>
                                      </p:cBhvr>
                                    </p:animEffect>
                                    <p:anim calcmode="lin" valueType="num">
                                      <p:cBhvr>
                                        <p:cTn id="114" dur="1000"/>
                                        <p:tgtEl>
                                          <p:spTgt spid="1546"/>
                                        </p:tgtEl>
                                        <p:attrNameLst>
                                          <p:attrName>ppt_x</p:attrName>
                                        </p:attrNameLst>
                                      </p:cBhvr>
                                      <p:tavLst>
                                        <p:tav tm="0">
                                          <p:val>
                                            <p:strVal val="ppt_x"/>
                                          </p:val>
                                        </p:tav>
                                        <p:tav tm="100000">
                                          <p:val>
                                            <p:strVal val="ppt_x"/>
                                          </p:val>
                                        </p:tav>
                                      </p:tavLst>
                                    </p:anim>
                                    <p:anim calcmode="lin" valueType="num">
                                      <p:cBhvr>
                                        <p:cTn id="115" dur="1000"/>
                                        <p:tgtEl>
                                          <p:spTgt spid="1546"/>
                                        </p:tgtEl>
                                        <p:attrNameLst>
                                          <p:attrName>ppt_y</p:attrName>
                                        </p:attrNameLst>
                                      </p:cBhvr>
                                      <p:tavLst>
                                        <p:tav tm="0">
                                          <p:val>
                                            <p:strVal val="ppt_y"/>
                                          </p:val>
                                        </p:tav>
                                        <p:tav tm="100000">
                                          <p:val>
                                            <p:strVal val="ppt_y-.1"/>
                                          </p:val>
                                        </p:tav>
                                      </p:tavLst>
                                    </p:anim>
                                    <p:set>
                                      <p:cBhvr>
                                        <p:cTn id="116" dur="1" fill="hold">
                                          <p:stCondLst>
                                            <p:cond delay="999"/>
                                          </p:stCondLst>
                                        </p:cTn>
                                        <p:tgtEl>
                                          <p:spTgt spid="1546"/>
                                        </p:tgtEl>
                                        <p:attrNameLst>
                                          <p:attrName>style.visibility</p:attrName>
                                        </p:attrNameLst>
                                      </p:cBhvr>
                                      <p:to>
                                        <p:strVal val="hidden"/>
                                      </p:to>
                                    </p:set>
                                  </p:childTnLst>
                                </p:cTn>
                              </p:par>
                              <p:par>
                                <p:cTn id="117" presetID="47" presetClass="exit" presetSubtype="0" fill="hold" grpId="1" nodeType="withEffect">
                                  <p:stCondLst>
                                    <p:cond delay="0"/>
                                  </p:stCondLst>
                                  <p:childTnLst>
                                    <p:animEffect transition="out" filter="fade">
                                      <p:cBhvr>
                                        <p:cTn id="118" dur="1000"/>
                                        <p:tgtEl>
                                          <p:spTgt spid="1548"/>
                                        </p:tgtEl>
                                      </p:cBhvr>
                                    </p:animEffect>
                                    <p:anim calcmode="lin" valueType="num">
                                      <p:cBhvr>
                                        <p:cTn id="119" dur="1000"/>
                                        <p:tgtEl>
                                          <p:spTgt spid="1548"/>
                                        </p:tgtEl>
                                        <p:attrNameLst>
                                          <p:attrName>ppt_x</p:attrName>
                                        </p:attrNameLst>
                                      </p:cBhvr>
                                      <p:tavLst>
                                        <p:tav tm="0">
                                          <p:val>
                                            <p:strVal val="ppt_x"/>
                                          </p:val>
                                        </p:tav>
                                        <p:tav tm="100000">
                                          <p:val>
                                            <p:strVal val="ppt_x"/>
                                          </p:val>
                                        </p:tav>
                                      </p:tavLst>
                                    </p:anim>
                                    <p:anim calcmode="lin" valueType="num">
                                      <p:cBhvr>
                                        <p:cTn id="120" dur="1000"/>
                                        <p:tgtEl>
                                          <p:spTgt spid="1548"/>
                                        </p:tgtEl>
                                        <p:attrNameLst>
                                          <p:attrName>ppt_y</p:attrName>
                                        </p:attrNameLst>
                                      </p:cBhvr>
                                      <p:tavLst>
                                        <p:tav tm="0">
                                          <p:val>
                                            <p:strVal val="ppt_y"/>
                                          </p:val>
                                        </p:tav>
                                        <p:tav tm="100000">
                                          <p:val>
                                            <p:strVal val="ppt_y-.1"/>
                                          </p:val>
                                        </p:tav>
                                      </p:tavLst>
                                    </p:anim>
                                    <p:set>
                                      <p:cBhvr>
                                        <p:cTn id="121" dur="1" fill="hold">
                                          <p:stCondLst>
                                            <p:cond delay="999"/>
                                          </p:stCondLst>
                                        </p:cTn>
                                        <p:tgtEl>
                                          <p:spTgt spid="1548"/>
                                        </p:tgtEl>
                                        <p:attrNameLst>
                                          <p:attrName>style.visibility</p:attrName>
                                        </p:attrNameLst>
                                      </p:cBhvr>
                                      <p:to>
                                        <p:strVal val="hidden"/>
                                      </p:to>
                                    </p:set>
                                  </p:childTnLst>
                                </p:cTn>
                              </p:par>
                              <p:par>
                                <p:cTn id="122" presetID="47" presetClass="exit" presetSubtype="0" fill="hold" grpId="1" nodeType="withEffect">
                                  <p:stCondLst>
                                    <p:cond delay="0"/>
                                  </p:stCondLst>
                                  <p:childTnLst>
                                    <p:animEffect transition="out" filter="fade">
                                      <p:cBhvr>
                                        <p:cTn id="123" dur="1000"/>
                                        <p:tgtEl>
                                          <p:spTgt spid="13"/>
                                        </p:tgtEl>
                                      </p:cBhvr>
                                    </p:animEffect>
                                    <p:anim calcmode="lin" valueType="num">
                                      <p:cBhvr>
                                        <p:cTn id="124" dur="1000"/>
                                        <p:tgtEl>
                                          <p:spTgt spid="13"/>
                                        </p:tgtEl>
                                        <p:attrNameLst>
                                          <p:attrName>ppt_x</p:attrName>
                                        </p:attrNameLst>
                                      </p:cBhvr>
                                      <p:tavLst>
                                        <p:tav tm="0">
                                          <p:val>
                                            <p:strVal val="ppt_x"/>
                                          </p:val>
                                        </p:tav>
                                        <p:tav tm="100000">
                                          <p:val>
                                            <p:strVal val="ppt_x"/>
                                          </p:val>
                                        </p:tav>
                                      </p:tavLst>
                                    </p:anim>
                                    <p:anim calcmode="lin" valueType="num">
                                      <p:cBhvr>
                                        <p:cTn id="125" dur="1000"/>
                                        <p:tgtEl>
                                          <p:spTgt spid="13"/>
                                        </p:tgtEl>
                                        <p:attrNameLst>
                                          <p:attrName>ppt_y</p:attrName>
                                        </p:attrNameLst>
                                      </p:cBhvr>
                                      <p:tavLst>
                                        <p:tav tm="0">
                                          <p:val>
                                            <p:strVal val="ppt_y"/>
                                          </p:val>
                                        </p:tav>
                                        <p:tav tm="100000">
                                          <p:val>
                                            <p:strVal val="ppt_y-.1"/>
                                          </p:val>
                                        </p:tav>
                                      </p:tavLst>
                                    </p:anim>
                                    <p:set>
                                      <p:cBhvr>
                                        <p:cTn id="126" dur="1" fill="hold">
                                          <p:stCondLst>
                                            <p:cond delay="999"/>
                                          </p:stCondLst>
                                        </p:cTn>
                                        <p:tgtEl>
                                          <p:spTgt spid="13"/>
                                        </p:tgtEl>
                                        <p:attrNameLst>
                                          <p:attrName>style.visibility</p:attrName>
                                        </p:attrNameLst>
                                      </p:cBhvr>
                                      <p:to>
                                        <p:strVal val="hidden"/>
                                      </p:to>
                                    </p:set>
                                  </p:childTnLst>
                                </p:cTn>
                              </p:par>
                              <p:par>
                                <p:cTn id="127" presetID="47" presetClass="exit" presetSubtype="0" fill="hold" grpId="1" nodeType="withEffect">
                                  <p:stCondLst>
                                    <p:cond delay="0"/>
                                  </p:stCondLst>
                                  <p:childTnLst>
                                    <p:animEffect transition="out" filter="fade">
                                      <p:cBhvr>
                                        <p:cTn id="128" dur="1000"/>
                                        <p:tgtEl>
                                          <p:spTgt spid="11"/>
                                        </p:tgtEl>
                                      </p:cBhvr>
                                    </p:animEffect>
                                    <p:anim calcmode="lin" valueType="num">
                                      <p:cBhvr>
                                        <p:cTn id="129" dur="1000"/>
                                        <p:tgtEl>
                                          <p:spTgt spid="11"/>
                                        </p:tgtEl>
                                        <p:attrNameLst>
                                          <p:attrName>ppt_x</p:attrName>
                                        </p:attrNameLst>
                                      </p:cBhvr>
                                      <p:tavLst>
                                        <p:tav tm="0">
                                          <p:val>
                                            <p:strVal val="ppt_x"/>
                                          </p:val>
                                        </p:tav>
                                        <p:tav tm="100000">
                                          <p:val>
                                            <p:strVal val="ppt_x"/>
                                          </p:val>
                                        </p:tav>
                                      </p:tavLst>
                                    </p:anim>
                                    <p:anim calcmode="lin" valueType="num">
                                      <p:cBhvr>
                                        <p:cTn id="130" dur="1000"/>
                                        <p:tgtEl>
                                          <p:spTgt spid="11"/>
                                        </p:tgtEl>
                                        <p:attrNameLst>
                                          <p:attrName>ppt_y</p:attrName>
                                        </p:attrNameLst>
                                      </p:cBhvr>
                                      <p:tavLst>
                                        <p:tav tm="0">
                                          <p:val>
                                            <p:strVal val="ppt_y"/>
                                          </p:val>
                                        </p:tav>
                                        <p:tav tm="100000">
                                          <p:val>
                                            <p:strVal val="ppt_y-.1"/>
                                          </p:val>
                                        </p:tav>
                                      </p:tavLst>
                                    </p:anim>
                                    <p:set>
                                      <p:cBhvr>
                                        <p:cTn id="131" dur="1" fill="hold">
                                          <p:stCondLst>
                                            <p:cond delay="999"/>
                                          </p:stCondLst>
                                        </p:cTn>
                                        <p:tgtEl>
                                          <p:spTgt spid="11"/>
                                        </p:tgtEl>
                                        <p:attrNameLst>
                                          <p:attrName>style.visibility</p:attrName>
                                        </p:attrNameLst>
                                      </p:cBhvr>
                                      <p:to>
                                        <p:strVal val="hidden"/>
                                      </p:to>
                                    </p:set>
                                  </p:childTnLst>
                                </p:cTn>
                              </p:par>
                              <p:par>
                                <p:cTn id="132" presetID="47" presetClass="exit" presetSubtype="0" fill="hold" grpId="1" nodeType="withEffect">
                                  <p:stCondLst>
                                    <p:cond delay="0"/>
                                  </p:stCondLst>
                                  <p:childTnLst>
                                    <p:animEffect transition="out" filter="fade">
                                      <p:cBhvr>
                                        <p:cTn id="133" dur="1000"/>
                                        <p:tgtEl>
                                          <p:spTgt spid="12"/>
                                        </p:tgtEl>
                                      </p:cBhvr>
                                    </p:animEffect>
                                    <p:anim calcmode="lin" valueType="num">
                                      <p:cBhvr>
                                        <p:cTn id="134" dur="1000"/>
                                        <p:tgtEl>
                                          <p:spTgt spid="12"/>
                                        </p:tgtEl>
                                        <p:attrNameLst>
                                          <p:attrName>ppt_x</p:attrName>
                                        </p:attrNameLst>
                                      </p:cBhvr>
                                      <p:tavLst>
                                        <p:tav tm="0">
                                          <p:val>
                                            <p:strVal val="ppt_x"/>
                                          </p:val>
                                        </p:tav>
                                        <p:tav tm="100000">
                                          <p:val>
                                            <p:strVal val="ppt_x"/>
                                          </p:val>
                                        </p:tav>
                                      </p:tavLst>
                                    </p:anim>
                                    <p:anim calcmode="lin" valueType="num">
                                      <p:cBhvr>
                                        <p:cTn id="135" dur="1000"/>
                                        <p:tgtEl>
                                          <p:spTgt spid="12"/>
                                        </p:tgtEl>
                                        <p:attrNameLst>
                                          <p:attrName>ppt_y</p:attrName>
                                        </p:attrNameLst>
                                      </p:cBhvr>
                                      <p:tavLst>
                                        <p:tav tm="0">
                                          <p:val>
                                            <p:strVal val="ppt_y"/>
                                          </p:val>
                                        </p:tav>
                                        <p:tav tm="100000">
                                          <p:val>
                                            <p:strVal val="ppt_y-.1"/>
                                          </p:val>
                                        </p:tav>
                                      </p:tavLst>
                                    </p:anim>
                                    <p:set>
                                      <p:cBhvr>
                                        <p:cTn id="136" dur="1" fill="hold">
                                          <p:stCondLst>
                                            <p:cond delay="999"/>
                                          </p:stCondLst>
                                        </p:cTn>
                                        <p:tgtEl>
                                          <p:spTgt spid="12"/>
                                        </p:tgtEl>
                                        <p:attrNameLst>
                                          <p:attrName>style.visibility</p:attrName>
                                        </p:attrNameLst>
                                      </p:cBhvr>
                                      <p:to>
                                        <p:strVal val="hidden"/>
                                      </p:to>
                                    </p:set>
                                  </p:childTnLst>
                                </p:cTn>
                              </p:par>
                              <p:par>
                                <p:cTn id="137" presetID="47" presetClass="exit" presetSubtype="0" fill="hold" grpId="1" nodeType="withEffect">
                                  <p:stCondLst>
                                    <p:cond delay="0"/>
                                  </p:stCondLst>
                                  <p:childTnLst>
                                    <p:animEffect transition="out" filter="fade">
                                      <p:cBhvr>
                                        <p:cTn id="138" dur="1000"/>
                                        <p:tgtEl>
                                          <p:spTgt spid="10"/>
                                        </p:tgtEl>
                                      </p:cBhvr>
                                    </p:animEffect>
                                    <p:anim calcmode="lin" valueType="num">
                                      <p:cBhvr>
                                        <p:cTn id="139" dur="1000"/>
                                        <p:tgtEl>
                                          <p:spTgt spid="10"/>
                                        </p:tgtEl>
                                        <p:attrNameLst>
                                          <p:attrName>ppt_x</p:attrName>
                                        </p:attrNameLst>
                                      </p:cBhvr>
                                      <p:tavLst>
                                        <p:tav tm="0">
                                          <p:val>
                                            <p:strVal val="ppt_x"/>
                                          </p:val>
                                        </p:tav>
                                        <p:tav tm="100000">
                                          <p:val>
                                            <p:strVal val="ppt_x"/>
                                          </p:val>
                                        </p:tav>
                                      </p:tavLst>
                                    </p:anim>
                                    <p:anim calcmode="lin" valueType="num">
                                      <p:cBhvr>
                                        <p:cTn id="140" dur="1000"/>
                                        <p:tgtEl>
                                          <p:spTgt spid="10"/>
                                        </p:tgtEl>
                                        <p:attrNameLst>
                                          <p:attrName>ppt_y</p:attrName>
                                        </p:attrNameLst>
                                      </p:cBhvr>
                                      <p:tavLst>
                                        <p:tav tm="0">
                                          <p:val>
                                            <p:strVal val="ppt_y"/>
                                          </p:val>
                                        </p:tav>
                                        <p:tav tm="100000">
                                          <p:val>
                                            <p:strVal val="ppt_y-.1"/>
                                          </p:val>
                                        </p:tav>
                                      </p:tavLst>
                                    </p:anim>
                                    <p:set>
                                      <p:cBhvr>
                                        <p:cTn id="141" dur="1" fill="hold">
                                          <p:stCondLst>
                                            <p:cond delay="999"/>
                                          </p:stCondLst>
                                        </p:cTn>
                                        <p:tgtEl>
                                          <p:spTgt spid="10"/>
                                        </p:tgtEl>
                                        <p:attrNameLst>
                                          <p:attrName>style.visibility</p:attrName>
                                        </p:attrNameLst>
                                      </p:cBhvr>
                                      <p:to>
                                        <p:strVal val="hidden"/>
                                      </p:to>
                                    </p:set>
                                  </p:childTnLst>
                                </p:cTn>
                              </p:par>
                              <p:par>
                                <p:cTn id="142" presetID="47" presetClass="exit" presetSubtype="0" fill="hold" grpId="1" nodeType="withEffect">
                                  <p:stCondLst>
                                    <p:cond delay="0"/>
                                  </p:stCondLst>
                                  <p:childTnLst>
                                    <p:animEffect transition="out" filter="fade">
                                      <p:cBhvr>
                                        <p:cTn id="143" dur="1000"/>
                                        <p:tgtEl>
                                          <p:spTgt spid="9"/>
                                        </p:tgtEl>
                                      </p:cBhvr>
                                    </p:animEffect>
                                    <p:anim calcmode="lin" valueType="num">
                                      <p:cBhvr>
                                        <p:cTn id="144" dur="1000"/>
                                        <p:tgtEl>
                                          <p:spTgt spid="9"/>
                                        </p:tgtEl>
                                        <p:attrNameLst>
                                          <p:attrName>ppt_x</p:attrName>
                                        </p:attrNameLst>
                                      </p:cBhvr>
                                      <p:tavLst>
                                        <p:tav tm="0">
                                          <p:val>
                                            <p:strVal val="ppt_x"/>
                                          </p:val>
                                        </p:tav>
                                        <p:tav tm="100000">
                                          <p:val>
                                            <p:strVal val="ppt_x"/>
                                          </p:val>
                                        </p:tav>
                                      </p:tavLst>
                                    </p:anim>
                                    <p:anim calcmode="lin" valueType="num">
                                      <p:cBhvr>
                                        <p:cTn id="145" dur="1000"/>
                                        <p:tgtEl>
                                          <p:spTgt spid="9"/>
                                        </p:tgtEl>
                                        <p:attrNameLst>
                                          <p:attrName>ppt_y</p:attrName>
                                        </p:attrNameLst>
                                      </p:cBhvr>
                                      <p:tavLst>
                                        <p:tav tm="0">
                                          <p:val>
                                            <p:strVal val="ppt_y"/>
                                          </p:val>
                                        </p:tav>
                                        <p:tav tm="100000">
                                          <p:val>
                                            <p:strVal val="ppt_y-.1"/>
                                          </p:val>
                                        </p:tav>
                                      </p:tavLst>
                                    </p:anim>
                                    <p:set>
                                      <p:cBhvr>
                                        <p:cTn id="146" dur="1" fill="hold">
                                          <p:stCondLst>
                                            <p:cond delay="999"/>
                                          </p:stCondLst>
                                        </p:cTn>
                                        <p:tgtEl>
                                          <p:spTgt spid="9"/>
                                        </p:tgtEl>
                                        <p:attrNameLst>
                                          <p:attrName>style.visibility</p:attrName>
                                        </p:attrNameLst>
                                      </p:cBhvr>
                                      <p:to>
                                        <p:strVal val="hidden"/>
                                      </p:to>
                                    </p:set>
                                  </p:childTnLst>
                                </p:cTn>
                              </p:par>
                              <p:par>
                                <p:cTn id="147" presetID="47" presetClass="exit" presetSubtype="0" fill="hold" grpId="1" nodeType="withEffect">
                                  <p:stCondLst>
                                    <p:cond delay="0"/>
                                  </p:stCondLst>
                                  <p:childTnLst>
                                    <p:animEffect transition="out" filter="fade">
                                      <p:cBhvr>
                                        <p:cTn id="148" dur="1000"/>
                                        <p:tgtEl>
                                          <p:spTgt spid="1543"/>
                                        </p:tgtEl>
                                      </p:cBhvr>
                                    </p:animEffect>
                                    <p:anim calcmode="lin" valueType="num">
                                      <p:cBhvr>
                                        <p:cTn id="149" dur="1000"/>
                                        <p:tgtEl>
                                          <p:spTgt spid="1543"/>
                                        </p:tgtEl>
                                        <p:attrNameLst>
                                          <p:attrName>ppt_x</p:attrName>
                                        </p:attrNameLst>
                                      </p:cBhvr>
                                      <p:tavLst>
                                        <p:tav tm="0">
                                          <p:val>
                                            <p:strVal val="ppt_x"/>
                                          </p:val>
                                        </p:tav>
                                        <p:tav tm="100000">
                                          <p:val>
                                            <p:strVal val="ppt_x"/>
                                          </p:val>
                                        </p:tav>
                                      </p:tavLst>
                                    </p:anim>
                                    <p:anim calcmode="lin" valueType="num">
                                      <p:cBhvr>
                                        <p:cTn id="150" dur="1000"/>
                                        <p:tgtEl>
                                          <p:spTgt spid="1543"/>
                                        </p:tgtEl>
                                        <p:attrNameLst>
                                          <p:attrName>ppt_y</p:attrName>
                                        </p:attrNameLst>
                                      </p:cBhvr>
                                      <p:tavLst>
                                        <p:tav tm="0">
                                          <p:val>
                                            <p:strVal val="ppt_y"/>
                                          </p:val>
                                        </p:tav>
                                        <p:tav tm="100000">
                                          <p:val>
                                            <p:strVal val="ppt_y-.1"/>
                                          </p:val>
                                        </p:tav>
                                      </p:tavLst>
                                    </p:anim>
                                    <p:set>
                                      <p:cBhvr>
                                        <p:cTn id="151" dur="1" fill="hold">
                                          <p:stCondLst>
                                            <p:cond delay="999"/>
                                          </p:stCondLst>
                                        </p:cTn>
                                        <p:tgtEl>
                                          <p:spTgt spid="1543"/>
                                        </p:tgtEl>
                                        <p:attrNameLst>
                                          <p:attrName>style.visibility</p:attrName>
                                        </p:attrNameLst>
                                      </p:cBhvr>
                                      <p:to>
                                        <p:strVal val="hidden"/>
                                      </p:to>
                                    </p:set>
                                  </p:childTnLst>
                                </p:cTn>
                              </p:par>
                              <p:par>
                                <p:cTn id="152" presetID="47" presetClass="exit" presetSubtype="0" fill="hold" grpId="1" nodeType="withEffect">
                                  <p:stCondLst>
                                    <p:cond delay="0"/>
                                  </p:stCondLst>
                                  <p:childTnLst>
                                    <p:animEffect transition="out" filter="fade">
                                      <p:cBhvr>
                                        <p:cTn id="153" dur="1000"/>
                                        <p:tgtEl>
                                          <p:spTgt spid="1545"/>
                                        </p:tgtEl>
                                      </p:cBhvr>
                                    </p:animEffect>
                                    <p:anim calcmode="lin" valueType="num">
                                      <p:cBhvr>
                                        <p:cTn id="154" dur="1000"/>
                                        <p:tgtEl>
                                          <p:spTgt spid="1545"/>
                                        </p:tgtEl>
                                        <p:attrNameLst>
                                          <p:attrName>ppt_x</p:attrName>
                                        </p:attrNameLst>
                                      </p:cBhvr>
                                      <p:tavLst>
                                        <p:tav tm="0">
                                          <p:val>
                                            <p:strVal val="ppt_x"/>
                                          </p:val>
                                        </p:tav>
                                        <p:tav tm="100000">
                                          <p:val>
                                            <p:strVal val="ppt_x"/>
                                          </p:val>
                                        </p:tav>
                                      </p:tavLst>
                                    </p:anim>
                                    <p:anim calcmode="lin" valueType="num">
                                      <p:cBhvr>
                                        <p:cTn id="155" dur="1000"/>
                                        <p:tgtEl>
                                          <p:spTgt spid="1545"/>
                                        </p:tgtEl>
                                        <p:attrNameLst>
                                          <p:attrName>ppt_y</p:attrName>
                                        </p:attrNameLst>
                                      </p:cBhvr>
                                      <p:tavLst>
                                        <p:tav tm="0">
                                          <p:val>
                                            <p:strVal val="ppt_y"/>
                                          </p:val>
                                        </p:tav>
                                        <p:tav tm="100000">
                                          <p:val>
                                            <p:strVal val="ppt_y-.1"/>
                                          </p:val>
                                        </p:tav>
                                      </p:tavLst>
                                    </p:anim>
                                    <p:set>
                                      <p:cBhvr>
                                        <p:cTn id="156" dur="1" fill="hold">
                                          <p:stCondLst>
                                            <p:cond delay="999"/>
                                          </p:stCondLst>
                                        </p:cTn>
                                        <p:tgtEl>
                                          <p:spTgt spid="1545"/>
                                        </p:tgtEl>
                                        <p:attrNameLst>
                                          <p:attrName>style.visibility</p:attrName>
                                        </p:attrNameLst>
                                      </p:cBhvr>
                                      <p:to>
                                        <p:strVal val="hidden"/>
                                      </p:to>
                                    </p:set>
                                  </p:childTnLst>
                                </p:cTn>
                              </p:par>
                              <p:par>
                                <p:cTn id="157" presetID="47" presetClass="exit" presetSubtype="0" fill="hold" grpId="1" nodeType="withEffect">
                                  <p:stCondLst>
                                    <p:cond delay="0"/>
                                  </p:stCondLst>
                                  <p:childTnLst>
                                    <p:animEffect transition="out" filter="fade">
                                      <p:cBhvr>
                                        <p:cTn id="158" dur="1000"/>
                                        <p:tgtEl>
                                          <p:spTgt spid="1547"/>
                                        </p:tgtEl>
                                      </p:cBhvr>
                                    </p:animEffect>
                                    <p:anim calcmode="lin" valueType="num">
                                      <p:cBhvr>
                                        <p:cTn id="159" dur="1000"/>
                                        <p:tgtEl>
                                          <p:spTgt spid="1547"/>
                                        </p:tgtEl>
                                        <p:attrNameLst>
                                          <p:attrName>ppt_x</p:attrName>
                                        </p:attrNameLst>
                                      </p:cBhvr>
                                      <p:tavLst>
                                        <p:tav tm="0">
                                          <p:val>
                                            <p:strVal val="ppt_x"/>
                                          </p:val>
                                        </p:tav>
                                        <p:tav tm="100000">
                                          <p:val>
                                            <p:strVal val="ppt_x"/>
                                          </p:val>
                                        </p:tav>
                                      </p:tavLst>
                                    </p:anim>
                                    <p:anim calcmode="lin" valueType="num">
                                      <p:cBhvr>
                                        <p:cTn id="160" dur="1000"/>
                                        <p:tgtEl>
                                          <p:spTgt spid="1547"/>
                                        </p:tgtEl>
                                        <p:attrNameLst>
                                          <p:attrName>ppt_y</p:attrName>
                                        </p:attrNameLst>
                                      </p:cBhvr>
                                      <p:tavLst>
                                        <p:tav tm="0">
                                          <p:val>
                                            <p:strVal val="ppt_y"/>
                                          </p:val>
                                        </p:tav>
                                        <p:tav tm="100000">
                                          <p:val>
                                            <p:strVal val="ppt_y-.1"/>
                                          </p:val>
                                        </p:tav>
                                      </p:tavLst>
                                    </p:anim>
                                    <p:set>
                                      <p:cBhvr>
                                        <p:cTn id="161" dur="1" fill="hold">
                                          <p:stCondLst>
                                            <p:cond delay="999"/>
                                          </p:stCondLst>
                                        </p:cTn>
                                        <p:tgtEl>
                                          <p:spTgt spid="1547"/>
                                        </p:tgtEl>
                                        <p:attrNameLst>
                                          <p:attrName>style.visibility</p:attrName>
                                        </p:attrNameLst>
                                      </p:cBhvr>
                                      <p:to>
                                        <p:strVal val="hidden"/>
                                      </p:to>
                                    </p:set>
                                  </p:childTnLst>
                                </p:cTn>
                              </p:par>
                              <p:par>
                                <p:cTn id="162" presetID="47" presetClass="exit" presetSubtype="0" fill="hold" grpId="1" nodeType="withEffect">
                                  <p:stCondLst>
                                    <p:cond delay="0"/>
                                  </p:stCondLst>
                                  <p:childTnLst>
                                    <p:animEffect transition="out" filter="fade">
                                      <p:cBhvr>
                                        <p:cTn id="163" dur="1000"/>
                                        <p:tgtEl>
                                          <p:spTgt spid="1549"/>
                                        </p:tgtEl>
                                      </p:cBhvr>
                                    </p:animEffect>
                                    <p:anim calcmode="lin" valueType="num">
                                      <p:cBhvr>
                                        <p:cTn id="164" dur="1000"/>
                                        <p:tgtEl>
                                          <p:spTgt spid="1549"/>
                                        </p:tgtEl>
                                        <p:attrNameLst>
                                          <p:attrName>ppt_x</p:attrName>
                                        </p:attrNameLst>
                                      </p:cBhvr>
                                      <p:tavLst>
                                        <p:tav tm="0">
                                          <p:val>
                                            <p:strVal val="ppt_x"/>
                                          </p:val>
                                        </p:tav>
                                        <p:tav tm="100000">
                                          <p:val>
                                            <p:strVal val="ppt_x"/>
                                          </p:val>
                                        </p:tav>
                                      </p:tavLst>
                                    </p:anim>
                                    <p:anim calcmode="lin" valueType="num">
                                      <p:cBhvr>
                                        <p:cTn id="165" dur="1000"/>
                                        <p:tgtEl>
                                          <p:spTgt spid="1549"/>
                                        </p:tgtEl>
                                        <p:attrNameLst>
                                          <p:attrName>ppt_y</p:attrName>
                                        </p:attrNameLst>
                                      </p:cBhvr>
                                      <p:tavLst>
                                        <p:tav tm="0">
                                          <p:val>
                                            <p:strVal val="ppt_y"/>
                                          </p:val>
                                        </p:tav>
                                        <p:tav tm="100000">
                                          <p:val>
                                            <p:strVal val="ppt_y-.1"/>
                                          </p:val>
                                        </p:tav>
                                      </p:tavLst>
                                    </p:anim>
                                    <p:set>
                                      <p:cBhvr>
                                        <p:cTn id="166" dur="1" fill="hold">
                                          <p:stCondLst>
                                            <p:cond delay="999"/>
                                          </p:stCondLst>
                                        </p:cTn>
                                        <p:tgtEl>
                                          <p:spTgt spid="15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541" grpId="0"/>
      <p:bldP spid="1541" grpId="1"/>
      <p:bldP spid="1542" grpId="0"/>
      <p:bldP spid="1542" grpId="1"/>
      <p:bldP spid="1543" grpId="0"/>
      <p:bldP spid="1543" grpId="1"/>
      <p:bldP spid="1544" grpId="0"/>
      <p:bldP spid="1544" grpId="1"/>
      <p:bldP spid="1545" grpId="0"/>
      <p:bldP spid="1545" grpId="1"/>
      <p:bldP spid="1546" grpId="0"/>
      <p:bldP spid="1546" grpId="1"/>
      <p:bldP spid="1547" grpId="0"/>
      <p:bldP spid="1547" grpId="1"/>
      <p:bldP spid="1548" grpId="0"/>
      <p:bldP spid="1548" grpId="1"/>
      <p:bldP spid="1549" grpId="0"/>
      <p:bldP spid="1549" grpId="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grpSp>
        <p:nvGrpSpPr>
          <p:cNvPr id="1473" name="Google Shape;1473;p17"/>
          <p:cNvGrpSpPr/>
          <p:nvPr/>
        </p:nvGrpSpPr>
        <p:grpSpPr>
          <a:xfrm>
            <a:off x="3112957" y="1151258"/>
            <a:ext cx="2918085" cy="2840984"/>
            <a:chOff x="2690100" y="1887225"/>
            <a:chExt cx="2255650" cy="2222375"/>
          </a:xfrm>
        </p:grpSpPr>
        <p:sp>
          <p:nvSpPr>
            <p:cNvPr id="1474" name="Google Shape;1474;p17"/>
            <p:cNvSpPr/>
            <p:nvPr/>
          </p:nvSpPr>
          <p:spPr>
            <a:xfrm>
              <a:off x="2742350" y="3174550"/>
              <a:ext cx="824200" cy="847975"/>
            </a:xfrm>
            <a:custGeom>
              <a:avLst/>
              <a:gdLst/>
              <a:ahLst/>
              <a:cxnLst/>
              <a:rect l="l" t="t" r="r" b="b"/>
              <a:pathLst>
                <a:path w="32968" h="33919" extrusionOk="0">
                  <a:moveTo>
                    <a:pt x="17735" y="1"/>
                  </a:moveTo>
                  <a:lnTo>
                    <a:pt x="0" y="4055"/>
                  </a:lnTo>
                  <a:cubicBezTo>
                    <a:pt x="3452" y="17577"/>
                    <a:pt x="13365" y="28566"/>
                    <a:pt x="26159" y="33918"/>
                  </a:cubicBezTo>
                  <a:lnTo>
                    <a:pt x="32968" y="18052"/>
                  </a:lnTo>
                  <a:cubicBezTo>
                    <a:pt x="25494" y="14727"/>
                    <a:pt x="19793" y="8045"/>
                    <a:pt x="177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2708300" y="2051100"/>
              <a:ext cx="779075" cy="1224825"/>
            </a:xfrm>
            <a:custGeom>
              <a:avLst/>
              <a:gdLst/>
              <a:ahLst/>
              <a:cxnLst/>
              <a:rect l="l" t="t" r="r" b="b"/>
              <a:pathLst>
                <a:path w="31163" h="48993" extrusionOk="0">
                  <a:moveTo>
                    <a:pt x="22169" y="1"/>
                  </a:moveTo>
                  <a:cubicBezTo>
                    <a:pt x="9026" y="8013"/>
                    <a:pt x="0" y="22454"/>
                    <a:pt x="0" y="38542"/>
                  </a:cubicBezTo>
                  <a:cubicBezTo>
                    <a:pt x="0" y="42152"/>
                    <a:pt x="507" y="45636"/>
                    <a:pt x="1362" y="48993"/>
                  </a:cubicBezTo>
                  <a:lnTo>
                    <a:pt x="19097" y="44939"/>
                  </a:lnTo>
                  <a:cubicBezTo>
                    <a:pt x="18590" y="42880"/>
                    <a:pt x="18274" y="40727"/>
                    <a:pt x="18274" y="38542"/>
                  </a:cubicBezTo>
                  <a:cubicBezTo>
                    <a:pt x="18274" y="28978"/>
                    <a:pt x="23467" y="20491"/>
                    <a:pt x="31163" y="15740"/>
                  </a:cubicBezTo>
                  <a:lnTo>
                    <a:pt x="2216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3262500" y="1887225"/>
              <a:ext cx="1595375" cy="891500"/>
            </a:xfrm>
            <a:custGeom>
              <a:avLst/>
              <a:gdLst/>
              <a:ahLst/>
              <a:cxnLst/>
              <a:rect l="l" t="t" r="r" b="b"/>
              <a:pathLst>
                <a:path w="63815" h="35660" extrusionOk="0">
                  <a:moveTo>
                    <a:pt x="22898" y="0"/>
                  </a:moveTo>
                  <a:cubicBezTo>
                    <a:pt x="14600" y="0"/>
                    <a:pt x="6778" y="2439"/>
                    <a:pt x="1" y="6556"/>
                  </a:cubicBezTo>
                  <a:lnTo>
                    <a:pt x="8995" y="22295"/>
                  </a:lnTo>
                  <a:cubicBezTo>
                    <a:pt x="13080" y="19762"/>
                    <a:pt x="17831" y="18273"/>
                    <a:pt x="22898" y="18273"/>
                  </a:cubicBezTo>
                  <a:cubicBezTo>
                    <a:pt x="30625" y="18273"/>
                    <a:pt x="37655" y="21693"/>
                    <a:pt x="42564" y="27077"/>
                  </a:cubicBezTo>
                  <a:lnTo>
                    <a:pt x="42532" y="27109"/>
                  </a:lnTo>
                  <a:cubicBezTo>
                    <a:pt x="44781" y="29579"/>
                    <a:pt x="46618" y="32493"/>
                    <a:pt x="47853" y="35659"/>
                  </a:cubicBezTo>
                  <a:lnTo>
                    <a:pt x="63814" y="29357"/>
                  </a:lnTo>
                  <a:cubicBezTo>
                    <a:pt x="61882" y="24132"/>
                    <a:pt x="59064" y="19382"/>
                    <a:pt x="55517" y="15265"/>
                  </a:cubicBezTo>
                  <a:lnTo>
                    <a:pt x="55548" y="15201"/>
                  </a:lnTo>
                  <a:cubicBezTo>
                    <a:pt x="47536" y="5954"/>
                    <a:pt x="35945" y="0"/>
                    <a:pt x="228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4592600" y="2243500"/>
              <a:ext cx="353150" cy="321450"/>
            </a:xfrm>
            <a:custGeom>
              <a:avLst/>
              <a:gdLst/>
              <a:ahLst/>
              <a:cxnLst/>
              <a:rect l="l" t="t" r="r" b="b"/>
              <a:pathLst>
                <a:path w="14126" h="12858" extrusionOk="0">
                  <a:moveTo>
                    <a:pt x="1" y="0"/>
                  </a:moveTo>
                  <a:lnTo>
                    <a:pt x="8298" y="12858"/>
                  </a:lnTo>
                  <a:lnTo>
                    <a:pt x="1412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2690100" y="2243500"/>
              <a:ext cx="353925" cy="321450"/>
            </a:xfrm>
            <a:custGeom>
              <a:avLst/>
              <a:gdLst/>
              <a:ahLst/>
              <a:cxnLst/>
              <a:rect l="l" t="t" r="r" b="b"/>
              <a:pathLst>
                <a:path w="14157" h="12858" extrusionOk="0">
                  <a:moveTo>
                    <a:pt x="0" y="0"/>
                  </a:moveTo>
                  <a:lnTo>
                    <a:pt x="5827" y="12858"/>
                  </a:lnTo>
                  <a:lnTo>
                    <a:pt x="14156"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3393925" y="2619575"/>
              <a:ext cx="1535200" cy="1490025"/>
            </a:xfrm>
            <a:custGeom>
              <a:avLst/>
              <a:gdLst/>
              <a:ahLst/>
              <a:cxnLst/>
              <a:rect l="l" t="t" r="r" b="b"/>
              <a:pathLst>
                <a:path w="61408" h="59601" extrusionOk="0">
                  <a:moveTo>
                    <a:pt x="58557" y="0"/>
                  </a:moveTo>
                  <a:lnTo>
                    <a:pt x="42564" y="6302"/>
                  </a:lnTo>
                  <a:cubicBezTo>
                    <a:pt x="43704" y="9247"/>
                    <a:pt x="44369" y="12446"/>
                    <a:pt x="44369" y="15739"/>
                  </a:cubicBezTo>
                  <a:cubicBezTo>
                    <a:pt x="44369" y="30370"/>
                    <a:pt x="32177" y="42563"/>
                    <a:pt x="17546" y="42563"/>
                  </a:cubicBezTo>
                  <a:cubicBezTo>
                    <a:pt x="13745" y="42563"/>
                    <a:pt x="10103" y="41708"/>
                    <a:pt x="6778" y="40219"/>
                  </a:cubicBezTo>
                  <a:lnTo>
                    <a:pt x="1" y="56086"/>
                  </a:lnTo>
                  <a:cubicBezTo>
                    <a:pt x="5416" y="58334"/>
                    <a:pt x="11370" y="59601"/>
                    <a:pt x="17546" y="59601"/>
                  </a:cubicBezTo>
                  <a:cubicBezTo>
                    <a:pt x="41899" y="59601"/>
                    <a:pt x="61407" y="40124"/>
                    <a:pt x="61407" y="15739"/>
                  </a:cubicBezTo>
                  <a:cubicBezTo>
                    <a:pt x="61407" y="10229"/>
                    <a:pt x="60362" y="4940"/>
                    <a:pt x="5855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4516600" y="3503925"/>
              <a:ext cx="350775" cy="336500"/>
            </a:xfrm>
            <a:custGeom>
              <a:avLst/>
              <a:gdLst/>
              <a:ahLst/>
              <a:cxnLst/>
              <a:rect l="l" t="t" r="r" b="b"/>
              <a:pathLst>
                <a:path w="14031" h="13460" extrusionOk="0">
                  <a:moveTo>
                    <a:pt x="9755" y="0"/>
                  </a:moveTo>
                  <a:lnTo>
                    <a:pt x="1" y="11813"/>
                  </a:lnTo>
                  <a:lnTo>
                    <a:pt x="14030" y="13459"/>
                  </a:lnTo>
                  <a:lnTo>
                    <a:pt x="9755"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2757375" y="3503925"/>
              <a:ext cx="350775" cy="336500"/>
            </a:xfrm>
            <a:custGeom>
              <a:avLst/>
              <a:gdLst/>
              <a:ahLst/>
              <a:cxnLst/>
              <a:rect l="l" t="t" r="r" b="b"/>
              <a:pathLst>
                <a:path w="14031" h="13460" extrusionOk="0">
                  <a:moveTo>
                    <a:pt x="4308" y="0"/>
                  </a:moveTo>
                  <a:lnTo>
                    <a:pt x="1" y="13459"/>
                  </a:lnTo>
                  <a:lnTo>
                    <a:pt x="14030" y="11813"/>
                  </a:lnTo>
                  <a:lnTo>
                    <a:pt x="4308"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2" name="Google Shape;1482;p17"/>
          <p:cNvSpPr txBox="1"/>
          <p:nvPr/>
        </p:nvSpPr>
        <p:spPr>
          <a:xfrm>
            <a:off x="3513010" y="1705916"/>
            <a:ext cx="2127431" cy="172659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Fira Sans Medium"/>
                <a:ea typeface="Fira Sans Medium"/>
                <a:cs typeface="Fira Sans Medium"/>
                <a:sym typeface="Fira Sans Medium"/>
              </a:rPr>
              <a:t>TỔNG QUAN </a:t>
            </a:r>
          </a:p>
          <a:p>
            <a:pPr marL="0" lvl="0" indent="0" algn="ctr" rtl="0">
              <a:spcBef>
                <a:spcPts val="0"/>
              </a:spcBef>
              <a:spcAft>
                <a:spcPts val="0"/>
              </a:spcAft>
              <a:buNone/>
            </a:pPr>
            <a:r>
              <a:rPr lang="en" sz="2000" dirty="0">
                <a:latin typeface="Fira Sans Medium"/>
                <a:ea typeface="Fira Sans Medium"/>
                <a:cs typeface="Fira Sans Medium"/>
                <a:sym typeface="Fira Sans Medium"/>
              </a:rPr>
              <a:t>ĐỀ TÀI</a:t>
            </a:r>
            <a:endParaRPr sz="2000" dirty="0">
              <a:latin typeface="Fira Sans Medium"/>
              <a:ea typeface="Fira Sans Medium"/>
              <a:cs typeface="Fira Sans Medium"/>
              <a:sym typeface="Fira Sans Medium"/>
            </a:endParaRPr>
          </a:p>
        </p:txBody>
      </p:sp>
      <p:sp>
        <p:nvSpPr>
          <p:cNvPr id="1483" name="Google Shape;1483;p17"/>
          <p:cNvSpPr txBox="1"/>
          <p:nvPr/>
        </p:nvSpPr>
        <p:spPr>
          <a:xfrm>
            <a:off x="934672" y="516494"/>
            <a:ext cx="20826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222831"/>
                </a:solidFill>
                <a:latin typeface="Fira Sans SemiBold"/>
                <a:ea typeface="Fira Sans SemiBold"/>
                <a:cs typeface="Fira Sans SemiBold"/>
                <a:sym typeface="Fira Sans SemiBold"/>
              </a:rPr>
              <a:t>Lí do chọn đề tài</a:t>
            </a:r>
            <a:endParaRPr sz="1800" dirty="0">
              <a:solidFill>
                <a:srgbClr val="222831"/>
              </a:solidFill>
              <a:latin typeface="Fira Sans SemiBold"/>
              <a:ea typeface="Fira Sans SemiBold"/>
              <a:cs typeface="Fira Sans SemiBold"/>
              <a:sym typeface="Fira Sans SemiBold"/>
            </a:endParaRPr>
          </a:p>
        </p:txBody>
      </p:sp>
      <p:sp>
        <p:nvSpPr>
          <p:cNvPr id="1484" name="Google Shape;1484;p17"/>
          <p:cNvSpPr txBox="1"/>
          <p:nvPr/>
        </p:nvSpPr>
        <p:spPr>
          <a:xfrm>
            <a:off x="934672" y="815595"/>
            <a:ext cx="2082600" cy="1562456"/>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300" dirty="0">
                <a:latin typeface="Fira Sans"/>
                <a:ea typeface="Fira Sans"/>
                <a:cs typeface="Fira Sans"/>
                <a:sym typeface="Fira Sans"/>
              </a:rPr>
              <a:t>- Nhằm hỗ trợ cố vấn học tập quản lý thông tin sinh viên.</a:t>
            </a:r>
          </a:p>
          <a:p>
            <a:pPr marL="0" lvl="0" indent="0" algn="r" rtl="0">
              <a:spcBef>
                <a:spcPts val="0"/>
              </a:spcBef>
              <a:spcAft>
                <a:spcPts val="0"/>
              </a:spcAft>
              <a:buNone/>
            </a:pPr>
            <a:endParaRPr lang="en" sz="1300" dirty="0">
              <a:latin typeface="Fira Sans"/>
              <a:ea typeface="Fira Sans"/>
              <a:cs typeface="Fira Sans"/>
              <a:sym typeface="Fira Sans"/>
            </a:endParaRPr>
          </a:p>
          <a:p>
            <a:pPr marL="0" lvl="0" indent="0" algn="r" rtl="0">
              <a:spcBef>
                <a:spcPts val="0"/>
              </a:spcBef>
              <a:spcAft>
                <a:spcPts val="0"/>
              </a:spcAft>
              <a:buNone/>
            </a:pPr>
            <a:r>
              <a:rPr lang="en" sz="1300" dirty="0">
                <a:latin typeface="Fira Sans"/>
                <a:ea typeface="Fira Sans"/>
                <a:cs typeface="Fira Sans"/>
                <a:sym typeface="Fira Sans"/>
              </a:rPr>
              <a:t>- Giúp sinh viên có môi trường để chia sẻ kiến thức với nhau.</a:t>
            </a:r>
          </a:p>
        </p:txBody>
      </p:sp>
      <p:sp>
        <p:nvSpPr>
          <p:cNvPr id="1485" name="Google Shape;1485;p17"/>
          <p:cNvSpPr txBox="1"/>
          <p:nvPr/>
        </p:nvSpPr>
        <p:spPr>
          <a:xfrm>
            <a:off x="712415" y="3133410"/>
            <a:ext cx="2304857"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F2A365"/>
                </a:solidFill>
                <a:latin typeface="Fira Sans SemiBold"/>
                <a:ea typeface="Fira Sans SemiBold"/>
                <a:cs typeface="Fira Sans SemiBold"/>
                <a:sym typeface="Fira Sans SemiBold"/>
              </a:rPr>
              <a:t>Phạm vi nghiên cứu</a:t>
            </a:r>
            <a:endParaRPr sz="1800" dirty="0">
              <a:solidFill>
                <a:srgbClr val="F2A365"/>
              </a:solidFill>
              <a:latin typeface="Fira Sans SemiBold"/>
              <a:ea typeface="Fira Sans SemiBold"/>
              <a:cs typeface="Fira Sans SemiBold"/>
              <a:sym typeface="Fira Sans SemiBold"/>
            </a:endParaRPr>
          </a:p>
        </p:txBody>
      </p:sp>
      <p:sp>
        <p:nvSpPr>
          <p:cNvPr id="1486" name="Google Shape;1486;p17"/>
          <p:cNvSpPr txBox="1"/>
          <p:nvPr/>
        </p:nvSpPr>
        <p:spPr>
          <a:xfrm>
            <a:off x="934665" y="3432514"/>
            <a:ext cx="2082600"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300" dirty="0">
                <a:latin typeface="Fira Sans"/>
                <a:ea typeface="Fira Sans"/>
                <a:cs typeface="Fira Sans"/>
                <a:sym typeface="Fira Sans"/>
              </a:rPr>
              <a:t>Bộ môn Công nghệ Thông tin là chủ yếu</a:t>
            </a:r>
            <a:endParaRPr sz="1300" dirty="0">
              <a:latin typeface="Fira Sans"/>
              <a:ea typeface="Fira Sans"/>
              <a:cs typeface="Fira Sans"/>
              <a:sym typeface="Fira Sans"/>
            </a:endParaRPr>
          </a:p>
        </p:txBody>
      </p:sp>
      <p:sp>
        <p:nvSpPr>
          <p:cNvPr id="1487" name="Google Shape;1487;p17"/>
          <p:cNvSpPr txBox="1"/>
          <p:nvPr/>
        </p:nvSpPr>
        <p:spPr>
          <a:xfrm>
            <a:off x="6126730" y="516494"/>
            <a:ext cx="20826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bg1">
                    <a:lumMod val="65000"/>
                  </a:schemeClr>
                </a:solidFill>
                <a:latin typeface="Fira Sans SemiBold"/>
                <a:ea typeface="Fira Sans SemiBold"/>
                <a:cs typeface="Fira Sans SemiBold"/>
                <a:sym typeface="Fira Sans SemiBold"/>
              </a:rPr>
              <a:t>Mục đích đề tài</a:t>
            </a:r>
            <a:endParaRPr sz="1800" dirty="0">
              <a:solidFill>
                <a:schemeClr val="bg1">
                  <a:lumMod val="65000"/>
                </a:schemeClr>
              </a:solidFill>
              <a:latin typeface="Fira Sans SemiBold"/>
              <a:ea typeface="Fira Sans SemiBold"/>
              <a:cs typeface="Fira Sans SemiBold"/>
              <a:sym typeface="Fira Sans SemiBold"/>
            </a:endParaRPr>
          </a:p>
        </p:txBody>
      </p:sp>
      <p:sp>
        <p:nvSpPr>
          <p:cNvPr id="1488" name="Google Shape;1488;p17"/>
          <p:cNvSpPr txBox="1"/>
          <p:nvPr/>
        </p:nvSpPr>
        <p:spPr>
          <a:xfrm>
            <a:off x="6126728" y="815595"/>
            <a:ext cx="20826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latin typeface="Fira Sans"/>
                <a:ea typeface="Fira Sans"/>
                <a:cs typeface="Fira Sans"/>
                <a:sym typeface="Fira Sans"/>
              </a:rPr>
              <a:t>- Tối ưu hóa việc quản lý thông tin sinh viên.</a:t>
            </a:r>
          </a:p>
          <a:p>
            <a:pPr marL="0" lvl="0" indent="0" algn="l" rtl="0">
              <a:spcBef>
                <a:spcPts val="0"/>
              </a:spcBef>
              <a:spcAft>
                <a:spcPts val="0"/>
              </a:spcAft>
              <a:buNone/>
            </a:pPr>
            <a:endParaRPr lang="en" sz="1300" dirty="0">
              <a:latin typeface="Fira Sans"/>
              <a:ea typeface="Fira Sans"/>
              <a:cs typeface="Fira Sans"/>
              <a:sym typeface="Fira Sans"/>
            </a:endParaRPr>
          </a:p>
          <a:p>
            <a:pPr marL="0" lvl="0" indent="0" algn="l" rtl="0">
              <a:spcBef>
                <a:spcPts val="0"/>
              </a:spcBef>
              <a:spcAft>
                <a:spcPts val="0"/>
              </a:spcAft>
              <a:buNone/>
            </a:pPr>
            <a:r>
              <a:rPr lang="en" sz="1300" dirty="0">
                <a:latin typeface="Fira Sans"/>
                <a:ea typeface="Fira Sans"/>
                <a:cs typeface="Fira Sans"/>
                <a:sym typeface="Fira Sans"/>
              </a:rPr>
              <a:t>- Tạo ra một môi trường trực tuyến năng động, thúc đẩy sự tương tác.</a:t>
            </a:r>
            <a:endParaRPr sz="1300" dirty="0">
              <a:latin typeface="Fira Sans"/>
              <a:ea typeface="Fira Sans"/>
              <a:cs typeface="Fira Sans"/>
              <a:sym typeface="Fira Sans"/>
            </a:endParaRPr>
          </a:p>
        </p:txBody>
      </p:sp>
      <p:sp>
        <p:nvSpPr>
          <p:cNvPr id="1489" name="Google Shape;1489;p17"/>
          <p:cNvSpPr txBox="1"/>
          <p:nvPr/>
        </p:nvSpPr>
        <p:spPr>
          <a:xfrm>
            <a:off x="6126729" y="2764325"/>
            <a:ext cx="2560064"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30475E"/>
                </a:solidFill>
                <a:latin typeface="Fira Sans SemiBold"/>
                <a:ea typeface="Fira Sans SemiBold"/>
                <a:cs typeface="Fira Sans SemiBold"/>
                <a:sym typeface="Fira Sans SemiBold"/>
              </a:rPr>
              <a:t>Đối tượng nghiên cứu</a:t>
            </a:r>
            <a:endParaRPr sz="1800" dirty="0">
              <a:solidFill>
                <a:srgbClr val="30475E"/>
              </a:solidFill>
              <a:latin typeface="Fira Sans SemiBold"/>
              <a:ea typeface="Fira Sans SemiBold"/>
              <a:cs typeface="Fira Sans SemiBold"/>
              <a:sym typeface="Fira Sans SemiBold"/>
            </a:endParaRPr>
          </a:p>
        </p:txBody>
      </p:sp>
      <p:sp>
        <p:nvSpPr>
          <p:cNvPr id="1490" name="Google Shape;1490;p17"/>
          <p:cNvSpPr txBox="1"/>
          <p:nvPr/>
        </p:nvSpPr>
        <p:spPr>
          <a:xfrm>
            <a:off x="6126728" y="3063427"/>
            <a:ext cx="2560065"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latin typeface="Fira Sans"/>
                <a:ea typeface="Fira Sans"/>
                <a:cs typeface="Fira Sans"/>
                <a:sym typeface="Fira Sans"/>
              </a:rPr>
              <a:t>- Nghiên cứu về ngôn ngữ PHP và Laravel framework.</a:t>
            </a:r>
          </a:p>
          <a:p>
            <a:pPr marL="0" lvl="0" indent="0" algn="l" rtl="0">
              <a:spcBef>
                <a:spcPts val="0"/>
              </a:spcBef>
              <a:spcAft>
                <a:spcPts val="0"/>
              </a:spcAft>
              <a:buNone/>
            </a:pPr>
            <a:endParaRPr lang="en" sz="1300" dirty="0">
              <a:latin typeface="Fira Sans"/>
              <a:ea typeface="Fira Sans"/>
              <a:cs typeface="Fira Sans"/>
              <a:sym typeface="Fira Sans"/>
            </a:endParaRPr>
          </a:p>
          <a:p>
            <a:pPr marL="0" lvl="0" indent="0" algn="l" rtl="0">
              <a:spcBef>
                <a:spcPts val="0"/>
              </a:spcBef>
              <a:spcAft>
                <a:spcPts val="0"/>
              </a:spcAft>
              <a:buNone/>
            </a:pPr>
            <a:r>
              <a:rPr lang="en" sz="1300" dirty="0">
                <a:latin typeface="Fira Sans"/>
                <a:ea typeface="Fira Sans"/>
                <a:cs typeface="Fira Sans"/>
                <a:sym typeface="Fira Sans"/>
              </a:rPr>
              <a:t>- Thu thập các nhu cầu của sinh viên ở Bộ môn.</a:t>
            </a:r>
          </a:p>
          <a:p>
            <a:pPr marL="0" lvl="0" indent="0" algn="l" rtl="0">
              <a:spcBef>
                <a:spcPts val="0"/>
              </a:spcBef>
              <a:spcAft>
                <a:spcPts val="0"/>
              </a:spcAft>
              <a:buNone/>
            </a:pPr>
            <a:endParaRPr lang="en" sz="1300" dirty="0">
              <a:latin typeface="Fira Sans"/>
              <a:ea typeface="Fira Sans"/>
              <a:cs typeface="Fira Sans"/>
              <a:sym typeface="Fira Sans"/>
            </a:endParaRPr>
          </a:p>
          <a:p>
            <a:pPr marL="0" lvl="0" indent="0" algn="l" rtl="0">
              <a:spcBef>
                <a:spcPts val="0"/>
              </a:spcBef>
              <a:spcAft>
                <a:spcPts val="0"/>
              </a:spcAft>
              <a:buNone/>
            </a:pPr>
            <a:r>
              <a:rPr lang="en" sz="1300" dirty="0">
                <a:latin typeface="Fira Sans"/>
                <a:ea typeface="Fira Sans"/>
                <a:cs typeface="Fira Sans"/>
                <a:sym typeface="Fira Sans"/>
              </a:rPr>
              <a:t>- Tìm hiểu cách thức hoạt động của một website diễn đàn</a:t>
            </a:r>
            <a:endParaRPr sz="1300" dirty="0">
              <a:latin typeface="Fira Sans"/>
              <a:ea typeface="Fira Sans"/>
              <a:cs typeface="Fira Sans"/>
              <a:sym typeface="Fir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73"/>
                                        </p:tgtEl>
                                        <p:attrNameLst>
                                          <p:attrName>style.visibility</p:attrName>
                                        </p:attrNameLst>
                                      </p:cBhvr>
                                      <p:to>
                                        <p:strVal val="visible"/>
                                      </p:to>
                                    </p:set>
                                    <p:animEffect transition="in" filter="fade">
                                      <p:cBhvr>
                                        <p:cTn id="7" dur="1000"/>
                                        <p:tgtEl>
                                          <p:spTgt spid="1473"/>
                                        </p:tgtEl>
                                      </p:cBhvr>
                                    </p:animEffect>
                                    <p:anim calcmode="lin" valueType="num">
                                      <p:cBhvr>
                                        <p:cTn id="8" dur="1000" fill="hold"/>
                                        <p:tgtEl>
                                          <p:spTgt spid="1473"/>
                                        </p:tgtEl>
                                        <p:attrNameLst>
                                          <p:attrName>ppt_x</p:attrName>
                                        </p:attrNameLst>
                                      </p:cBhvr>
                                      <p:tavLst>
                                        <p:tav tm="0">
                                          <p:val>
                                            <p:strVal val="#ppt_x"/>
                                          </p:val>
                                        </p:tav>
                                        <p:tav tm="100000">
                                          <p:val>
                                            <p:strVal val="#ppt_x"/>
                                          </p:val>
                                        </p:tav>
                                      </p:tavLst>
                                    </p:anim>
                                    <p:anim calcmode="lin" valueType="num">
                                      <p:cBhvr>
                                        <p:cTn id="9" dur="1000" fill="hold"/>
                                        <p:tgtEl>
                                          <p:spTgt spid="147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82"/>
                                        </p:tgtEl>
                                        <p:attrNameLst>
                                          <p:attrName>style.visibility</p:attrName>
                                        </p:attrNameLst>
                                      </p:cBhvr>
                                      <p:to>
                                        <p:strVal val="visible"/>
                                      </p:to>
                                    </p:set>
                                    <p:animEffect transition="in" filter="fade">
                                      <p:cBhvr>
                                        <p:cTn id="12" dur="1000"/>
                                        <p:tgtEl>
                                          <p:spTgt spid="1482"/>
                                        </p:tgtEl>
                                      </p:cBhvr>
                                    </p:animEffect>
                                    <p:anim calcmode="lin" valueType="num">
                                      <p:cBhvr>
                                        <p:cTn id="13" dur="1000" fill="hold"/>
                                        <p:tgtEl>
                                          <p:spTgt spid="1482"/>
                                        </p:tgtEl>
                                        <p:attrNameLst>
                                          <p:attrName>ppt_x</p:attrName>
                                        </p:attrNameLst>
                                      </p:cBhvr>
                                      <p:tavLst>
                                        <p:tav tm="0">
                                          <p:val>
                                            <p:strVal val="#ppt_x"/>
                                          </p:val>
                                        </p:tav>
                                        <p:tav tm="100000">
                                          <p:val>
                                            <p:strVal val="#ppt_x"/>
                                          </p:val>
                                        </p:tav>
                                      </p:tavLst>
                                    </p:anim>
                                    <p:anim calcmode="lin" valueType="num">
                                      <p:cBhvr>
                                        <p:cTn id="14" dur="1000" fill="hold"/>
                                        <p:tgtEl>
                                          <p:spTgt spid="148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83"/>
                                        </p:tgtEl>
                                        <p:attrNameLst>
                                          <p:attrName>style.visibility</p:attrName>
                                        </p:attrNameLst>
                                      </p:cBhvr>
                                      <p:to>
                                        <p:strVal val="visible"/>
                                      </p:to>
                                    </p:set>
                                    <p:animEffect transition="in" filter="fade">
                                      <p:cBhvr>
                                        <p:cTn id="19" dur="500"/>
                                        <p:tgtEl>
                                          <p:spTgt spid="148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84"/>
                                        </p:tgtEl>
                                        <p:attrNameLst>
                                          <p:attrName>style.visibility</p:attrName>
                                        </p:attrNameLst>
                                      </p:cBhvr>
                                      <p:to>
                                        <p:strVal val="visible"/>
                                      </p:to>
                                    </p:set>
                                    <p:animEffect transition="in" filter="fade">
                                      <p:cBhvr>
                                        <p:cTn id="22" dur="500"/>
                                        <p:tgtEl>
                                          <p:spTgt spid="148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87"/>
                                        </p:tgtEl>
                                        <p:attrNameLst>
                                          <p:attrName>style.visibility</p:attrName>
                                        </p:attrNameLst>
                                      </p:cBhvr>
                                      <p:to>
                                        <p:strVal val="visible"/>
                                      </p:to>
                                    </p:set>
                                    <p:animEffect transition="in" filter="fade">
                                      <p:cBhvr>
                                        <p:cTn id="27" dur="500"/>
                                        <p:tgtEl>
                                          <p:spTgt spid="148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88"/>
                                        </p:tgtEl>
                                        <p:attrNameLst>
                                          <p:attrName>style.visibility</p:attrName>
                                        </p:attrNameLst>
                                      </p:cBhvr>
                                      <p:to>
                                        <p:strVal val="visible"/>
                                      </p:to>
                                    </p:set>
                                    <p:animEffect transition="in" filter="fade">
                                      <p:cBhvr>
                                        <p:cTn id="30" dur="500"/>
                                        <p:tgtEl>
                                          <p:spTgt spid="148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89"/>
                                        </p:tgtEl>
                                        <p:attrNameLst>
                                          <p:attrName>style.visibility</p:attrName>
                                        </p:attrNameLst>
                                      </p:cBhvr>
                                      <p:to>
                                        <p:strVal val="visible"/>
                                      </p:to>
                                    </p:set>
                                    <p:animEffect transition="in" filter="fade">
                                      <p:cBhvr>
                                        <p:cTn id="35" dur="500"/>
                                        <p:tgtEl>
                                          <p:spTgt spid="148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90"/>
                                        </p:tgtEl>
                                        <p:attrNameLst>
                                          <p:attrName>style.visibility</p:attrName>
                                        </p:attrNameLst>
                                      </p:cBhvr>
                                      <p:to>
                                        <p:strVal val="visible"/>
                                      </p:to>
                                    </p:set>
                                    <p:animEffect transition="in" filter="fade">
                                      <p:cBhvr>
                                        <p:cTn id="38" dur="500"/>
                                        <p:tgtEl>
                                          <p:spTgt spid="149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85"/>
                                        </p:tgtEl>
                                        <p:attrNameLst>
                                          <p:attrName>style.visibility</p:attrName>
                                        </p:attrNameLst>
                                      </p:cBhvr>
                                      <p:to>
                                        <p:strVal val="visible"/>
                                      </p:to>
                                    </p:set>
                                    <p:animEffect transition="in" filter="fade">
                                      <p:cBhvr>
                                        <p:cTn id="43" dur="500"/>
                                        <p:tgtEl>
                                          <p:spTgt spid="148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86"/>
                                        </p:tgtEl>
                                        <p:attrNameLst>
                                          <p:attrName>style.visibility</p:attrName>
                                        </p:attrNameLst>
                                      </p:cBhvr>
                                      <p:to>
                                        <p:strVal val="visible"/>
                                      </p:to>
                                    </p:set>
                                    <p:animEffect transition="in" filter="fade">
                                      <p:cBhvr>
                                        <p:cTn id="46" dur="500"/>
                                        <p:tgtEl>
                                          <p:spTgt spid="1486"/>
                                        </p:tgtEl>
                                      </p:cBhvr>
                                    </p:animEffect>
                                  </p:childTnLst>
                                </p:cTn>
                              </p:par>
                            </p:childTnLst>
                          </p:cTn>
                        </p:par>
                      </p:childTnLst>
                    </p:cTn>
                  </p:par>
                  <p:par>
                    <p:cTn id="47" fill="hold">
                      <p:stCondLst>
                        <p:cond delay="indefinite"/>
                      </p:stCondLst>
                      <p:childTnLst>
                        <p:par>
                          <p:cTn id="48" fill="hold">
                            <p:stCondLst>
                              <p:cond delay="0"/>
                            </p:stCondLst>
                            <p:childTnLst>
                              <p:par>
                                <p:cTn id="49" presetID="47" presetClass="exit" presetSubtype="0" fill="hold" nodeType="clickEffect">
                                  <p:stCondLst>
                                    <p:cond delay="0"/>
                                  </p:stCondLst>
                                  <p:childTnLst>
                                    <p:animEffect transition="out" filter="fade">
                                      <p:cBhvr>
                                        <p:cTn id="50" dur="1000"/>
                                        <p:tgtEl>
                                          <p:spTgt spid="1473"/>
                                        </p:tgtEl>
                                      </p:cBhvr>
                                    </p:animEffect>
                                    <p:anim calcmode="lin" valueType="num">
                                      <p:cBhvr>
                                        <p:cTn id="51" dur="1000"/>
                                        <p:tgtEl>
                                          <p:spTgt spid="1473"/>
                                        </p:tgtEl>
                                        <p:attrNameLst>
                                          <p:attrName>ppt_x</p:attrName>
                                        </p:attrNameLst>
                                      </p:cBhvr>
                                      <p:tavLst>
                                        <p:tav tm="0">
                                          <p:val>
                                            <p:strVal val="ppt_x"/>
                                          </p:val>
                                        </p:tav>
                                        <p:tav tm="100000">
                                          <p:val>
                                            <p:strVal val="ppt_x"/>
                                          </p:val>
                                        </p:tav>
                                      </p:tavLst>
                                    </p:anim>
                                    <p:anim calcmode="lin" valueType="num">
                                      <p:cBhvr>
                                        <p:cTn id="52" dur="1000"/>
                                        <p:tgtEl>
                                          <p:spTgt spid="1473"/>
                                        </p:tgtEl>
                                        <p:attrNameLst>
                                          <p:attrName>ppt_y</p:attrName>
                                        </p:attrNameLst>
                                      </p:cBhvr>
                                      <p:tavLst>
                                        <p:tav tm="0">
                                          <p:val>
                                            <p:strVal val="ppt_y"/>
                                          </p:val>
                                        </p:tav>
                                        <p:tav tm="100000">
                                          <p:val>
                                            <p:strVal val="ppt_y-.1"/>
                                          </p:val>
                                        </p:tav>
                                      </p:tavLst>
                                    </p:anim>
                                    <p:set>
                                      <p:cBhvr>
                                        <p:cTn id="53" dur="1" fill="hold">
                                          <p:stCondLst>
                                            <p:cond delay="999"/>
                                          </p:stCondLst>
                                        </p:cTn>
                                        <p:tgtEl>
                                          <p:spTgt spid="1473"/>
                                        </p:tgtEl>
                                        <p:attrNameLst>
                                          <p:attrName>style.visibility</p:attrName>
                                        </p:attrNameLst>
                                      </p:cBhvr>
                                      <p:to>
                                        <p:strVal val="hidden"/>
                                      </p:to>
                                    </p:set>
                                  </p:childTnLst>
                                </p:cTn>
                              </p:par>
                              <p:par>
                                <p:cTn id="54" presetID="47" presetClass="exit" presetSubtype="0" fill="hold" grpId="1" nodeType="withEffect">
                                  <p:stCondLst>
                                    <p:cond delay="0"/>
                                  </p:stCondLst>
                                  <p:childTnLst>
                                    <p:animEffect transition="out" filter="fade">
                                      <p:cBhvr>
                                        <p:cTn id="55" dur="1000"/>
                                        <p:tgtEl>
                                          <p:spTgt spid="1482"/>
                                        </p:tgtEl>
                                      </p:cBhvr>
                                    </p:animEffect>
                                    <p:anim calcmode="lin" valueType="num">
                                      <p:cBhvr>
                                        <p:cTn id="56" dur="1000"/>
                                        <p:tgtEl>
                                          <p:spTgt spid="1482"/>
                                        </p:tgtEl>
                                        <p:attrNameLst>
                                          <p:attrName>ppt_x</p:attrName>
                                        </p:attrNameLst>
                                      </p:cBhvr>
                                      <p:tavLst>
                                        <p:tav tm="0">
                                          <p:val>
                                            <p:strVal val="ppt_x"/>
                                          </p:val>
                                        </p:tav>
                                        <p:tav tm="100000">
                                          <p:val>
                                            <p:strVal val="ppt_x"/>
                                          </p:val>
                                        </p:tav>
                                      </p:tavLst>
                                    </p:anim>
                                    <p:anim calcmode="lin" valueType="num">
                                      <p:cBhvr>
                                        <p:cTn id="57" dur="1000"/>
                                        <p:tgtEl>
                                          <p:spTgt spid="1482"/>
                                        </p:tgtEl>
                                        <p:attrNameLst>
                                          <p:attrName>ppt_y</p:attrName>
                                        </p:attrNameLst>
                                      </p:cBhvr>
                                      <p:tavLst>
                                        <p:tav tm="0">
                                          <p:val>
                                            <p:strVal val="ppt_y"/>
                                          </p:val>
                                        </p:tav>
                                        <p:tav tm="100000">
                                          <p:val>
                                            <p:strVal val="ppt_y-.1"/>
                                          </p:val>
                                        </p:tav>
                                      </p:tavLst>
                                    </p:anim>
                                    <p:set>
                                      <p:cBhvr>
                                        <p:cTn id="58" dur="1" fill="hold">
                                          <p:stCondLst>
                                            <p:cond delay="999"/>
                                          </p:stCondLst>
                                        </p:cTn>
                                        <p:tgtEl>
                                          <p:spTgt spid="1482"/>
                                        </p:tgtEl>
                                        <p:attrNameLst>
                                          <p:attrName>style.visibility</p:attrName>
                                        </p:attrNameLst>
                                      </p:cBhvr>
                                      <p:to>
                                        <p:strVal val="hidden"/>
                                      </p:to>
                                    </p:set>
                                  </p:childTnLst>
                                </p:cTn>
                              </p:par>
                              <p:par>
                                <p:cTn id="59" presetID="47" presetClass="exit" presetSubtype="0" fill="hold" grpId="1" nodeType="withEffect">
                                  <p:stCondLst>
                                    <p:cond delay="0"/>
                                  </p:stCondLst>
                                  <p:childTnLst>
                                    <p:animEffect transition="out" filter="fade">
                                      <p:cBhvr>
                                        <p:cTn id="60" dur="1000"/>
                                        <p:tgtEl>
                                          <p:spTgt spid="1483"/>
                                        </p:tgtEl>
                                      </p:cBhvr>
                                    </p:animEffect>
                                    <p:anim calcmode="lin" valueType="num">
                                      <p:cBhvr>
                                        <p:cTn id="61" dur="1000"/>
                                        <p:tgtEl>
                                          <p:spTgt spid="1483"/>
                                        </p:tgtEl>
                                        <p:attrNameLst>
                                          <p:attrName>ppt_x</p:attrName>
                                        </p:attrNameLst>
                                      </p:cBhvr>
                                      <p:tavLst>
                                        <p:tav tm="0">
                                          <p:val>
                                            <p:strVal val="ppt_x"/>
                                          </p:val>
                                        </p:tav>
                                        <p:tav tm="100000">
                                          <p:val>
                                            <p:strVal val="ppt_x"/>
                                          </p:val>
                                        </p:tav>
                                      </p:tavLst>
                                    </p:anim>
                                    <p:anim calcmode="lin" valueType="num">
                                      <p:cBhvr>
                                        <p:cTn id="62" dur="1000"/>
                                        <p:tgtEl>
                                          <p:spTgt spid="1483"/>
                                        </p:tgtEl>
                                        <p:attrNameLst>
                                          <p:attrName>ppt_y</p:attrName>
                                        </p:attrNameLst>
                                      </p:cBhvr>
                                      <p:tavLst>
                                        <p:tav tm="0">
                                          <p:val>
                                            <p:strVal val="ppt_y"/>
                                          </p:val>
                                        </p:tav>
                                        <p:tav tm="100000">
                                          <p:val>
                                            <p:strVal val="ppt_y-.1"/>
                                          </p:val>
                                        </p:tav>
                                      </p:tavLst>
                                    </p:anim>
                                    <p:set>
                                      <p:cBhvr>
                                        <p:cTn id="63" dur="1" fill="hold">
                                          <p:stCondLst>
                                            <p:cond delay="999"/>
                                          </p:stCondLst>
                                        </p:cTn>
                                        <p:tgtEl>
                                          <p:spTgt spid="1483"/>
                                        </p:tgtEl>
                                        <p:attrNameLst>
                                          <p:attrName>style.visibility</p:attrName>
                                        </p:attrNameLst>
                                      </p:cBhvr>
                                      <p:to>
                                        <p:strVal val="hidden"/>
                                      </p:to>
                                    </p:set>
                                  </p:childTnLst>
                                </p:cTn>
                              </p:par>
                              <p:par>
                                <p:cTn id="64" presetID="47" presetClass="exit" presetSubtype="0" fill="hold" grpId="1" nodeType="withEffect">
                                  <p:stCondLst>
                                    <p:cond delay="0"/>
                                  </p:stCondLst>
                                  <p:childTnLst>
                                    <p:animEffect transition="out" filter="fade">
                                      <p:cBhvr>
                                        <p:cTn id="65" dur="1000"/>
                                        <p:tgtEl>
                                          <p:spTgt spid="1484"/>
                                        </p:tgtEl>
                                      </p:cBhvr>
                                    </p:animEffect>
                                    <p:anim calcmode="lin" valueType="num">
                                      <p:cBhvr>
                                        <p:cTn id="66" dur="1000"/>
                                        <p:tgtEl>
                                          <p:spTgt spid="1484"/>
                                        </p:tgtEl>
                                        <p:attrNameLst>
                                          <p:attrName>ppt_x</p:attrName>
                                        </p:attrNameLst>
                                      </p:cBhvr>
                                      <p:tavLst>
                                        <p:tav tm="0">
                                          <p:val>
                                            <p:strVal val="ppt_x"/>
                                          </p:val>
                                        </p:tav>
                                        <p:tav tm="100000">
                                          <p:val>
                                            <p:strVal val="ppt_x"/>
                                          </p:val>
                                        </p:tav>
                                      </p:tavLst>
                                    </p:anim>
                                    <p:anim calcmode="lin" valueType="num">
                                      <p:cBhvr>
                                        <p:cTn id="67" dur="1000"/>
                                        <p:tgtEl>
                                          <p:spTgt spid="1484"/>
                                        </p:tgtEl>
                                        <p:attrNameLst>
                                          <p:attrName>ppt_y</p:attrName>
                                        </p:attrNameLst>
                                      </p:cBhvr>
                                      <p:tavLst>
                                        <p:tav tm="0">
                                          <p:val>
                                            <p:strVal val="ppt_y"/>
                                          </p:val>
                                        </p:tav>
                                        <p:tav tm="100000">
                                          <p:val>
                                            <p:strVal val="ppt_y-.1"/>
                                          </p:val>
                                        </p:tav>
                                      </p:tavLst>
                                    </p:anim>
                                    <p:set>
                                      <p:cBhvr>
                                        <p:cTn id="68" dur="1" fill="hold">
                                          <p:stCondLst>
                                            <p:cond delay="999"/>
                                          </p:stCondLst>
                                        </p:cTn>
                                        <p:tgtEl>
                                          <p:spTgt spid="1484"/>
                                        </p:tgtEl>
                                        <p:attrNameLst>
                                          <p:attrName>style.visibility</p:attrName>
                                        </p:attrNameLst>
                                      </p:cBhvr>
                                      <p:to>
                                        <p:strVal val="hidden"/>
                                      </p:to>
                                    </p:set>
                                  </p:childTnLst>
                                </p:cTn>
                              </p:par>
                              <p:par>
                                <p:cTn id="69" presetID="47" presetClass="exit" presetSubtype="0" fill="hold" grpId="1" nodeType="withEffect">
                                  <p:stCondLst>
                                    <p:cond delay="0"/>
                                  </p:stCondLst>
                                  <p:childTnLst>
                                    <p:animEffect transition="out" filter="fade">
                                      <p:cBhvr>
                                        <p:cTn id="70" dur="1000"/>
                                        <p:tgtEl>
                                          <p:spTgt spid="1487"/>
                                        </p:tgtEl>
                                      </p:cBhvr>
                                    </p:animEffect>
                                    <p:anim calcmode="lin" valueType="num">
                                      <p:cBhvr>
                                        <p:cTn id="71" dur="1000"/>
                                        <p:tgtEl>
                                          <p:spTgt spid="1487"/>
                                        </p:tgtEl>
                                        <p:attrNameLst>
                                          <p:attrName>ppt_x</p:attrName>
                                        </p:attrNameLst>
                                      </p:cBhvr>
                                      <p:tavLst>
                                        <p:tav tm="0">
                                          <p:val>
                                            <p:strVal val="ppt_x"/>
                                          </p:val>
                                        </p:tav>
                                        <p:tav tm="100000">
                                          <p:val>
                                            <p:strVal val="ppt_x"/>
                                          </p:val>
                                        </p:tav>
                                      </p:tavLst>
                                    </p:anim>
                                    <p:anim calcmode="lin" valueType="num">
                                      <p:cBhvr>
                                        <p:cTn id="72" dur="1000"/>
                                        <p:tgtEl>
                                          <p:spTgt spid="1487"/>
                                        </p:tgtEl>
                                        <p:attrNameLst>
                                          <p:attrName>ppt_y</p:attrName>
                                        </p:attrNameLst>
                                      </p:cBhvr>
                                      <p:tavLst>
                                        <p:tav tm="0">
                                          <p:val>
                                            <p:strVal val="ppt_y"/>
                                          </p:val>
                                        </p:tav>
                                        <p:tav tm="100000">
                                          <p:val>
                                            <p:strVal val="ppt_y-.1"/>
                                          </p:val>
                                        </p:tav>
                                      </p:tavLst>
                                    </p:anim>
                                    <p:set>
                                      <p:cBhvr>
                                        <p:cTn id="73" dur="1" fill="hold">
                                          <p:stCondLst>
                                            <p:cond delay="999"/>
                                          </p:stCondLst>
                                        </p:cTn>
                                        <p:tgtEl>
                                          <p:spTgt spid="1487"/>
                                        </p:tgtEl>
                                        <p:attrNameLst>
                                          <p:attrName>style.visibility</p:attrName>
                                        </p:attrNameLst>
                                      </p:cBhvr>
                                      <p:to>
                                        <p:strVal val="hidden"/>
                                      </p:to>
                                    </p:set>
                                  </p:childTnLst>
                                </p:cTn>
                              </p:par>
                              <p:par>
                                <p:cTn id="74" presetID="47" presetClass="exit" presetSubtype="0" fill="hold" grpId="1" nodeType="withEffect">
                                  <p:stCondLst>
                                    <p:cond delay="0"/>
                                  </p:stCondLst>
                                  <p:childTnLst>
                                    <p:animEffect transition="out" filter="fade">
                                      <p:cBhvr>
                                        <p:cTn id="75" dur="1000"/>
                                        <p:tgtEl>
                                          <p:spTgt spid="1488"/>
                                        </p:tgtEl>
                                      </p:cBhvr>
                                    </p:animEffect>
                                    <p:anim calcmode="lin" valueType="num">
                                      <p:cBhvr>
                                        <p:cTn id="76" dur="1000"/>
                                        <p:tgtEl>
                                          <p:spTgt spid="1488"/>
                                        </p:tgtEl>
                                        <p:attrNameLst>
                                          <p:attrName>ppt_x</p:attrName>
                                        </p:attrNameLst>
                                      </p:cBhvr>
                                      <p:tavLst>
                                        <p:tav tm="0">
                                          <p:val>
                                            <p:strVal val="ppt_x"/>
                                          </p:val>
                                        </p:tav>
                                        <p:tav tm="100000">
                                          <p:val>
                                            <p:strVal val="ppt_x"/>
                                          </p:val>
                                        </p:tav>
                                      </p:tavLst>
                                    </p:anim>
                                    <p:anim calcmode="lin" valueType="num">
                                      <p:cBhvr>
                                        <p:cTn id="77" dur="1000"/>
                                        <p:tgtEl>
                                          <p:spTgt spid="1488"/>
                                        </p:tgtEl>
                                        <p:attrNameLst>
                                          <p:attrName>ppt_y</p:attrName>
                                        </p:attrNameLst>
                                      </p:cBhvr>
                                      <p:tavLst>
                                        <p:tav tm="0">
                                          <p:val>
                                            <p:strVal val="ppt_y"/>
                                          </p:val>
                                        </p:tav>
                                        <p:tav tm="100000">
                                          <p:val>
                                            <p:strVal val="ppt_y-.1"/>
                                          </p:val>
                                        </p:tav>
                                      </p:tavLst>
                                    </p:anim>
                                    <p:set>
                                      <p:cBhvr>
                                        <p:cTn id="78" dur="1" fill="hold">
                                          <p:stCondLst>
                                            <p:cond delay="999"/>
                                          </p:stCondLst>
                                        </p:cTn>
                                        <p:tgtEl>
                                          <p:spTgt spid="1488"/>
                                        </p:tgtEl>
                                        <p:attrNameLst>
                                          <p:attrName>style.visibility</p:attrName>
                                        </p:attrNameLst>
                                      </p:cBhvr>
                                      <p:to>
                                        <p:strVal val="hidden"/>
                                      </p:to>
                                    </p:set>
                                  </p:childTnLst>
                                </p:cTn>
                              </p:par>
                              <p:par>
                                <p:cTn id="79" presetID="47" presetClass="exit" presetSubtype="0" fill="hold" grpId="1" nodeType="withEffect">
                                  <p:stCondLst>
                                    <p:cond delay="0"/>
                                  </p:stCondLst>
                                  <p:childTnLst>
                                    <p:animEffect transition="out" filter="fade">
                                      <p:cBhvr>
                                        <p:cTn id="80" dur="1000"/>
                                        <p:tgtEl>
                                          <p:spTgt spid="1489"/>
                                        </p:tgtEl>
                                      </p:cBhvr>
                                    </p:animEffect>
                                    <p:anim calcmode="lin" valueType="num">
                                      <p:cBhvr>
                                        <p:cTn id="81" dur="1000"/>
                                        <p:tgtEl>
                                          <p:spTgt spid="1489"/>
                                        </p:tgtEl>
                                        <p:attrNameLst>
                                          <p:attrName>ppt_x</p:attrName>
                                        </p:attrNameLst>
                                      </p:cBhvr>
                                      <p:tavLst>
                                        <p:tav tm="0">
                                          <p:val>
                                            <p:strVal val="ppt_x"/>
                                          </p:val>
                                        </p:tav>
                                        <p:tav tm="100000">
                                          <p:val>
                                            <p:strVal val="ppt_x"/>
                                          </p:val>
                                        </p:tav>
                                      </p:tavLst>
                                    </p:anim>
                                    <p:anim calcmode="lin" valueType="num">
                                      <p:cBhvr>
                                        <p:cTn id="82" dur="1000"/>
                                        <p:tgtEl>
                                          <p:spTgt spid="1489"/>
                                        </p:tgtEl>
                                        <p:attrNameLst>
                                          <p:attrName>ppt_y</p:attrName>
                                        </p:attrNameLst>
                                      </p:cBhvr>
                                      <p:tavLst>
                                        <p:tav tm="0">
                                          <p:val>
                                            <p:strVal val="ppt_y"/>
                                          </p:val>
                                        </p:tav>
                                        <p:tav tm="100000">
                                          <p:val>
                                            <p:strVal val="ppt_y-.1"/>
                                          </p:val>
                                        </p:tav>
                                      </p:tavLst>
                                    </p:anim>
                                    <p:set>
                                      <p:cBhvr>
                                        <p:cTn id="83" dur="1" fill="hold">
                                          <p:stCondLst>
                                            <p:cond delay="999"/>
                                          </p:stCondLst>
                                        </p:cTn>
                                        <p:tgtEl>
                                          <p:spTgt spid="1489"/>
                                        </p:tgtEl>
                                        <p:attrNameLst>
                                          <p:attrName>style.visibility</p:attrName>
                                        </p:attrNameLst>
                                      </p:cBhvr>
                                      <p:to>
                                        <p:strVal val="hidden"/>
                                      </p:to>
                                    </p:set>
                                  </p:childTnLst>
                                </p:cTn>
                              </p:par>
                              <p:par>
                                <p:cTn id="84" presetID="47" presetClass="exit" presetSubtype="0" fill="hold" grpId="1" nodeType="withEffect">
                                  <p:stCondLst>
                                    <p:cond delay="0"/>
                                  </p:stCondLst>
                                  <p:childTnLst>
                                    <p:animEffect transition="out" filter="fade">
                                      <p:cBhvr>
                                        <p:cTn id="85" dur="1000"/>
                                        <p:tgtEl>
                                          <p:spTgt spid="1490"/>
                                        </p:tgtEl>
                                      </p:cBhvr>
                                    </p:animEffect>
                                    <p:anim calcmode="lin" valueType="num">
                                      <p:cBhvr>
                                        <p:cTn id="86" dur="1000"/>
                                        <p:tgtEl>
                                          <p:spTgt spid="1490"/>
                                        </p:tgtEl>
                                        <p:attrNameLst>
                                          <p:attrName>ppt_x</p:attrName>
                                        </p:attrNameLst>
                                      </p:cBhvr>
                                      <p:tavLst>
                                        <p:tav tm="0">
                                          <p:val>
                                            <p:strVal val="ppt_x"/>
                                          </p:val>
                                        </p:tav>
                                        <p:tav tm="100000">
                                          <p:val>
                                            <p:strVal val="ppt_x"/>
                                          </p:val>
                                        </p:tav>
                                      </p:tavLst>
                                    </p:anim>
                                    <p:anim calcmode="lin" valueType="num">
                                      <p:cBhvr>
                                        <p:cTn id="87" dur="1000"/>
                                        <p:tgtEl>
                                          <p:spTgt spid="1490"/>
                                        </p:tgtEl>
                                        <p:attrNameLst>
                                          <p:attrName>ppt_y</p:attrName>
                                        </p:attrNameLst>
                                      </p:cBhvr>
                                      <p:tavLst>
                                        <p:tav tm="0">
                                          <p:val>
                                            <p:strVal val="ppt_y"/>
                                          </p:val>
                                        </p:tav>
                                        <p:tav tm="100000">
                                          <p:val>
                                            <p:strVal val="ppt_y-.1"/>
                                          </p:val>
                                        </p:tav>
                                      </p:tavLst>
                                    </p:anim>
                                    <p:set>
                                      <p:cBhvr>
                                        <p:cTn id="88" dur="1" fill="hold">
                                          <p:stCondLst>
                                            <p:cond delay="999"/>
                                          </p:stCondLst>
                                        </p:cTn>
                                        <p:tgtEl>
                                          <p:spTgt spid="1490"/>
                                        </p:tgtEl>
                                        <p:attrNameLst>
                                          <p:attrName>style.visibility</p:attrName>
                                        </p:attrNameLst>
                                      </p:cBhvr>
                                      <p:to>
                                        <p:strVal val="hidden"/>
                                      </p:to>
                                    </p:set>
                                  </p:childTnLst>
                                </p:cTn>
                              </p:par>
                              <p:par>
                                <p:cTn id="89" presetID="47" presetClass="exit" presetSubtype="0" fill="hold" grpId="1" nodeType="withEffect">
                                  <p:stCondLst>
                                    <p:cond delay="0"/>
                                  </p:stCondLst>
                                  <p:childTnLst>
                                    <p:animEffect transition="out" filter="fade">
                                      <p:cBhvr>
                                        <p:cTn id="90" dur="1000"/>
                                        <p:tgtEl>
                                          <p:spTgt spid="1485"/>
                                        </p:tgtEl>
                                      </p:cBhvr>
                                    </p:animEffect>
                                    <p:anim calcmode="lin" valueType="num">
                                      <p:cBhvr>
                                        <p:cTn id="91" dur="1000"/>
                                        <p:tgtEl>
                                          <p:spTgt spid="1485"/>
                                        </p:tgtEl>
                                        <p:attrNameLst>
                                          <p:attrName>ppt_x</p:attrName>
                                        </p:attrNameLst>
                                      </p:cBhvr>
                                      <p:tavLst>
                                        <p:tav tm="0">
                                          <p:val>
                                            <p:strVal val="ppt_x"/>
                                          </p:val>
                                        </p:tav>
                                        <p:tav tm="100000">
                                          <p:val>
                                            <p:strVal val="ppt_x"/>
                                          </p:val>
                                        </p:tav>
                                      </p:tavLst>
                                    </p:anim>
                                    <p:anim calcmode="lin" valueType="num">
                                      <p:cBhvr>
                                        <p:cTn id="92" dur="1000"/>
                                        <p:tgtEl>
                                          <p:spTgt spid="1485"/>
                                        </p:tgtEl>
                                        <p:attrNameLst>
                                          <p:attrName>ppt_y</p:attrName>
                                        </p:attrNameLst>
                                      </p:cBhvr>
                                      <p:tavLst>
                                        <p:tav tm="0">
                                          <p:val>
                                            <p:strVal val="ppt_y"/>
                                          </p:val>
                                        </p:tav>
                                        <p:tav tm="100000">
                                          <p:val>
                                            <p:strVal val="ppt_y-.1"/>
                                          </p:val>
                                        </p:tav>
                                      </p:tavLst>
                                    </p:anim>
                                    <p:set>
                                      <p:cBhvr>
                                        <p:cTn id="93" dur="1" fill="hold">
                                          <p:stCondLst>
                                            <p:cond delay="999"/>
                                          </p:stCondLst>
                                        </p:cTn>
                                        <p:tgtEl>
                                          <p:spTgt spid="1485"/>
                                        </p:tgtEl>
                                        <p:attrNameLst>
                                          <p:attrName>style.visibility</p:attrName>
                                        </p:attrNameLst>
                                      </p:cBhvr>
                                      <p:to>
                                        <p:strVal val="hidden"/>
                                      </p:to>
                                    </p:set>
                                  </p:childTnLst>
                                </p:cTn>
                              </p:par>
                              <p:par>
                                <p:cTn id="94" presetID="47" presetClass="exit" presetSubtype="0" fill="hold" grpId="1" nodeType="withEffect">
                                  <p:stCondLst>
                                    <p:cond delay="0"/>
                                  </p:stCondLst>
                                  <p:childTnLst>
                                    <p:animEffect transition="out" filter="fade">
                                      <p:cBhvr>
                                        <p:cTn id="95" dur="1000"/>
                                        <p:tgtEl>
                                          <p:spTgt spid="1486"/>
                                        </p:tgtEl>
                                      </p:cBhvr>
                                    </p:animEffect>
                                    <p:anim calcmode="lin" valueType="num">
                                      <p:cBhvr>
                                        <p:cTn id="96" dur="1000"/>
                                        <p:tgtEl>
                                          <p:spTgt spid="1486"/>
                                        </p:tgtEl>
                                        <p:attrNameLst>
                                          <p:attrName>ppt_x</p:attrName>
                                        </p:attrNameLst>
                                      </p:cBhvr>
                                      <p:tavLst>
                                        <p:tav tm="0">
                                          <p:val>
                                            <p:strVal val="ppt_x"/>
                                          </p:val>
                                        </p:tav>
                                        <p:tav tm="100000">
                                          <p:val>
                                            <p:strVal val="ppt_x"/>
                                          </p:val>
                                        </p:tav>
                                      </p:tavLst>
                                    </p:anim>
                                    <p:anim calcmode="lin" valueType="num">
                                      <p:cBhvr>
                                        <p:cTn id="97" dur="1000"/>
                                        <p:tgtEl>
                                          <p:spTgt spid="1486"/>
                                        </p:tgtEl>
                                        <p:attrNameLst>
                                          <p:attrName>ppt_y</p:attrName>
                                        </p:attrNameLst>
                                      </p:cBhvr>
                                      <p:tavLst>
                                        <p:tav tm="0">
                                          <p:val>
                                            <p:strVal val="ppt_y"/>
                                          </p:val>
                                        </p:tav>
                                        <p:tav tm="100000">
                                          <p:val>
                                            <p:strVal val="ppt_y-.1"/>
                                          </p:val>
                                        </p:tav>
                                      </p:tavLst>
                                    </p:anim>
                                    <p:set>
                                      <p:cBhvr>
                                        <p:cTn id="98" dur="1" fill="hold">
                                          <p:stCondLst>
                                            <p:cond delay="999"/>
                                          </p:stCondLst>
                                        </p:cTn>
                                        <p:tgtEl>
                                          <p:spTgt spid="14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2" grpId="0"/>
      <p:bldP spid="1482" grpId="1"/>
      <p:bldP spid="1483" grpId="0"/>
      <p:bldP spid="1483" grpId="1"/>
      <p:bldP spid="1484" grpId="0"/>
      <p:bldP spid="1484" grpId="1"/>
      <p:bldP spid="1485" grpId="0"/>
      <p:bldP spid="1485" grpId="1"/>
      <p:bldP spid="1486" grpId="0"/>
      <p:bldP spid="1486" grpId="1"/>
      <p:bldP spid="1487" grpId="0"/>
      <p:bldP spid="1487" grpId="1"/>
      <p:bldP spid="1488" grpId="0"/>
      <p:bldP spid="1488" grpId="1"/>
      <p:bldP spid="1489" grpId="0"/>
      <p:bldP spid="1489" grpId="1"/>
      <p:bldP spid="1490" grpId="0"/>
      <p:bldP spid="149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8;p15">
            <a:extLst>
              <a:ext uri="{FF2B5EF4-FFF2-40B4-BE49-F238E27FC236}">
                <a16:creationId xmlns:a16="http://schemas.microsoft.com/office/drawing/2014/main" id="{0BF535B9-5D70-53CC-132D-0F359F2FE235}"/>
              </a:ext>
            </a:extLst>
          </p:cNvPr>
          <p:cNvSpPr txBox="1"/>
          <p:nvPr/>
        </p:nvSpPr>
        <p:spPr>
          <a:xfrm>
            <a:off x="710250" y="385254"/>
            <a:ext cx="772350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accent5">
                    <a:lumMod val="50000"/>
                  </a:schemeClr>
                </a:solidFill>
                <a:latin typeface="Fira Sans Medium"/>
                <a:ea typeface="Fira Sans Medium"/>
                <a:cs typeface="Fira Sans Medium"/>
                <a:sym typeface="Fira Sans Medium"/>
              </a:rPr>
              <a:t>NGÔN NGỮ PHP</a:t>
            </a:r>
            <a:endParaRPr sz="2800" dirty="0">
              <a:solidFill>
                <a:schemeClr val="accent5">
                  <a:lumMod val="50000"/>
                </a:schemeClr>
              </a:solidFill>
              <a:latin typeface="Fira Sans Medium"/>
              <a:ea typeface="Fira Sans Medium"/>
              <a:cs typeface="Fira Sans Medium"/>
              <a:sym typeface="Fira Sans Medium"/>
            </a:endParaRPr>
          </a:p>
        </p:txBody>
      </p:sp>
      <p:sp>
        <p:nvSpPr>
          <p:cNvPr id="3" name="Google Shape;1678;p20">
            <a:extLst>
              <a:ext uri="{FF2B5EF4-FFF2-40B4-BE49-F238E27FC236}">
                <a16:creationId xmlns:a16="http://schemas.microsoft.com/office/drawing/2014/main" id="{57F4C972-8467-8DC0-A7E8-A544B5CF9EF4}"/>
              </a:ext>
            </a:extLst>
          </p:cNvPr>
          <p:cNvSpPr txBox="1"/>
          <p:nvPr/>
        </p:nvSpPr>
        <p:spPr>
          <a:xfrm>
            <a:off x="775238" y="942655"/>
            <a:ext cx="3682358"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accent5">
                    <a:lumMod val="50000"/>
                  </a:schemeClr>
                </a:solidFill>
                <a:latin typeface="Fira Sans Medium"/>
                <a:ea typeface="Fira Sans Medium"/>
                <a:cs typeface="Fira Sans Medium"/>
                <a:sym typeface="Fira Sans Medium"/>
              </a:rPr>
              <a:t>TỔNG QUAN </a:t>
            </a:r>
          </a:p>
        </p:txBody>
      </p:sp>
      <p:sp>
        <p:nvSpPr>
          <p:cNvPr id="4" name="Google Shape;1639;p20">
            <a:extLst>
              <a:ext uri="{FF2B5EF4-FFF2-40B4-BE49-F238E27FC236}">
                <a16:creationId xmlns:a16="http://schemas.microsoft.com/office/drawing/2014/main" id="{4CEC7D95-CB65-AC9C-D566-66BC5A48C58E}"/>
              </a:ext>
            </a:extLst>
          </p:cNvPr>
          <p:cNvSpPr/>
          <p:nvPr/>
        </p:nvSpPr>
        <p:spPr>
          <a:xfrm>
            <a:off x="775343" y="942654"/>
            <a:ext cx="3682357" cy="3739392"/>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84;p17">
            <a:extLst>
              <a:ext uri="{FF2B5EF4-FFF2-40B4-BE49-F238E27FC236}">
                <a16:creationId xmlns:a16="http://schemas.microsoft.com/office/drawing/2014/main" id="{A194A56A-84CA-CAAD-B448-6D8A2D6BC096}"/>
              </a:ext>
            </a:extLst>
          </p:cNvPr>
          <p:cNvSpPr txBox="1"/>
          <p:nvPr/>
        </p:nvSpPr>
        <p:spPr>
          <a:xfrm>
            <a:off x="775237" y="1423854"/>
            <a:ext cx="3682357" cy="3258192"/>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300" dirty="0">
                <a:latin typeface="Fira Sans"/>
                <a:ea typeface="Fira Sans"/>
                <a:cs typeface="Fira Sans"/>
                <a:sym typeface="Fira Sans"/>
              </a:rPr>
              <a:t>- </a:t>
            </a:r>
            <a:r>
              <a:rPr lang="en-US" sz="1300" dirty="0" err="1">
                <a:latin typeface="Fira Sans"/>
                <a:ea typeface="Fira Sans"/>
                <a:cs typeface="Fira Sans"/>
                <a:sym typeface="Fira Sans"/>
              </a:rPr>
              <a:t>Ngôn</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ngữ</a:t>
            </a:r>
            <a:r>
              <a:rPr lang="en-US" sz="1300" dirty="0">
                <a:latin typeface="Fira Sans"/>
                <a:ea typeface="Fira Sans"/>
                <a:cs typeface="Fira Sans"/>
                <a:sym typeface="Fira Sans"/>
              </a:rPr>
              <a:t> PHP </a:t>
            </a:r>
            <a:r>
              <a:rPr lang="en-US" sz="1300" dirty="0" err="1">
                <a:latin typeface="Fira Sans"/>
                <a:ea typeface="Fira Sans"/>
                <a:cs typeface="Fira Sans"/>
                <a:sym typeface="Fira Sans"/>
              </a:rPr>
              <a:t>là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từ</a:t>
            </a:r>
            <a:r>
              <a:rPr lang="en-US" sz="1300" dirty="0">
                <a:latin typeface="Fira Sans"/>
                <a:ea typeface="Fira Sans"/>
                <a:cs typeface="Fira Sans"/>
                <a:sym typeface="Fira Sans"/>
              </a:rPr>
              <a:t> </a:t>
            </a:r>
            <a:r>
              <a:rPr lang="en-US" sz="1300" dirty="0" err="1">
                <a:latin typeface="Fira Sans"/>
                <a:ea typeface="Fira Sans"/>
                <a:cs typeface="Fira Sans"/>
                <a:sym typeface="Fira Sans"/>
              </a:rPr>
              <a:t>viết</a:t>
            </a:r>
            <a:r>
              <a:rPr lang="en-US" sz="1300" dirty="0">
                <a:latin typeface="Fira Sans"/>
                <a:ea typeface="Fira Sans"/>
                <a:cs typeface="Fira Sans"/>
                <a:sym typeface="Fira Sans"/>
              </a:rPr>
              <a:t> </a:t>
            </a:r>
            <a:r>
              <a:rPr lang="en-US" sz="1300" dirty="0" err="1">
                <a:latin typeface="Fira Sans"/>
                <a:ea typeface="Fira Sans"/>
                <a:cs typeface="Fira Sans"/>
                <a:sym typeface="Fira Sans"/>
              </a:rPr>
              <a:t>tắt</a:t>
            </a:r>
            <a:r>
              <a:rPr lang="en-US" sz="1300" dirty="0">
                <a:latin typeface="Fira Sans"/>
                <a:ea typeface="Fira Sans"/>
                <a:cs typeface="Fira Sans"/>
                <a:sym typeface="Fira Sans"/>
              </a:rPr>
              <a:t> </a:t>
            </a:r>
            <a:r>
              <a:rPr lang="en-US" sz="1300" dirty="0" err="1">
                <a:latin typeface="Fira Sans"/>
                <a:ea typeface="Fira Sans"/>
                <a:cs typeface="Fira Sans"/>
                <a:sym typeface="Fira Sans"/>
              </a:rPr>
              <a:t>của</a:t>
            </a:r>
            <a:r>
              <a:rPr lang="en-US" sz="1300" dirty="0">
                <a:latin typeface="Fira Sans"/>
                <a:ea typeface="Fira Sans"/>
                <a:cs typeface="Fira Sans"/>
                <a:sym typeface="Fira Sans"/>
              </a:rPr>
              <a:t> Personal Home Page nay </a:t>
            </a:r>
            <a:r>
              <a:rPr lang="en-US" sz="1300" dirty="0" err="1">
                <a:latin typeface="Fira Sans"/>
                <a:ea typeface="Fira Sans"/>
                <a:cs typeface="Fira Sans"/>
                <a:sym typeface="Fira Sans"/>
              </a:rPr>
              <a:t>đã</a:t>
            </a:r>
            <a:r>
              <a:rPr lang="en-US" sz="1300" dirty="0">
                <a:latin typeface="Fira Sans"/>
                <a:ea typeface="Fira Sans"/>
                <a:cs typeface="Fira Sans"/>
                <a:sym typeface="Fira Sans"/>
              </a:rPr>
              <a:t> </a:t>
            </a:r>
            <a:r>
              <a:rPr lang="en-US" sz="1300" dirty="0" err="1">
                <a:latin typeface="Fira Sans"/>
                <a:ea typeface="Fira Sans"/>
                <a:cs typeface="Fira Sans"/>
                <a:sym typeface="Fira Sans"/>
              </a:rPr>
              <a:t>chuyển</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thành</a:t>
            </a:r>
            <a:r>
              <a:rPr lang="en-US" sz="1300" dirty="0">
                <a:latin typeface="Fira Sans"/>
                <a:ea typeface="Fira Sans"/>
                <a:cs typeface="Fira Sans"/>
                <a:sym typeface="Fira Sans"/>
              </a:rPr>
              <a:t> Hypertext Preprocessor</a:t>
            </a:r>
            <a:r>
              <a:rPr lang="en" sz="1300" dirty="0">
                <a:latin typeface="Fira Sans"/>
                <a:ea typeface="Fira Sans"/>
                <a:cs typeface="Fira Sans"/>
                <a:sym typeface="Fira Sans"/>
              </a:rPr>
              <a:t>.</a:t>
            </a:r>
          </a:p>
          <a:p>
            <a:pPr marL="0" lvl="0" indent="0" algn="just" rtl="0">
              <a:lnSpc>
                <a:spcPct val="150000"/>
              </a:lnSpc>
              <a:spcBef>
                <a:spcPts val="0"/>
              </a:spcBef>
              <a:spcAft>
                <a:spcPts val="0"/>
              </a:spcAft>
              <a:buNone/>
            </a:pPr>
            <a:endParaRPr lang="en" sz="1300" dirty="0">
              <a:latin typeface="Fira Sans"/>
              <a:ea typeface="Fira Sans"/>
              <a:cs typeface="Fira Sans"/>
              <a:sym typeface="Fira Sans"/>
            </a:endParaRPr>
          </a:p>
          <a:p>
            <a:pPr marL="0" lvl="0" indent="0" algn="just" rtl="0">
              <a:lnSpc>
                <a:spcPct val="150000"/>
              </a:lnSpc>
              <a:spcBef>
                <a:spcPts val="0"/>
              </a:spcBef>
              <a:spcAft>
                <a:spcPts val="0"/>
              </a:spcAft>
              <a:buNone/>
            </a:pPr>
            <a:r>
              <a:rPr lang="en" sz="1300" dirty="0">
                <a:latin typeface="Fira Sans"/>
                <a:ea typeface="Fira Sans"/>
                <a:cs typeface="Fira Sans"/>
                <a:sym typeface="Fira Sans"/>
              </a:rPr>
              <a:t>- </a:t>
            </a:r>
            <a:r>
              <a:rPr lang="vi-VN" sz="1300" dirty="0">
                <a:latin typeface="Fira Sans"/>
                <a:ea typeface="Fira Sans"/>
                <a:cs typeface="Fira Sans"/>
                <a:sym typeface="Fira Sans"/>
              </a:rPr>
              <a:t>Ngôn ngữ PHP thường được dùng trong việc xây dựng và phát triển website bởi nó có thể kết nối dễ dàng với các website khác có sử dụng HTML</a:t>
            </a:r>
            <a:r>
              <a:rPr lang="en" sz="1300" dirty="0">
                <a:latin typeface="Fira Sans"/>
                <a:ea typeface="Fira Sans"/>
                <a:cs typeface="Fira Sans"/>
                <a:sym typeface="Fira Sans"/>
              </a:rPr>
              <a:t>.</a:t>
            </a:r>
          </a:p>
          <a:p>
            <a:pPr marL="0" lvl="0" indent="0" algn="just" rtl="0">
              <a:spcBef>
                <a:spcPts val="0"/>
              </a:spcBef>
              <a:spcAft>
                <a:spcPts val="0"/>
              </a:spcAft>
              <a:buNone/>
            </a:pPr>
            <a:endParaRPr lang="en" sz="13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p:txBody>
      </p:sp>
      <p:sp>
        <p:nvSpPr>
          <p:cNvPr id="6" name="Google Shape;1678;p20">
            <a:extLst>
              <a:ext uri="{FF2B5EF4-FFF2-40B4-BE49-F238E27FC236}">
                <a16:creationId xmlns:a16="http://schemas.microsoft.com/office/drawing/2014/main" id="{0CF1D3B8-73AC-FC70-626D-6FA7E46D2B58}"/>
              </a:ext>
            </a:extLst>
          </p:cNvPr>
          <p:cNvSpPr txBox="1"/>
          <p:nvPr/>
        </p:nvSpPr>
        <p:spPr>
          <a:xfrm>
            <a:off x="4756635" y="942655"/>
            <a:ext cx="3677115"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accent5">
                    <a:lumMod val="50000"/>
                  </a:schemeClr>
                </a:solidFill>
                <a:latin typeface="Fira Sans Medium"/>
                <a:ea typeface="Fira Sans Medium"/>
                <a:cs typeface="Fira Sans Medium"/>
                <a:sym typeface="Fira Sans Medium"/>
              </a:rPr>
              <a:t>ỨNG DỤNG </a:t>
            </a:r>
          </a:p>
        </p:txBody>
      </p:sp>
      <p:sp>
        <p:nvSpPr>
          <p:cNvPr id="7" name="Google Shape;1484;p17">
            <a:extLst>
              <a:ext uri="{FF2B5EF4-FFF2-40B4-BE49-F238E27FC236}">
                <a16:creationId xmlns:a16="http://schemas.microsoft.com/office/drawing/2014/main" id="{25D281A1-0B73-31F7-47E0-CC3903B3CFA6}"/>
              </a:ext>
            </a:extLst>
          </p:cNvPr>
          <p:cNvSpPr txBox="1"/>
          <p:nvPr/>
        </p:nvSpPr>
        <p:spPr>
          <a:xfrm>
            <a:off x="4756687" y="1423854"/>
            <a:ext cx="3742156" cy="3258192"/>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300" dirty="0" err="1">
                <a:latin typeface="Fira Sans"/>
                <a:ea typeface="Fira Sans"/>
                <a:cs typeface="Fira Sans"/>
                <a:sym typeface="Fira Sans"/>
              </a:rPr>
              <a:t>Một</a:t>
            </a:r>
            <a:r>
              <a:rPr lang="en-US" sz="1300" dirty="0">
                <a:latin typeface="Fira Sans"/>
                <a:ea typeface="Fira Sans"/>
                <a:cs typeface="Fira Sans"/>
                <a:sym typeface="Fira Sans"/>
              </a:rPr>
              <a:t> </a:t>
            </a:r>
            <a:r>
              <a:rPr lang="en-US" sz="1300" dirty="0" err="1">
                <a:latin typeface="Fira Sans"/>
                <a:ea typeface="Fira Sans"/>
                <a:cs typeface="Fira Sans"/>
                <a:sym typeface="Fira Sans"/>
              </a:rPr>
              <a:t>số</a:t>
            </a:r>
            <a:r>
              <a:rPr lang="en-US" sz="1300" dirty="0">
                <a:latin typeface="Fira Sans"/>
                <a:ea typeface="Fira Sans"/>
                <a:cs typeface="Fira Sans"/>
                <a:sym typeface="Fira Sans"/>
              </a:rPr>
              <a:t> </a:t>
            </a:r>
            <a:r>
              <a:rPr lang="en-US" sz="1300" dirty="0" err="1">
                <a:latin typeface="Fira Sans"/>
                <a:ea typeface="Fira Sans"/>
                <a:cs typeface="Fira Sans"/>
                <a:sym typeface="Fira Sans"/>
              </a:rPr>
              <a:t>ứng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dụng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phổ</a:t>
            </a:r>
            <a:r>
              <a:rPr lang="en-US" sz="1300" dirty="0">
                <a:latin typeface="Fira Sans"/>
                <a:ea typeface="Fira Sans"/>
                <a:cs typeface="Fira Sans"/>
                <a:sym typeface="Fira Sans"/>
              </a:rPr>
              <a:t> </a:t>
            </a:r>
            <a:r>
              <a:rPr lang="en-US" sz="1300" dirty="0" err="1">
                <a:latin typeface="Fira Sans"/>
                <a:ea typeface="Fira Sans"/>
                <a:cs typeface="Fira Sans"/>
                <a:sym typeface="Fira Sans"/>
              </a:rPr>
              <a:t>biến</a:t>
            </a:r>
            <a:r>
              <a:rPr lang="en-US" sz="1300" dirty="0">
                <a:latin typeface="Fira Sans"/>
                <a:ea typeface="Fira Sans"/>
                <a:cs typeface="Fira Sans"/>
                <a:sym typeface="Fira Sans"/>
              </a:rPr>
              <a:t> </a:t>
            </a:r>
            <a:r>
              <a:rPr lang="en-US" sz="1300" dirty="0" err="1">
                <a:latin typeface="Fira Sans"/>
                <a:ea typeface="Fira Sans"/>
                <a:cs typeface="Fira Sans"/>
                <a:sym typeface="Fira Sans"/>
              </a:rPr>
              <a:t>của</a:t>
            </a:r>
            <a:r>
              <a:rPr lang="en-US" sz="1300" dirty="0">
                <a:latin typeface="Fira Sans"/>
                <a:ea typeface="Fira Sans"/>
                <a:cs typeface="Fira Sans"/>
                <a:sym typeface="Fira Sans"/>
              </a:rPr>
              <a:t> PHP </a:t>
            </a:r>
            <a:r>
              <a:rPr lang="en-US" sz="1300" dirty="0" err="1">
                <a:latin typeface="Fira Sans"/>
                <a:ea typeface="Fira Sans"/>
                <a:cs typeface="Fira Sans"/>
                <a:sym typeface="Fira Sans"/>
              </a:rPr>
              <a:t>trong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ngành</a:t>
            </a:r>
            <a:r>
              <a:rPr lang="en-US" sz="1300" dirty="0">
                <a:latin typeface="Fira Sans"/>
                <a:ea typeface="Fira Sans"/>
                <a:cs typeface="Fira Sans"/>
                <a:sym typeface="Fira Sans"/>
              </a:rPr>
              <a:t> IT:</a:t>
            </a:r>
            <a:endParaRPr lang="en" sz="1300" dirty="0">
              <a:latin typeface="Fira Sans"/>
              <a:ea typeface="Fira Sans"/>
              <a:cs typeface="Fira Sans"/>
              <a:sym typeface="Fira Sans"/>
            </a:endParaRPr>
          </a:p>
          <a:p>
            <a:pPr marL="0" lvl="0" indent="0" algn="just" rtl="0">
              <a:spcBef>
                <a:spcPts val="0"/>
              </a:spcBef>
              <a:spcAft>
                <a:spcPts val="0"/>
              </a:spcAft>
              <a:buNone/>
            </a:pPr>
            <a:r>
              <a:rPr lang="en" sz="1300" dirty="0">
                <a:latin typeface="Fira Sans"/>
                <a:ea typeface="Fira Sans"/>
                <a:cs typeface="Fira Sans"/>
                <a:sym typeface="Fira Sans"/>
              </a:rPr>
              <a:t>	</a:t>
            </a:r>
          </a:p>
          <a:p>
            <a:pPr marL="0" lvl="0" indent="0" algn="just" rtl="0">
              <a:lnSpc>
                <a:spcPct val="150000"/>
              </a:lnSpc>
              <a:spcBef>
                <a:spcPts val="0"/>
              </a:spcBef>
              <a:spcAft>
                <a:spcPts val="0"/>
              </a:spcAft>
              <a:buNone/>
            </a:pPr>
            <a:r>
              <a:rPr lang="en" sz="1300" dirty="0">
                <a:latin typeface="Fira Sans"/>
                <a:ea typeface="Fira Sans"/>
                <a:cs typeface="Fira Sans"/>
                <a:sym typeface="Fira Sans"/>
              </a:rPr>
              <a:t>- </a:t>
            </a:r>
            <a:r>
              <a:rPr lang="vi-VN" sz="1300" dirty="0">
                <a:latin typeface="Fira Sans"/>
                <a:ea typeface="Fira Sans"/>
                <a:cs typeface="Fira Sans"/>
                <a:sym typeface="Fira Sans"/>
              </a:rPr>
              <a:t>Thiết lập chương trình cho hệ thống máy chủ</a:t>
            </a:r>
            <a:r>
              <a:rPr lang="en" sz="1300" dirty="0">
                <a:latin typeface="Fira Sans"/>
                <a:ea typeface="Fira Sans"/>
                <a:cs typeface="Fira Sans"/>
                <a:sym typeface="Fira Sans"/>
              </a:rPr>
              <a:t>.</a:t>
            </a:r>
          </a:p>
          <a:p>
            <a:pPr marL="0" lvl="0" indent="0" algn="just" rtl="0">
              <a:spcBef>
                <a:spcPts val="0"/>
              </a:spcBef>
              <a:spcAft>
                <a:spcPts val="0"/>
              </a:spcAft>
              <a:buNone/>
            </a:pPr>
            <a:endParaRPr lang="en" sz="1300" dirty="0">
              <a:latin typeface="Fira Sans"/>
              <a:ea typeface="Fira Sans"/>
              <a:cs typeface="Fira Sans"/>
              <a:sym typeface="Fira Sans"/>
            </a:endParaRPr>
          </a:p>
          <a:p>
            <a:pPr marL="0" lvl="0" indent="0" algn="just" rtl="0">
              <a:spcBef>
                <a:spcPts val="0"/>
              </a:spcBef>
              <a:spcAft>
                <a:spcPts val="0"/>
              </a:spcAft>
              <a:buNone/>
            </a:pPr>
            <a:r>
              <a:rPr lang="en" sz="1300" dirty="0">
                <a:latin typeface="Fira Sans"/>
                <a:ea typeface="Fira Sans"/>
                <a:cs typeface="Fira Sans"/>
                <a:sym typeface="Fira Sans"/>
              </a:rPr>
              <a:t>- </a:t>
            </a:r>
            <a:r>
              <a:rPr lang="en-US" sz="1300" dirty="0" err="1">
                <a:latin typeface="Fira Sans"/>
                <a:ea typeface="Fira Sans"/>
                <a:cs typeface="Fira Sans"/>
                <a:sym typeface="Fira Sans"/>
              </a:rPr>
              <a:t>Tạo</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các</a:t>
            </a:r>
            <a:r>
              <a:rPr lang="en-US" sz="1300" dirty="0">
                <a:latin typeface="Fira Sans"/>
                <a:ea typeface="Fira Sans"/>
                <a:cs typeface="Fira Sans"/>
                <a:sym typeface="Fira Sans"/>
              </a:rPr>
              <a:t> </a:t>
            </a:r>
            <a:r>
              <a:rPr lang="en-US" sz="1300" dirty="0" err="1">
                <a:latin typeface="Fira Sans"/>
                <a:ea typeface="Fira Sans"/>
                <a:cs typeface="Fira Sans"/>
                <a:sym typeface="Fira Sans"/>
              </a:rPr>
              <a:t>dòng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tập</a:t>
            </a:r>
            <a:r>
              <a:rPr lang="en-US" sz="1300" dirty="0">
                <a:latin typeface="Fira Sans"/>
                <a:ea typeface="Fira Sans"/>
                <a:cs typeface="Fira Sans"/>
                <a:sym typeface="Fira Sans"/>
              </a:rPr>
              <a:t> </a:t>
            </a:r>
            <a:r>
              <a:rPr lang="en-US" sz="1300" dirty="0" err="1">
                <a:latin typeface="Fira Sans"/>
                <a:ea typeface="Fira Sans"/>
                <a:cs typeface="Fira Sans"/>
                <a:sym typeface="Fira Sans"/>
              </a:rPr>
              <a:t>lệnh</a:t>
            </a:r>
            <a:r>
              <a:rPr lang="en-US" sz="1300" dirty="0">
                <a:latin typeface="Fira Sans"/>
                <a:ea typeface="Fira Sans"/>
                <a:cs typeface="Fira Sans"/>
                <a:sym typeface="Fira Sans"/>
              </a:rPr>
              <a:t>.</a:t>
            </a:r>
          </a:p>
          <a:p>
            <a:pPr marL="0" lvl="0" indent="0" algn="just" rtl="0">
              <a:spcBef>
                <a:spcPts val="0"/>
              </a:spcBef>
              <a:spcAft>
                <a:spcPts val="0"/>
              </a:spcAft>
              <a:buNone/>
            </a:pPr>
            <a:endParaRPr lang="en-US" sz="1300" dirty="0">
              <a:latin typeface="Fira Sans"/>
              <a:ea typeface="Fira Sans"/>
              <a:cs typeface="Fira Sans"/>
              <a:sym typeface="Fira Sans"/>
            </a:endParaRPr>
          </a:p>
          <a:p>
            <a:pPr marL="0" lvl="0" indent="0" algn="just" rtl="0">
              <a:spcBef>
                <a:spcPts val="0"/>
              </a:spcBef>
              <a:spcAft>
                <a:spcPts val="0"/>
              </a:spcAft>
              <a:buNone/>
            </a:pPr>
            <a:r>
              <a:rPr lang="en-US" sz="1300" dirty="0">
                <a:latin typeface="Fira Sans"/>
                <a:ea typeface="Fira Sans"/>
                <a:cs typeface="Fira Sans"/>
                <a:sym typeface="Fira Sans"/>
              </a:rPr>
              <a:t>- </a:t>
            </a:r>
            <a:r>
              <a:rPr lang="en-US" sz="1300" dirty="0" err="1">
                <a:latin typeface="Fira Sans"/>
                <a:ea typeface="Fira Sans"/>
                <a:cs typeface="Fira Sans"/>
                <a:sym typeface="Fira Sans"/>
              </a:rPr>
              <a:t>Xây</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dựng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các</a:t>
            </a:r>
            <a:r>
              <a:rPr lang="en-US" sz="1300" dirty="0">
                <a:latin typeface="Fira Sans"/>
                <a:ea typeface="Fira Sans"/>
                <a:cs typeface="Fira Sans"/>
                <a:sym typeface="Fira Sans"/>
              </a:rPr>
              <a:t> </a:t>
            </a:r>
            <a:r>
              <a:rPr lang="en-US" sz="1300" dirty="0" err="1">
                <a:latin typeface="Fira Sans"/>
                <a:ea typeface="Fira Sans"/>
                <a:cs typeface="Fira Sans"/>
                <a:sym typeface="Fira Sans"/>
              </a:rPr>
              <a:t>ứng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dụng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làm</a:t>
            </a:r>
            <a:r>
              <a:rPr lang="en-US" sz="1300" dirty="0">
                <a:latin typeface="Fira Sans"/>
                <a:ea typeface="Fira Sans"/>
                <a:cs typeface="Fira Sans"/>
                <a:sym typeface="Fira Sans"/>
              </a:rPr>
              <a:t> </a:t>
            </a:r>
            <a:r>
              <a:rPr lang="en-US" sz="1300" dirty="0" err="1">
                <a:latin typeface="Fira Sans"/>
                <a:ea typeface="Fira Sans"/>
                <a:cs typeface="Fira Sans"/>
                <a:sym typeface="Fira Sans"/>
              </a:rPr>
              <a:t>việc</a:t>
            </a:r>
            <a:r>
              <a:rPr lang="en-US" sz="1300" dirty="0">
                <a:latin typeface="Fira Sans"/>
                <a:ea typeface="Fira Sans"/>
                <a:cs typeface="Fira Sans"/>
                <a:sym typeface="Fira Sans"/>
              </a:rPr>
              <a:t>.</a:t>
            </a:r>
          </a:p>
          <a:p>
            <a:pPr marL="0" lvl="0" indent="0" algn="just" rtl="0">
              <a:spcBef>
                <a:spcPts val="0"/>
              </a:spcBef>
              <a:spcAft>
                <a:spcPts val="0"/>
              </a:spcAft>
              <a:buNone/>
            </a:pPr>
            <a:endParaRPr lang="en-US" sz="1300" dirty="0">
              <a:latin typeface="Fira Sans"/>
              <a:ea typeface="Fira Sans"/>
              <a:cs typeface="Fira Sans"/>
              <a:sym typeface="Fira Sans"/>
            </a:endParaRPr>
          </a:p>
          <a:p>
            <a:pPr marL="0" lvl="0" indent="0" algn="just" rtl="0">
              <a:spcBef>
                <a:spcPts val="0"/>
              </a:spcBef>
              <a:spcAft>
                <a:spcPts val="0"/>
              </a:spcAft>
              <a:buNone/>
            </a:pPr>
            <a:r>
              <a:rPr lang="en-US" sz="1300" dirty="0">
                <a:latin typeface="Fira Sans"/>
                <a:ea typeface="Fira Sans"/>
                <a:cs typeface="Fira Sans"/>
                <a:sym typeface="Fira Sans"/>
              </a:rPr>
              <a:t>- </a:t>
            </a:r>
            <a:r>
              <a:rPr lang="vi-VN" sz="1300" dirty="0">
                <a:latin typeface="Fira Sans"/>
                <a:ea typeface="Fira Sans"/>
                <a:cs typeface="Fira Sans"/>
                <a:sym typeface="Fira Sans"/>
              </a:rPr>
              <a:t>Hỗ trợ cho mọi loại cơ sở dữ liệu khác nhau</a:t>
            </a:r>
            <a:r>
              <a:rPr lang="en-US" sz="1300" dirty="0">
                <a:latin typeface="Fira Sans"/>
                <a:ea typeface="Fira Sans"/>
                <a:cs typeface="Fira Sans"/>
                <a:sym typeface="Fira Sans"/>
              </a:rPr>
              <a:t>.</a:t>
            </a:r>
            <a:endParaRPr lang="en" sz="13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p:txBody>
      </p:sp>
      <p:sp>
        <p:nvSpPr>
          <p:cNvPr id="8" name="Google Shape;1639;p20">
            <a:extLst>
              <a:ext uri="{FF2B5EF4-FFF2-40B4-BE49-F238E27FC236}">
                <a16:creationId xmlns:a16="http://schemas.microsoft.com/office/drawing/2014/main" id="{5A445872-405B-F785-8049-5A072D3A905F}"/>
              </a:ext>
            </a:extLst>
          </p:cNvPr>
          <p:cNvSpPr/>
          <p:nvPr/>
        </p:nvSpPr>
        <p:spPr>
          <a:xfrm>
            <a:off x="4756634" y="942654"/>
            <a:ext cx="3682357" cy="3739392"/>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11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grpId="1" nodeType="clickEffect">
                                  <p:stCondLst>
                                    <p:cond delay="0"/>
                                  </p:stCondLst>
                                  <p:childTnLst>
                                    <p:animEffect transition="out" filter="fade">
                                      <p:cBhvr>
                                        <p:cTn id="35" dur="1000"/>
                                        <p:tgtEl>
                                          <p:spTgt spid="5"/>
                                        </p:tgtEl>
                                      </p:cBhvr>
                                    </p:animEffect>
                                    <p:anim calcmode="lin" valueType="num">
                                      <p:cBhvr>
                                        <p:cTn id="36" dur="1000"/>
                                        <p:tgtEl>
                                          <p:spTgt spid="5"/>
                                        </p:tgtEl>
                                        <p:attrNameLst>
                                          <p:attrName>ppt_x</p:attrName>
                                        </p:attrNameLst>
                                      </p:cBhvr>
                                      <p:tavLst>
                                        <p:tav tm="0">
                                          <p:val>
                                            <p:strVal val="ppt_x"/>
                                          </p:val>
                                        </p:tav>
                                        <p:tav tm="100000">
                                          <p:val>
                                            <p:strVal val="ppt_x"/>
                                          </p:val>
                                        </p:tav>
                                      </p:tavLst>
                                    </p:anim>
                                    <p:anim calcmode="lin" valueType="num">
                                      <p:cBhvr>
                                        <p:cTn id="37" dur="1000"/>
                                        <p:tgtEl>
                                          <p:spTgt spid="5"/>
                                        </p:tgtEl>
                                        <p:attrNameLst>
                                          <p:attrName>ppt_y</p:attrName>
                                        </p:attrNameLst>
                                      </p:cBhvr>
                                      <p:tavLst>
                                        <p:tav tm="0">
                                          <p:val>
                                            <p:strVal val="ppt_y"/>
                                          </p:val>
                                        </p:tav>
                                        <p:tav tm="100000">
                                          <p:val>
                                            <p:strVal val="ppt_y+.1"/>
                                          </p:val>
                                        </p:tav>
                                      </p:tavLst>
                                    </p:anim>
                                    <p:set>
                                      <p:cBhvr>
                                        <p:cTn id="38" dur="1" fill="hold">
                                          <p:stCondLst>
                                            <p:cond delay="999"/>
                                          </p:stCondLst>
                                        </p:cTn>
                                        <p:tgtEl>
                                          <p:spTgt spid="5"/>
                                        </p:tgtEl>
                                        <p:attrNameLst>
                                          <p:attrName>style.visibility</p:attrName>
                                        </p:attrNameLst>
                                      </p:cBhvr>
                                      <p:to>
                                        <p:strVal val="hidden"/>
                                      </p:to>
                                    </p:set>
                                  </p:childTnLst>
                                </p:cTn>
                              </p:par>
                              <p:par>
                                <p:cTn id="39" presetID="42" presetClass="exit" presetSubtype="0" fill="hold" grpId="1" nodeType="withEffect">
                                  <p:stCondLst>
                                    <p:cond delay="0"/>
                                  </p:stCondLst>
                                  <p:childTnLst>
                                    <p:animEffect transition="out" filter="fade">
                                      <p:cBhvr>
                                        <p:cTn id="40" dur="1000"/>
                                        <p:tgtEl>
                                          <p:spTgt spid="4"/>
                                        </p:tgtEl>
                                      </p:cBhvr>
                                    </p:animEffect>
                                    <p:anim calcmode="lin" valueType="num">
                                      <p:cBhvr>
                                        <p:cTn id="41" dur="1000"/>
                                        <p:tgtEl>
                                          <p:spTgt spid="4"/>
                                        </p:tgtEl>
                                        <p:attrNameLst>
                                          <p:attrName>ppt_x</p:attrName>
                                        </p:attrNameLst>
                                      </p:cBhvr>
                                      <p:tavLst>
                                        <p:tav tm="0">
                                          <p:val>
                                            <p:strVal val="ppt_x"/>
                                          </p:val>
                                        </p:tav>
                                        <p:tav tm="100000">
                                          <p:val>
                                            <p:strVal val="ppt_x"/>
                                          </p:val>
                                        </p:tav>
                                      </p:tavLst>
                                    </p:anim>
                                    <p:anim calcmode="lin" valueType="num">
                                      <p:cBhvr>
                                        <p:cTn id="42" dur="1000"/>
                                        <p:tgtEl>
                                          <p:spTgt spid="4"/>
                                        </p:tgtEl>
                                        <p:attrNameLst>
                                          <p:attrName>ppt_y</p:attrName>
                                        </p:attrNameLst>
                                      </p:cBhvr>
                                      <p:tavLst>
                                        <p:tav tm="0">
                                          <p:val>
                                            <p:strVal val="ppt_y"/>
                                          </p:val>
                                        </p:tav>
                                        <p:tav tm="100000">
                                          <p:val>
                                            <p:strVal val="ppt_y+.1"/>
                                          </p:val>
                                        </p:tav>
                                      </p:tavLst>
                                    </p:anim>
                                    <p:set>
                                      <p:cBhvr>
                                        <p:cTn id="43" dur="1" fill="hold">
                                          <p:stCondLst>
                                            <p:cond delay="999"/>
                                          </p:stCondLst>
                                        </p:cTn>
                                        <p:tgtEl>
                                          <p:spTgt spid="4"/>
                                        </p:tgtEl>
                                        <p:attrNameLst>
                                          <p:attrName>style.visibility</p:attrName>
                                        </p:attrNameLst>
                                      </p:cBhvr>
                                      <p:to>
                                        <p:strVal val="hidden"/>
                                      </p:to>
                                    </p:set>
                                  </p:childTnLst>
                                </p:cTn>
                              </p:par>
                              <p:par>
                                <p:cTn id="44" presetID="42" presetClass="exit" presetSubtype="0" fill="hold" grpId="1" nodeType="withEffect">
                                  <p:stCondLst>
                                    <p:cond delay="0"/>
                                  </p:stCondLst>
                                  <p:childTnLst>
                                    <p:animEffect transition="out" filter="fade">
                                      <p:cBhvr>
                                        <p:cTn id="45" dur="1000"/>
                                        <p:tgtEl>
                                          <p:spTgt spid="3"/>
                                        </p:tgtEl>
                                      </p:cBhvr>
                                    </p:animEffect>
                                    <p:anim calcmode="lin" valueType="num">
                                      <p:cBhvr>
                                        <p:cTn id="46" dur="1000"/>
                                        <p:tgtEl>
                                          <p:spTgt spid="3"/>
                                        </p:tgtEl>
                                        <p:attrNameLst>
                                          <p:attrName>ppt_x</p:attrName>
                                        </p:attrNameLst>
                                      </p:cBhvr>
                                      <p:tavLst>
                                        <p:tav tm="0">
                                          <p:val>
                                            <p:strVal val="ppt_x"/>
                                          </p:val>
                                        </p:tav>
                                        <p:tav tm="100000">
                                          <p:val>
                                            <p:strVal val="ppt_x"/>
                                          </p:val>
                                        </p:tav>
                                      </p:tavLst>
                                    </p:anim>
                                    <p:anim calcmode="lin" valueType="num">
                                      <p:cBhvr>
                                        <p:cTn id="47" dur="1000"/>
                                        <p:tgtEl>
                                          <p:spTgt spid="3"/>
                                        </p:tgtEl>
                                        <p:attrNameLst>
                                          <p:attrName>ppt_y</p:attrName>
                                        </p:attrNameLst>
                                      </p:cBhvr>
                                      <p:tavLst>
                                        <p:tav tm="0">
                                          <p:val>
                                            <p:strVal val="ppt_y"/>
                                          </p:val>
                                        </p:tav>
                                        <p:tav tm="100000">
                                          <p:val>
                                            <p:strVal val="ppt_y+.1"/>
                                          </p:val>
                                        </p:tav>
                                      </p:tavLst>
                                    </p:anim>
                                    <p:set>
                                      <p:cBhvr>
                                        <p:cTn id="48" dur="1" fill="hold">
                                          <p:stCondLst>
                                            <p:cond delay="999"/>
                                          </p:stCondLst>
                                        </p:cTn>
                                        <p:tgtEl>
                                          <p:spTgt spid="3"/>
                                        </p:tgtEl>
                                        <p:attrNameLst>
                                          <p:attrName>style.visibility</p:attrName>
                                        </p:attrNameLst>
                                      </p:cBhvr>
                                      <p:to>
                                        <p:strVal val="hidden"/>
                                      </p:to>
                                    </p:set>
                                  </p:childTnLst>
                                </p:cTn>
                              </p:par>
                              <p:par>
                                <p:cTn id="49" presetID="42" presetClass="exit" presetSubtype="0" fill="hold" grpId="1" nodeType="withEffect">
                                  <p:stCondLst>
                                    <p:cond delay="0"/>
                                  </p:stCondLst>
                                  <p:childTnLst>
                                    <p:animEffect transition="out" filter="fade">
                                      <p:cBhvr>
                                        <p:cTn id="50" dur="1000"/>
                                        <p:tgtEl>
                                          <p:spTgt spid="6"/>
                                        </p:tgtEl>
                                      </p:cBhvr>
                                    </p:animEffect>
                                    <p:anim calcmode="lin" valueType="num">
                                      <p:cBhvr>
                                        <p:cTn id="51" dur="1000"/>
                                        <p:tgtEl>
                                          <p:spTgt spid="6"/>
                                        </p:tgtEl>
                                        <p:attrNameLst>
                                          <p:attrName>ppt_x</p:attrName>
                                        </p:attrNameLst>
                                      </p:cBhvr>
                                      <p:tavLst>
                                        <p:tav tm="0">
                                          <p:val>
                                            <p:strVal val="ppt_x"/>
                                          </p:val>
                                        </p:tav>
                                        <p:tav tm="100000">
                                          <p:val>
                                            <p:strVal val="ppt_x"/>
                                          </p:val>
                                        </p:tav>
                                      </p:tavLst>
                                    </p:anim>
                                    <p:anim calcmode="lin" valueType="num">
                                      <p:cBhvr>
                                        <p:cTn id="52" dur="1000"/>
                                        <p:tgtEl>
                                          <p:spTgt spid="6"/>
                                        </p:tgtEl>
                                        <p:attrNameLst>
                                          <p:attrName>ppt_y</p:attrName>
                                        </p:attrNameLst>
                                      </p:cBhvr>
                                      <p:tavLst>
                                        <p:tav tm="0">
                                          <p:val>
                                            <p:strVal val="ppt_y"/>
                                          </p:val>
                                        </p:tav>
                                        <p:tav tm="100000">
                                          <p:val>
                                            <p:strVal val="ppt_y+.1"/>
                                          </p:val>
                                        </p:tav>
                                      </p:tavLst>
                                    </p:anim>
                                    <p:set>
                                      <p:cBhvr>
                                        <p:cTn id="53" dur="1" fill="hold">
                                          <p:stCondLst>
                                            <p:cond delay="999"/>
                                          </p:stCondLst>
                                        </p:cTn>
                                        <p:tgtEl>
                                          <p:spTgt spid="6"/>
                                        </p:tgtEl>
                                        <p:attrNameLst>
                                          <p:attrName>style.visibility</p:attrName>
                                        </p:attrNameLst>
                                      </p:cBhvr>
                                      <p:to>
                                        <p:strVal val="hidden"/>
                                      </p:to>
                                    </p:set>
                                  </p:childTnLst>
                                </p:cTn>
                              </p:par>
                              <p:par>
                                <p:cTn id="54" presetID="42" presetClass="exit" presetSubtype="0" fill="hold" grpId="1" nodeType="withEffect">
                                  <p:stCondLst>
                                    <p:cond delay="0"/>
                                  </p:stCondLst>
                                  <p:childTnLst>
                                    <p:animEffect transition="out" filter="fade">
                                      <p:cBhvr>
                                        <p:cTn id="55" dur="1000"/>
                                        <p:tgtEl>
                                          <p:spTgt spid="8"/>
                                        </p:tgtEl>
                                      </p:cBhvr>
                                    </p:animEffect>
                                    <p:anim calcmode="lin" valueType="num">
                                      <p:cBhvr>
                                        <p:cTn id="56" dur="1000"/>
                                        <p:tgtEl>
                                          <p:spTgt spid="8"/>
                                        </p:tgtEl>
                                        <p:attrNameLst>
                                          <p:attrName>ppt_x</p:attrName>
                                        </p:attrNameLst>
                                      </p:cBhvr>
                                      <p:tavLst>
                                        <p:tav tm="0">
                                          <p:val>
                                            <p:strVal val="ppt_x"/>
                                          </p:val>
                                        </p:tav>
                                        <p:tav tm="100000">
                                          <p:val>
                                            <p:strVal val="ppt_x"/>
                                          </p:val>
                                        </p:tav>
                                      </p:tavLst>
                                    </p:anim>
                                    <p:anim calcmode="lin" valueType="num">
                                      <p:cBhvr>
                                        <p:cTn id="57" dur="1000"/>
                                        <p:tgtEl>
                                          <p:spTgt spid="8"/>
                                        </p:tgtEl>
                                        <p:attrNameLst>
                                          <p:attrName>ppt_y</p:attrName>
                                        </p:attrNameLst>
                                      </p:cBhvr>
                                      <p:tavLst>
                                        <p:tav tm="0">
                                          <p:val>
                                            <p:strVal val="ppt_y"/>
                                          </p:val>
                                        </p:tav>
                                        <p:tav tm="100000">
                                          <p:val>
                                            <p:strVal val="ppt_y+.1"/>
                                          </p:val>
                                        </p:tav>
                                      </p:tavLst>
                                    </p:anim>
                                    <p:set>
                                      <p:cBhvr>
                                        <p:cTn id="58" dur="1" fill="hold">
                                          <p:stCondLst>
                                            <p:cond delay="999"/>
                                          </p:stCondLst>
                                        </p:cTn>
                                        <p:tgtEl>
                                          <p:spTgt spid="8"/>
                                        </p:tgtEl>
                                        <p:attrNameLst>
                                          <p:attrName>style.visibility</p:attrName>
                                        </p:attrNameLst>
                                      </p:cBhvr>
                                      <p:to>
                                        <p:strVal val="hidden"/>
                                      </p:to>
                                    </p:set>
                                  </p:childTnLst>
                                </p:cTn>
                              </p:par>
                              <p:par>
                                <p:cTn id="59" presetID="42" presetClass="exit" presetSubtype="0" fill="hold" grpId="1" nodeType="withEffect">
                                  <p:stCondLst>
                                    <p:cond delay="0"/>
                                  </p:stCondLst>
                                  <p:childTnLst>
                                    <p:animEffect transition="out" filter="fade">
                                      <p:cBhvr>
                                        <p:cTn id="60" dur="1000"/>
                                        <p:tgtEl>
                                          <p:spTgt spid="7"/>
                                        </p:tgtEl>
                                      </p:cBhvr>
                                    </p:animEffect>
                                    <p:anim calcmode="lin" valueType="num">
                                      <p:cBhvr>
                                        <p:cTn id="61" dur="1000"/>
                                        <p:tgtEl>
                                          <p:spTgt spid="7"/>
                                        </p:tgtEl>
                                        <p:attrNameLst>
                                          <p:attrName>ppt_x</p:attrName>
                                        </p:attrNameLst>
                                      </p:cBhvr>
                                      <p:tavLst>
                                        <p:tav tm="0">
                                          <p:val>
                                            <p:strVal val="ppt_x"/>
                                          </p:val>
                                        </p:tav>
                                        <p:tav tm="100000">
                                          <p:val>
                                            <p:strVal val="ppt_x"/>
                                          </p:val>
                                        </p:tav>
                                      </p:tavLst>
                                    </p:anim>
                                    <p:anim calcmode="lin" valueType="num">
                                      <p:cBhvr>
                                        <p:cTn id="62" dur="1000"/>
                                        <p:tgtEl>
                                          <p:spTgt spid="7"/>
                                        </p:tgtEl>
                                        <p:attrNameLst>
                                          <p:attrName>ppt_y</p:attrName>
                                        </p:attrNameLst>
                                      </p:cBhvr>
                                      <p:tavLst>
                                        <p:tav tm="0">
                                          <p:val>
                                            <p:strVal val="ppt_y"/>
                                          </p:val>
                                        </p:tav>
                                        <p:tav tm="100000">
                                          <p:val>
                                            <p:strVal val="ppt_y+.1"/>
                                          </p:val>
                                        </p:tav>
                                      </p:tavLst>
                                    </p:anim>
                                    <p:set>
                                      <p:cBhvr>
                                        <p:cTn id="6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4" grpId="0" animBg="1"/>
      <p:bldP spid="4" grpId="1" animBg="1"/>
      <p:bldP spid="5" grpId="0"/>
      <p:bldP spid="5" grpId="1"/>
      <p:bldP spid="6" grpId="0"/>
      <p:bldP spid="6" grpId="1"/>
      <p:bldP spid="7" grpId="0"/>
      <p:bldP spid="7" grpId="1"/>
      <p:bldP spid="8" grpId="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8;p15">
            <a:extLst>
              <a:ext uri="{FF2B5EF4-FFF2-40B4-BE49-F238E27FC236}">
                <a16:creationId xmlns:a16="http://schemas.microsoft.com/office/drawing/2014/main" id="{0BF535B9-5D70-53CC-132D-0F359F2FE235}"/>
              </a:ext>
            </a:extLst>
          </p:cNvPr>
          <p:cNvSpPr txBox="1"/>
          <p:nvPr/>
        </p:nvSpPr>
        <p:spPr>
          <a:xfrm>
            <a:off x="710250" y="385254"/>
            <a:ext cx="772350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accent5">
                    <a:lumMod val="50000"/>
                  </a:schemeClr>
                </a:solidFill>
                <a:latin typeface="Fira Sans Medium"/>
                <a:ea typeface="Fira Sans Medium"/>
                <a:cs typeface="Fira Sans Medium"/>
                <a:sym typeface="Fira Sans Medium"/>
              </a:rPr>
              <a:t>NGÔN NGỮ PHP</a:t>
            </a:r>
            <a:endParaRPr sz="2800" dirty="0">
              <a:solidFill>
                <a:schemeClr val="accent5">
                  <a:lumMod val="50000"/>
                </a:schemeClr>
              </a:solidFill>
              <a:latin typeface="Fira Sans Medium"/>
              <a:ea typeface="Fira Sans Medium"/>
              <a:cs typeface="Fira Sans Medium"/>
              <a:sym typeface="Fira Sans Medium"/>
            </a:endParaRPr>
          </a:p>
        </p:txBody>
      </p:sp>
      <p:sp>
        <p:nvSpPr>
          <p:cNvPr id="3" name="Google Shape;1678;p20">
            <a:extLst>
              <a:ext uri="{FF2B5EF4-FFF2-40B4-BE49-F238E27FC236}">
                <a16:creationId xmlns:a16="http://schemas.microsoft.com/office/drawing/2014/main" id="{57F4C972-8467-8DC0-A7E8-A544B5CF9EF4}"/>
              </a:ext>
            </a:extLst>
          </p:cNvPr>
          <p:cNvSpPr txBox="1"/>
          <p:nvPr/>
        </p:nvSpPr>
        <p:spPr>
          <a:xfrm>
            <a:off x="775342" y="942655"/>
            <a:ext cx="3682253"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accent5">
                    <a:lumMod val="50000"/>
                  </a:schemeClr>
                </a:solidFill>
                <a:latin typeface="Fira Sans Medium"/>
                <a:ea typeface="Fira Sans Medium"/>
                <a:cs typeface="Fira Sans Medium"/>
                <a:sym typeface="Fira Sans Medium"/>
              </a:rPr>
              <a:t>ƯU ĐIỂM </a:t>
            </a:r>
          </a:p>
        </p:txBody>
      </p:sp>
      <p:sp>
        <p:nvSpPr>
          <p:cNvPr id="4" name="Google Shape;1639;p20">
            <a:extLst>
              <a:ext uri="{FF2B5EF4-FFF2-40B4-BE49-F238E27FC236}">
                <a16:creationId xmlns:a16="http://schemas.microsoft.com/office/drawing/2014/main" id="{4CEC7D95-CB65-AC9C-D566-66BC5A48C58E}"/>
              </a:ext>
            </a:extLst>
          </p:cNvPr>
          <p:cNvSpPr/>
          <p:nvPr/>
        </p:nvSpPr>
        <p:spPr>
          <a:xfrm>
            <a:off x="775343" y="942654"/>
            <a:ext cx="3682357" cy="3739392"/>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84;p17">
            <a:extLst>
              <a:ext uri="{FF2B5EF4-FFF2-40B4-BE49-F238E27FC236}">
                <a16:creationId xmlns:a16="http://schemas.microsoft.com/office/drawing/2014/main" id="{A194A56A-84CA-CAAD-B448-6D8A2D6BC096}"/>
              </a:ext>
            </a:extLst>
          </p:cNvPr>
          <p:cNvSpPr txBox="1"/>
          <p:nvPr/>
        </p:nvSpPr>
        <p:spPr>
          <a:xfrm>
            <a:off x="775237" y="1423854"/>
            <a:ext cx="3682253" cy="3258192"/>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vi-VN" sz="1300" dirty="0">
                <a:latin typeface="Fira Sans"/>
                <a:ea typeface="Fira Sans"/>
                <a:cs typeface="Fira Sans"/>
                <a:sym typeface="Fira Sans"/>
              </a:rPr>
              <a:t>PHP được sử dụng phổ biến bởi nhiều lợi ích mà nó mang lại. Dưới đây là một số ưu điểm cơ bản của ngôn ngữ PHP:</a:t>
            </a:r>
            <a:endParaRPr lang="en-US" sz="13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a:p>
            <a:pPr marL="0" lvl="0" indent="0" algn="just" rtl="0">
              <a:lnSpc>
                <a:spcPct val="150000"/>
              </a:lnSpc>
              <a:spcBef>
                <a:spcPts val="0"/>
              </a:spcBef>
              <a:spcAft>
                <a:spcPts val="0"/>
              </a:spcAft>
              <a:buNone/>
            </a:pPr>
            <a:r>
              <a:rPr lang="en" sz="1300" dirty="0">
                <a:latin typeface="Fira Sans"/>
                <a:ea typeface="Fira Sans"/>
                <a:cs typeface="Fira Sans"/>
                <a:sym typeface="Fira Sans"/>
              </a:rPr>
              <a:t>- </a:t>
            </a:r>
            <a:r>
              <a:rPr lang="vi-VN" sz="1300" dirty="0">
                <a:latin typeface="Fira Sans"/>
                <a:ea typeface="Fira Sans"/>
                <a:cs typeface="Fira Sans"/>
                <a:sym typeface="Fira Sans"/>
              </a:rPr>
              <a:t>Mã nguồn mở và miễn phí</a:t>
            </a:r>
            <a:r>
              <a:rPr lang="en" sz="1300" dirty="0">
                <a:latin typeface="Fira Sans"/>
                <a:ea typeface="Fira Sans"/>
                <a:cs typeface="Fira Sans"/>
                <a:sym typeface="Fira Sans"/>
              </a:rPr>
              <a:t>.</a:t>
            </a:r>
          </a:p>
          <a:p>
            <a:pPr marL="0" lvl="0" indent="0" algn="just" rtl="0">
              <a:spcBef>
                <a:spcPts val="0"/>
              </a:spcBef>
              <a:spcAft>
                <a:spcPts val="0"/>
              </a:spcAft>
              <a:buNone/>
            </a:pPr>
            <a:endParaRPr lang="en" sz="1300" dirty="0">
              <a:latin typeface="Fira Sans"/>
              <a:ea typeface="Fira Sans"/>
              <a:cs typeface="Fira Sans"/>
              <a:sym typeface="Fira Sans"/>
            </a:endParaRPr>
          </a:p>
          <a:p>
            <a:pPr marL="0" lvl="0" indent="0" algn="just" rtl="0">
              <a:lnSpc>
                <a:spcPct val="150000"/>
              </a:lnSpc>
              <a:spcBef>
                <a:spcPts val="0"/>
              </a:spcBef>
              <a:spcAft>
                <a:spcPts val="0"/>
              </a:spcAft>
              <a:buNone/>
            </a:pPr>
            <a:r>
              <a:rPr lang="en" sz="1300" dirty="0">
                <a:latin typeface="Fira Sans"/>
                <a:ea typeface="Fira Sans"/>
                <a:cs typeface="Fira Sans"/>
                <a:sym typeface="Fira Sans"/>
              </a:rPr>
              <a:t>- </a:t>
            </a:r>
            <a:r>
              <a:rPr lang="en-US" sz="1300" dirty="0" err="1">
                <a:latin typeface="Fira Sans"/>
                <a:ea typeface="Fira Sans"/>
                <a:cs typeface="Fira Sans"/>
                <a:sym typeface="Fira Sans"/>
              </a:rPr>
              <a:t>Tính</a:t>
            </a:r>
            <a:r>
              <a:rPr lang="en-US" sz="1300" dirty="0">
                <a:latin typeface="Fira Sans"/>
                <a:ea typeface="Fira Sans"/>
                <a:cs typeface="Fira Sans"/>
                <a:sym typeface="Fira Sans"/>
              </a:rPr>
              <a:t> </a:t>
            </a:r>
            <a:r>
              <a:rPr lang="en-US" sz="1300" dirty="0" err="1">
                <a:latin typeface="Fira Sans"/>
                <a:ea typeface="Fira Sans"/>
                <a:cs typeface="Fira Sans"/>
                <a:sym typeface="Fira Sans"/>
              </a:rPr>
              <a:t>linh</a:t>
            </a:r>
            <a:r>
              <a:rPr lang="en-US" sz="1300" dirty="0">
                <a:latin typeface="Fira Sans"/>
                <a:ea typeface="Fira Sans"/>
                <a:cs typeface="Fira Sans"/>
                <a:sym typeface="Fira Sans"/>
              </a:rPr>
              <a:t> </a:t>
            </a:r>
            <a:r>
              <a:rPr lang="en-US" sz="1300" dirty="0" err="1">
                <a:latin typeface="Fira Sans"/>
                <a:ea typeface="Fira Sans"/>
                <a:cs typeface="Fira Sans"/>
                <a:sym typeface="Fira Sans"/>
              </a:rPr>
              <a:t>hoạt</a:t>
            </a:r>
            <a:r>
              <a:rPr lang="en-US" sz="1300" dirty="0">
                <a:latin typeface="Fira Sans"/>
                <a:ea typeface="Fira Sans"/>
                <a:cs typeface="Fira Sans"/>
                <a:sym typeface="Fira Sans"/>
              </a:rPr>
              <a:t>.</a:t>
            </a:r>
          </a:p>
          <a:p>
            <a:pPr marL="0" lvl="0" indent="0" algn="just" rtl="0">
              <a:spcBef>
                <a:spcPts val="0"/>
              </a:spcBef>
              <a:spcAft>
                <a:spcPts val="0"/>
              </a:spcAft>
              <a:buNone/>
            </a:pPr>
            <a:endParaRPr lang="en-US" sz="1300" dirty="0">
              <a:latin typeface="Fira Sans"/>
              <a:ea typeface="Fira Sans"/>
              <a:cs typeface="Fira Sans"/>
              <a:sym typeface="Fira Sans"/>
            </a:endParaRPr>
          </a:p>
          <a:p>
            <a:pPr marL="0" lvl="0" indent="0" algn="just" rtl="0">
              <a:spcBef>
                <a:spcPts val="0"/>
              </a:spcBef>
              <a:spcAft>
                <a:spcPts val="0"/>
              </a:spcAft>
              <a:buNone/>
            </a:pPr>
            <a:r>
              <a:rPr lang="en-US" sz="1300" dirty="0">
                <a:latin typeface="Fira Sans"/>
                <a:ea typeface="Fira Sans"/>
                <a:cs typeface="Fira Sans"/>
                <a:sym typeface="Fira Sans"/>
              </a:rPr>
              <a:t>- </a:t>
            </a:r>
            <a:r>
              <a:rPr lang="vi-VN" sz="1300" dirty="0">
                <a:latin typeface="Fira Sans"/>
                <a:ea typeface="Fira Sans"/>
                <a:cs typeface="Fira Sans"/>
                <a:sym typeface="Fira Sans"/>
              </a:rPr>
              <a:t>Hệ thống thư viện phong phú, tính cộng đồng cao</a:t>
            </a:r>
            <a:r>
              <a:rPr lang="en-US" sz="1300" dirty="0">
                <a:latin typeface="Fira Sans"/>
                <a:ea typeface="Fira Sans"/>
                <a:cs typeface="Fira Sans"/>
                <a:sym typeface="Fira Sans"/>
              </a:rPr>
              <a:t>.</a:t>
            </a:r>
          </a:p>
          <a:p>
            <a:pPr marL="0" lvl="0" indent="0" algn="just" rtl="0">
              <a:spcBef>
                <a:spcPts val="0"/>
              </a:spcBef>
              <a:spcAft>
                <a:spcPts val="0"/>
              </a:spcAft>
              <a:buNone/>
            </a:pPr>
            <a:endParaRPr lang="en-US" sz="1300" dirty="0">
              <a:latin typeface="Fira Sans"/>
              <a:ea typeface="Fira Sans"/>
              <a:cs typeface="Fira Sans"/>
              <a:sym typeface="Fira Sans"/>
            </a:endParaRPr>
          </a:p>
          <a:p>
            <a:pPr marL="0" lvl="0" indent="0" algn="just" rtl="0">
              <a:spcBef>
                <a:spcPts val="0"/>
              </a:spcBef>
              <a:spcAft>
                <a:spcPts val="0"/>
              </a:spcAft>
              <a:buNone/>
            </a:pPr>
            <a:r>
              <a:rPr lang="en-US" sz="1300" dirty="0">
                <a:latin typeface="Fira Sans"/>
                <a:ea typeface="Fira Sans"/>
                <a:cs typeface="Fira Sans"/>
                <a:sym typeface="Fira Sans"/>
              </a:rPr>
              <a:t>- </a:t>
            </a:r>
            <a:r>
              <a:rPr lang="vi-VN" sz="1300" dirty="0">
                <a:latin typeface="Fira Sans"/>
                <a:ea typeface="Fira Sans"/>
                <a:cs typeface="Fira Sans"/>
                <a:sym typeface="Fira Sans"/>
              </a:rPr>
              <a:t>Cơ sở dữ liệu đa dạng</a:t>
            </a:r>
            <a:r>
              <a:rPr lang="en-US" sz="1300" dirty="0">
                <a:latin typeface="Fira Sans"/>
                <a:ea typeface="Fira Sans"/>
                <a:cs typeface="Fira Sans"/>
                <a:sym typeface="Fira Sans"/>
              </a:rPr>
              <a:t>.</a:t>
            </a:r>
            <a:endParaRPr lang="en" sz="13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p:txBody>
      </p:sp>
      <p:sp>
        <p:nvSpPr>
          <p:cNvPr id="6" name="Google Shape;1678;p20">
            <a:extLst>
              <a:ext uri="{FF2B5EF4-FFF2-40B4-BE49-F238E27FC236}">
                <a16:creationId xmlns:a16="http://schemas.microsoft.com/office/drawing/2014/main" id="{0CF1D3B8-73AC-FC70-626D-6FA7E46D2B58}"/>
              </a:ext>
            </a:extLst>
          </p:cNvPr>
          <p:cNvSpPr txBox="1"/>
          <p:nvPr/>
        </p:nvSpPr>
        <p:spPr>
          <a:xfrm>
            <a:off x="4756634" y="942655"/>
            <a:ext cx="3682411"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accent5">
                    <a:lumMod val="50000"/>
                  </a:schemeClr>
                </a:solidFill>
                <a:latin typeface="Fira Sans Medium"/>
                <a:ea typeface="Fira Sans Medium"/>
                <a:cs typeface="Fira Sans Medium"/>
                <a:sym typeface="Fira Sans Medium"/>
              </a:rPr>
              <a:t>NHƯỢC ĐIỂM </a:t>
            </a:r>
          </a:p>
        </p:txBody>
      </p:sp>
      <p:sp>
        <p:nvSpPr>
          <p:cNvPr id="7" name="Google Shape;1484;p17">
            <a:extLst>
              <a:ext uri="{FF2B5EF4-FFF2-40B4-BE49-F238E27FC236}">
                <a16:creationId xmlns:a16="http://schemas.microsoft.com/office/drawing/2014/main" id="{25D281A1-0B73-31F7-47E0-CC3903B3CFA6}"/>
              </a:ext>
            </a:extLst>
          </p:cNvPr>
          <p:cNvSpPr txBox="1"/>
          <p:nvPr/>
        </p:nvSpPr>
        <p:spPr>
          <a:xfrm>
            <a:off x="4756687" y="1423854"/>
            <a:ext cx="3742156" cy="3258192"/>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300" dirty="0" err="1">
                <a:latin typeface="Fira Sans"/>
                <a:ea typeface="Fira Sans"/>
                <a:cs typeface="Fira Sans"/>
                <a:sym typeface="Fira Sans"/>
              </a:rPr>
              <a:t>Bên</a:t>
            </a:r>
            <a:r>
              <a:rPr lang="en-US" sz="1300" dirty="0">
                <a:latin typeface="Fira Sans"/>
                <a:ea typeface="Fira Sans"/>
                <a:cs typeface="Fira Sans"/>
                <a:sym typeface="Fira Sans"/>
              </a:rPr>
              <a:t> </a:t>
            </a:r>
            <a:r>
              <a:rPr lang="en-US" sz="1300" dirty="0" err="1">
                <a:latin typeface="Fira Sans"/>
                <a:ea typeface="Fira Sans"/>
                <a:cs typeface="Fira Sans"/>
                <a:sym typeface="Fira Sans"/>
              </a:rPr>
              <a:t>cạnh</a:t>
            </a:r>
            <a:r>
              <a:rPr lang="en-US" sz="1300" dirty="0">
                <a:latin typeface="Fira Sans"/>
                <a:ea typeface="Fira Sans"/>
                <a:cs typeface="Fira Sans"/>
                <a:sym typeface="Fira Sans"/>
              </a:rPr>
              <a:t> </a:t>
            </a:r>
            <a:r>
              <a:rPr lang="en-US" sz="1300" dirty="0" err="1">
                <a:latin typeface="Fira Sans"/>
                <a:ea typeface="Fira Sans"/>
                <a:cs typeface="Fira Sans"/>
                <a:sym typeface="Fira Sans"/>
              </a:rPr>
              <a:t>đó</a:t>
            </a:r>
            <a:r>
              <a:rPr lang="en-US" sz="1300" dirty="0">
                <a:latin typeface="Fira Sans"/>
                <a:ea typeface="Fira Sans"/>
                <a:cs typeface="Fira Sans"/>
                <a:sym typeface="Fira Sans"/>
              </a:rPr>
              <a:t>, PHP </a:t>
            </a:r>
            <a:r>
              <a:rPr lang="en-US" sz="1300" dirty="0" err="1">
                <a:latin typeface="Fira Sans"/>
                <a:ea typeface="Fira Sans"/>
                <a:cs typeface="Fira Sans"/>
                <a:sym typeface="Fira Sans"/>
              </a:rPr>
              <a:t>vẫn</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có</a:t>
            </a:r>
            <a:r>
              <a:rPr lang="en-US" sz="1300" dirty="0">
                <a:latin typeface="Fira Sans"/>
                <a:ea typeface="Fira Sans"/>
                <a:cs typeface="Fira Sans"/>
                <a:sym typeface="Fira Sans"/>
              </a:rPr>
              <a:t> </a:t>
            </a:r>
            <a:r>
              <a:rPr lang="en-US" sz="1300" dirty="0" err="1">
                <a:latin typeface="Fira Sans"/>
                <a:ea typeface="Fira Sans"/>
                <a:cs typeface="Fira Sans"/>
                <a:sym typeface="Fira Sans"/>
              </a:rPr>
              <a:t>một</a:t>
            </a:r>
            <a:r>
              <a:rPr lang="en-US" sz="1300" dirty="0">
                <a:latin typeface="Fira Sans"/>
                <a:ea typeface="Fira Sans"/>
                <a:cs typeface="Fira Sans"/>
                <a:sym typeface="Fira Sans"/>
              </a:rPr>
              <a:t> </a:t>
            </a:r>
            <a:r>
              <a:rPr lang="en-US" sz="1300" dirty="0" err="1">
                <a:latin typeface="Fira Sans"/>
                <a:ea typeface="Fira Sans"/>
                <a:cs typeface="Fira Sans"/>
                <a:sym typeface="Fira Sans"/>
              </a:rPr>
              <a:t>số</a:t>
            </a:r>
            <a:r>
              <a:rPr lang="en-US" sz="1300" dirty="0">
                <a:latin typeface="Fira Sans"/>
                <a:ea typeface="Fira Sans"/>
                <a:cs typeface="Fira Sans"/>
                <a:sym typeface="Fira Sans"/>
              </a:rPr>
              <a:t> </a:t>
            </a:r>
            <a:r>
              <a:rPr lang="en-US" sz="1300" dirty="0" err="1">
                <a:latin typeface="Fira Sans"/>
                <a:ea typeface="Fira Sans"/>
                <a:cs typeface="Fira Sans"/>
                <a:sym typeface="Fira Sans"/>
              </a:rPr>
              <a:t>hạn</a:t>
            </a:r>
            <a:r>
              <a:rPr lang="en-US" sz="1300" dirty="0">
                <a:latin typeface="Fira Sans"/>
                <a:ea typeface="Fira Sans"/>
                <a:cs typeface="Fira Sans"/>
                <a:sym typeface="Fira Sans"/>
              </a:rPr>
              <a:t> </a:t>
            </a:r>
            <a:r>
              <a:rPr lang="en-US" sz="1300" dirty="0" err="1">
                <a:latin typeface="Fira Sans"/>
                <a:ea typeface="Fira Sans"/>
                <a:cs typeface="Fira Sans"/>
                <a:sym typeface="Fira Sans"/>
              </a:rPr>
              <a:t>chế</a:t>
            </a:r>
            <a:r>
              <a:rPr lang="en-US" sz="1300" dirty="0">
                <a:latin typeface="Fira Sans"/>
                <a:ea typeface="Fira Sans"/>
                <a:cs typeface="Fira Sans"/>
                <a:sym typeface="Fira Sans"/>
              </a:rPr>
              <a:t> </a:t>
            </a:r>
            <a:r>
              <a:rPr lang="en-US" sz="1300" dirty="0" err="1">
                <a:latin typeface="Fira Sans"/>
                <a:ea typeface="Fira Sans"/>
                <a:cs typeface="Fira Sans"/>
                <a:sym typeface="Fira Sans"/>
              </a:rPr>
              <a:t>nhất</a:t>
            </a:r>
            <a:r>
              <a:rPr lang="en-US" sz="1300" dirty="0">
                <a:latin typeface="Fira Sans"/>
                <a:ea typeface="Fira Sans"/>
                <a:cs typeface="Fira Sans"/>
                <a:sym typeface="Fira Sans"/>
              </a:rPr>
              <a:t> </a:t>
            </a:r>
            <a:r>
              <a:rPr lang="en-US" sz="1300" dirty="0" err="1">
                <a:latin typeface="Fira Sans"/>
                <a:ea typeface="Fira Sans"/>
                <a:cs typeface="Fira Sans"/>
                <a:sym typeface="Fira Sans"/>
              </a:rPr>
              <a:t>định</a:t>
            </a:r>
            <a:r>
              <a:rPr lang="en-US" sz="1300" dirty="0">
                <a:latin typeface="Fira Sans"/>
                <a:ea typeface="Fira Sans"/>
                <a:cs typeface="Fira Sans"/>
                <a:sym typeface="Fira Sans"/>
              </a:rPr>
              <a:t>:</a:t>
            </a:r>
            <a:endParaRPr lang="en" sz="1300" dirty="0">
              <a:latin typeface="Fira Sans"/>
              <a:ea typeface="Fira Sans"/>
              <a:cs typeface="Fira Sans"/>
              <a:sym typeface="Fira Sans"/>
            </a:endParaRPr>
          </a:p>
          <a:p>
            <a:pPr marL="0" lvl="0" indent="0" algn="just" rtl="0">
              <a:spcBef>
                <a:spcPts val="0"/>
              </a:spcBef>
              <a:spcAft>
                <a:spcPts val="0"/>
              </a:spcAft>
              <a:buNone/>
            </a:pPr>
            <a:r>
              <a:rPr lang="en" sz="1300" dirty="0">
                <a:latin typeface="Fira Sans"/>
                <a:ea typeface="Fira Sans"/>
                <a:cs typeface="Fira Sans"/>
                <a:sym typeface="Fira Sans"/>
              </a:rPr>
              <a:t>	</a:t>
            </a:r>
          </a:p>
          <a:p>
            <a:pPr marL="0" lvl="0" indent="0" algn="just" rtl="0">
              <a:lnSpc>
                <a:spcPct val="150000"/>
              </a:lnSpc>
              <a:spcBef>
                <a:spcPts val="0"/>
              </a:spcBef>
              <a:spcAft>
                <a:spcPts val="0"/>
              </a:spcAft>
              <a:buNone/>
            </a:pPr>
            <a:r>
              <a:rPr lang="en" sz="1300" dirty="0">
                <a:latin typeface="Fira Sans"/>
                <a:ea typeface="Fira Sans"/>
                <a:cs typeface="Fira Sans"/>
                <a:sym typeface="Fira Sans"/>
              </a:rPr>
              <a:t>- </a:t>
            </a:r>
            <a:r>
              <a:rPr lang="en-US" sz="1300" dirty="0">
                <a:latin typeface="Fira Sans"/>
                <a:ea typeface="Fira Sans"/>
                <a:cs typeface="Fira Sans"/>
                <a:sym typeface="Fira Sans"/>
              </a:rPr>
              <a:t>Do </a:t>
            </a:r>
            <a:r>
              <a:rPr lang="en-US" sz="1300" dirty="0" err="1">
                <a:latin typeface="Fira Sans"/>
                <a:ea typeface="Fira Sans"/>
                <a:cs typeface="Fira Sans"/>
                <a:sym typeface="Fira Sans"/>
              </a:rPr>
              <a:t>bản</a:t>
            </a:r>
            <a:r>
              <a:rPr lang="en-US" sz="1300" dirty="0">
                <a:latin typeface="Fira Sans"/>
                <a:ea typeface="Fira Sans"/>
                <a:cs typeface="Fira Sans"/>
                <a:sym typeface="Fira Sans"/>
              </a:rPr>
              <a:t> </a:t>
            </a:r>
            <a:r>
              <a:rPr lang="en-US" sz="1300" dirty="0" err="1">
                <a:latin typeface="Fira Sans"/>
                <a:ea typeface="Fira Sans"/>
                <a:cs typeface="Fira Sans"/>
                <a:sym typeface="Fira Sans"/>
              </a:rPr>
              <a:t>chất</a:t>
            </a:r>
            <a:r>
              <a:rPr lang="en-US" sz="1300" dirty="0">
                <a:latin typeface="Fira Sans"/>
                <a:ea typeface="Fira Sans"/>
                <a:cs typeface="Fira Sans"/>
                <a:sym typeface="Fira Sans"/>
              </a:rPr>
              <a:t> </a:t>
            </a:r>
            <a:r>
              <a:rPr lang="en-US" sz="1300" dirty="0" err="1">
                <a:latin typeface="Fira Sans"/>
                <a:ea typeface="Fira Sans"/>
                <a:cs typeface="Fira Sans"/>
                <a:sym typeface="Fira Sans"/>
              </a:rPr>
              <a:t>là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mã</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nguồn</a:t>
            </a:r>
            <a:r>
              <a:rPr lang="en-US" sz="1300" dirty="0">
                <a:latin typeface="Fira Sans"/>
                <a:ea typeface="Fira Sans"/>
                <a:cs typeface="Fira Sans"/>
                <a:sym typeface="Fira Sans"/>
              </a:rPr>
              <a:t> </a:t>
            </a:r>
            <a:r>
              <a:rPr lang="en-US" sz="1300" dirty="0" err="1">
                <a:latin typeface="Fira Sans"/>
                <a:ea typeface="Fira Sans"/>
                <a:cs typeface="Fira Sans"/>
                <a:sym typeface="Fira Sans"/>
              </a:rPr>
              <a:t>mở</a:t>
            </a:r>
            <a:r>
              <a:rPr lang="en-US" sz="1300" dirty="0">
                <a:latin typeface="Fira Sans"/>
                <a:ea typeface="Fira Sans"/>
                <a:cs typeface="Fira Sans"/>
                <a:sym typeface="Fira Sans"/>
              </a:rPr>
              <a:t> </a:t>
            </a:r>
            <a:r>
              <a:rPr lang="en-US" sz="1300" dirty="0" err="1">
                <a:latin typeface="Fira Sans"/>
                <a:ea typeface="Fira Sans"/>
                <a:cs typeface="Fira Sans"/>
                <a:sym typeface="Fira Sans"/>
              </a:rPr>
              <a:t>nên</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các</a:t>
            </a:r>
            <a:r>
              <a:rPr lang="en-US" sz="1300" dirty="0">
                <a:latin typeface="Fira Sans"/>
                <a:ea typeface="Fira Sans"/>
                <a:cs typeface="Fira Sans"/>
                <a:sym typeface="Fira Sans"/>
              </a:rPr>
              <a:t> </a:t>
            </a:r>
            <a:r>
              <a:rPr lang="en-US" sz="1300" dirty="0" err="1">
                <a:latin typeface="Fira Sans"/>
                <a:ea typeface="Fira Sans"/>
                <a:cs typeface="Fira Sans"/>
                <a:sym typeface="Fira Sans"/>
              </a:rPr>
              <a:t>lỗ</a:t>
            </a:r>
            <a:r>
              <a:rPr lang="en-US" sz="1300" dirty="0">
                <a:latin typeface="Fira Sans"/>
                <a:ea typeface="Fira Sans"/>
                <a:cs typeface="Fira Sans"/>
                <a:sym typeface="Fira Sans"/>
              </a:rPr>
              <a:t> </a:t>
            </a:r>
            <a:r>
              <a:rPr lang="en-US" sz="1300" dirty="0" err="1">
                <a:latin typeface="Fira Sans"/>
                <a:ea typeface="Fira Sans"/>
                <a:cs typeface="Fira Sans"/>
                <a:sym typeface="Fira Sans"/>
              </a:rPr>
              <a:t>hỏng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của</a:t>
            </a:r>
            <a:r>
              <a:rPr lang="en-US" sz="1300" dirty="0">
                <a:latin typeface="Fira Sans"/>
                <a:ea typeface="Fira Sans"/>
                <a:cs typeface="Fira Sans"/>
                <a:sym typeface="Fira Sans"/>
              </a:rPr>
              <a:t> </a:t>
            </a:r>
            <a:r>
              <a:rPr lang="en-US" sz="1300" dirty="0" err="1">
                <a:latin typeface="Fira Sans"/>
                <a:ea typeface="Fira Sans"/>
                <a:cs typeface="Fira Sans"/>
                <a:sym typeface="Fira Sans"/>
              </a:rPr>
              <a:t>mã</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nguồn</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có</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thể</a:t>
            </a:r>
            <a:r>
              <a:rPr lang="en-US" sz="1300" dirty="0">
                <a:latin typeface="Fira Sans"/>
                <a:ea typeface="Fira Sans"/>
                <a:cs typeface="Fira Sans"/>
                <a:sym typeface="Fira Sans"/>
              </a:rPr>
              <a:t> </a:t>
            </a:r>
            <a:r>
              <a:rPr lang="en-US" sz="1300" dirty="0" err="1">
                <a:latin typeface="Fira Sans"/>
                <a:ea typeface="Fira Sans"/>
                <a:cs typeface="Fira Sans"/>
                <a:sym typeface="Fira Sans"/>
              </a:rPr>
              <a:t>bị</a:t>
            </a:r>
            <a:r>
              <a:rPr lang="en-US" sz="1300" dirty="0">
                <a:latin typeface="Fira Sans"/>
                <a:ea typeface="Fira Sans"/>
                <a:cs typeface="Fira Sans"/>
                <a:sym typeface="Fira Sans"/>
              </a:rPr>
              <a:t> </a:t>
            </a:r>
            <a:r>
              <a:rPr lang="en-US" sz="1300" dirty="0" err="1">
                <a:latin typeface="Fira Sans"/>
                <a:ea typeface="Fira Sans"/>
                <a:cs typeface="Fira Sans"/>
                <a:sym typeface="Fira Sans"/>
              </a:rPr>
              <a:t>khai</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thác</a:t>
            </a:r>
            <a:r>
              <a:rPr lang="en-US" sz="1300" dirty="0">
                <a:latin typeface="Fira Sans"/>
                <a:ea typeface="Fira Sans"/>
                <a:cs typeface="Fira Sans"/>
                <a:sym typeface="Fira Sans"/>
              </a:rPr>
              <a:t> </a:t>
            </a:r>
            <a:r>
              <a:rPr lang="en-US" sz="1300" dirty="0" err="1">
                <a:latin typeface="Fira Sans"/>
                <a:ea typeface="Fira Sans"/>
                <a:cs typeface="Fira Sans"/>
                <a:sym typeface="Fira Sans"/>
              </a:rPr>
              <a:t>với</a:t>
            </a:r>
            <a:r>
              <a:rPr lang="en-US" sz="1300" dirty="0">
                <a:latin typeface="Fira Sans"/>
                <a:ea typeface="Fira Sans"/>
                <a:cs typeface="Fira Sans"/>
                <a:sym typeface="Fira Sans"/>
              </a:rPr>
              <a:t> </a:t>
            </a:r>
            <a:r>
              <a:rPr lang="en-US" sz="1300" dirty="0" err="1">
                <a:latin typeface="Fira Sans"/>
                <a:ea typeface="Fira Sans"/>
                <a:cs typeface="Fira Sans"/>
                <a:sym typeface="Fira Sans"/>
              </a:rPr>
              <a:t>mục</a:t>
            </a:r>
            <a:r>
              <a:rPr lang="en-US" sz="1300" dirty="0">
                <a:latin typeface="Fira Sans"/>
                <a:ea typeface="Fira Sans"/>
                <a:cs typeface="Fira Sans"/>
                <a:sym typeface="Fira Sans"/>
              </a:rPr>
              <a:t> </a:t>
            </a:r>
            <a:r>
              <a:rPr lang="en-US" sz="1300" dirty="0" err="1">
                <a:latin typeface="Fira Sans"/>
                <a:ea typeface="Fira Sans"/>
                <a:cs typeface="Fira Sans"/>
                <a:sym typeface="Fira Sans"/>
              </a:rPr>
              <a:t>đích</a:t>
            </a:r>
            <a:r>
              <a:rPr lang="en-US" sz="1300" dirty="0">
                <a:latin typeface="Fira Sans"/>
                <a:ea typeface="Fira Sans"/>
                <a:cs typeface="Fira Sans"/>
                <a:sym typeface="Fira Sans"/>
              </a:rPr>
              <a:t> </a:t>
            </a:r>
            <a:r>
              <a:rPr lang="en-US" sz="1300" dirty="0" err="1">
                <a:latin typeface="Fira Sans"/>
                <a:ea typeface="Fira Sans"/>
                <a:cs typeface="Fira Sans"/>
                <a:sym typeface="Fira Sans"/>
              </a:rPr>
              <a:t>xấu</a:t>
            </a:r>
            <a:r>
              <a:rPr lang="en-US" sz="1300" dirty="0">
                <a:latin typeface="Fira Sans"/>
                <a:ea typeface="Fira Sans"/>
                <a:cs typeface="Fira Sans"/>
                <a:sym typeface="Fira Sans"/>
              </a:rPr>
              <a:t> </a:t>
            </a:r>
            <a:r>
              <a:rPr lang="en-US" sz="1300" dirty="0" err="1">
                <a:latin typeface="Fira Sans"/>
                <a:ea typeface="Fira Sans"/>
                <a:cs typeface="Fira Sans"/>
                <a:sym typeface="Fira Sans"/>
              </a:rPr>
              <a:t>trước</a:t>
            </a:r>
            <a:r>
              <a:rPr lang="en-US" sz="1300" dirty="0">
                <a:latin typeface="Fira Sans"/>
                <a:ea typeface="Fira Sans"/>
                <a:cs typeface="Fira Sans"/>
                <a:sym typeface="Fira Sans"/>
              </a:rPr>
              <a:t> </a:t>
            </a:r>
            <a:r>
              <a:rPr lang="en-US" sz="1300" dirty="0" err="1">
                <a:latin typeface="Fira Sans"/>
                <a:ea typeface="Fira Sans"/>
                <a:cs typeface="Fira Sans"/>
                <a:sym typeface="Fira Sans"/>
              </a:rPr>
              <a:t>khi</a:t>
            </a:r>
            <a:r>
              <a:rPr lang="en-US" sz="1300" dirty="0">
                <a:latin typeface="Fira Sans"/>
                <a:ea typeface="Fira Sans"/>
                <a:cs typeface="Fira Sans"/>
                <a:sym typeface="Fira Sans"/>
              </a:rPr>
              <a:t> </a:t>
            </a:r>
            <a:r>
              <a:rPr lang="en-US" sz="1300" dirty="0" err="1">
                <a:latin typeface="Fira Sans"/>
                <a:ea typeface="Fira Sans"/>
                <a:cs typeface="Fira Sans"/>
                <a:sym typeface="Fira Sans"/>
              </a:rPr>
              <a:t>được</a:t>
            </a:r>
            <a:r>
              <a:rPr lang="en-US" sz="1300" dirty="0">
                <a:latin typeface="Fira Sans"/>
                <a:ea typeface="Fira Sans"/>
                <a:cs typeface="Fira Sans"/>
                <a:sym typeface="Fira Sans"/>
              </a:rPr>
              <a:t> </a:t>
            </a:r>
            <a:r>
              <a:rPr lang="en-US" sz="1300" dirty="0" err="1">
                <a:latin typeface="Fira Sans"/>
                <a:ea typeface="Fira Sans"/>
                <a:cs typeface="Fira Sans"/>
                <a:sym typeface="Fira Sans"/>
              </a:rPr>
              <a:t>sửa</a:t>
            </a:r>
            <a:r>
              <a:rPr lang="en-US" sz="1300" dirty="0">
                <a:latin typeface="Fira Sans"/>
                <a:ea typeface="Fira Sans"/>
                <a:cs typeface="Fira Sans"/>
                <a:sym typeface="Fira Sans"/>
              </a:rPr>
              <a:t> </a:t>
            </a:r>
            <a:r>
              <a:rPr lang="en-US" sz="1300" dirty="0" err="1">
                <a:latin typeface="Fira Sans"/>
                <a:ea typeface="Fira Sans"/>
                <a:cs typeface="Fira Sans"/>
                <a:sym typeface="Fira Sans"/>
              </a:rPr>
              <a:t>chữa</a:t>
            </a:r>
            <a:r>
              <a:rPr lang="en" sz="1300" dirty="0">
                <a:latin typeface="Fira Sans"/>
                <a:ea typeface="Fira Sans"/>
                <a:cs typeface="Fira Sans"/>
                <a:sym typeface="Fira Sans"/>
              </a:rPr>
              <a:t>.</a:t>
            </a:r>
          </a:p>
          <a:p>
            <a:pPr marL="0" lvl="0" indent="0" algn="just" rtl="0">
              <a:spcBef>
                <a:spcPts val="0"/>
              </a:spcBef>
              <a:spcAft>
                <a:spcPts val="0"/>
              </a:spcAft>
              <a:buNone/>
            </a:pPr>
            <a:endParaRPr lang="en" sz="1300" dirty="0">
              <a:latin typeface="Fira Sans"/>
              <a:ea typeface="Fira Sans"/>
              <a:cs typeface="Fira Sans"/>
              <a:sym typeface="Fira Sans"/>
            </a:endParaRPr>
          </a:p>
          <a:p>
            <a:pPr marL="0" lvl="0" indent="0" algn="just" rtl="0">
              <a:spcBef>
                <a:spcPts val="0"/>
              </a:spcBef>
              <a:spcAft>
                <a:spcPts val="0"/>
              </a:spcAft>
              <a:buNone/>
            </a:pPr>
            <a:r>
              <a:rPr lang="en" sz="1300" dirty="0">
                <a:latin typeface="Fira Sans"/>
                <a:ea typeface="Fira Sans"/>
                <a:cs typeface="Fira Sans"/>
                <a:sym typeface="Fira Sans"/>
              </a:rPr>
              <a:t>- </a:t>
            </a:r>
            <a:r>
              <a:rPr lang="en-US" sz="1300" dirty="0" err="1">
                <a:latin typeface="Fira Sans"/>
                <a:ea typeface="Fira Sans"/>
                <a:cs typeface="Fira Sans"/>
                <a:sym typeface="Fira Sans"/>
              </a:rPr>
              <a:t>Độ</a:t>
            </a:r>
            <a:r>
              <a:rPr lang="en-US" sz="1300" dirty="0">
                <a:latin typeface="Fira Sans"/>
                <a:ea typeface="Fira Sans"/>
                <a:cs typeface="Fira Sans"/>
                <a:sym typeface="Fira Sans"/>
              </a:rPr>
              <a:t> </a:t>
            </a:r>
            <a:r>
              <a:rPr lang="en-US" sz="1300" dirty="0" err="1">
                <a:latin typeface="Fira Sans"/>
                <a:ea typeface="Fira Sans"/>
                <a:cs typeface="Fira Sans"/>
                <a:sym typeface="Fira Sans"/>
              </a:rPr>
              <a:t>bảo</a:t>
            </a:r>
            <a:r>
              <a:rPr lang="en-US" sz="1300" dirty="0">
                <a:latin typeface="Fira Sans"/>
                <a:ea typeface="Fira Sans"/>
                <a:cs typeface="Fira Sans"/>
                <a:sym typeface="Fira Sans"/>
              </a:rPr>
              <a:t> </a:t>
            </a:r>
            <a:r>
              <a:rPr lang="en-US" sz="1300" dirty="0" err="1">
                <a:latin typeface="Fira Sans"/>
                <a:ea typeface="Fira Sans"/>
                <a:cs typeface="Fira Sans"/>
                <a:sym typeface="Fira Sans"/>
              </a:rPr>
              <a:t>mật</a:t>
            </a:r>
            <a:r>
              <a:rPr lang="en-US" sz="1300" dirty="0">
                <a:latin typeface="Fira Sans"/>
                <a:ea typeface="Fira Sans"/>
                <a:cs typeface="Fira Sans"/>
                <a:sym typeface="Fira Sans"/>
              </a:rPr>
              <a:t> </a:t>
            </a:r>
            <a:r>
              <a:rPr lang="en-US" sz="1300" dirty="0" err="1">
                <a:latin typeface="Fira Sans"/>
                <a:ea typeface="Fira Sans"/>
                <a:cs typeface="Fira Sans"/>
                <a:sym typeface="Fira Sans"/>
              </a:rPr>
              <a:t>và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hiệu</a:t>
            </a:r>
            <a:r>
              <a:rPr lang="en-US" sz="1300" dirty="0">
                <a:latin typeface="Fira Sans"/>
                <a:ea typeface="Fira Sans"/>
                <a:cs typeface="Fira Sans"/>
                <a:sym typeface="Fira Sans"/>
              </a:rPr>
              <a:t> </a:t>
            </a:r>
            <a:r>
              <a:rPr lang="en-US" sz="1300" dirty="0" err="1">
                <a:latin typeface="Fira Sans"/>
                <a:ea typeface="Fira Sans"/>
                <a:cs typeface="Fira Sans"/>
                <a:sym typeface="Fira Sans"/>
              </a:rPr>
              <a:t>suất</a:t>
            </a:r>
            <a:r>
              <a:rPr lang="en-US" sz="1300" dirty="0">
                <a:latin typeface="Fira Sans"/>
                <a:ea typeface="Fira Sans"/>
                <a:cs typeface="Fira Sans"/>
                <a:sym typeface="Fira Sans"/>
              </a:rPr>
              <a:t> </a:t>
            </a:r>
            <a:r>
              <a:rPr lang="en-US" sz="1300" dirty="0" err="1">
                <a:latin typeface="Fira Sans"/>
                <a:ea typeface="Fira Sans"/>
                <a:cs typeface="Fira Sans"/>
                <a:sym typeface="Fira Sans"/>
              </a:rPr>
              <a:t>của</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ngôn</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ngữ</a:t>
            </a:r>
            <a:r>
              <a:rPr lang="en-US" sz="1300" dirty="0">
                <a:latin typeface="Fira Sans"/>
                <a:ea typeface="Fira Sans"/>
                <a:cs typeface="Fira Sans"/>
                <a:sym typeface="Fira Sans"/>
              </a:rPr>
              <a:t> </a:t>
            </a:r>
            <a:r>
              <a:rPr lang="en-US" sz="1300" dirty="0" err="1">
                <a:latin typeface="Fira Sans"/>
                <a:ea typeface="Fira Sans"/>
                <a:cs typeface="Fira Sans"/>
                <a:sym typeface="Fira Sans"/>
              </a:rPr>
              <a:t>này</a:t>
            </a:r>
            <a:r>
              <a:rPr lang="en-US" sz="1300" dirty="0">
                <a:latin typeface="Fira Sans"/>
                <a:ea typeface="Fira Sans"/>
                <a:cs typeface="Fira Sans"/>
                <a:sym typeface="Fira Sans"/>
              </a:rPr>
              <a:t> </a:t>
            </a:r>
            <a:r>
              <a:rPr lang="en-US" sz="1300" dirty="0" err="1">
                <a:latin typeface="Fira Sans"/>
                <a:ea typeface="Fira Sans"/>
                <a:cs typeface="Fira Sans"/>
                <a:sym typeface="Fira Sans"/>
              </a:rPr>
              <a:t>cũng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chưa</a:t>
            </a:r>
            <a:r>
              <a:rPr lang="en-US" sz="1300" dirty="0">
                <a:latin typeface="Fira Sans"/>
                <a:ea typeface="Fira Sans"/>
                <a:cs typeface="Fira Sans"/>
                <a:sym typeface="Fira Sans"/>
              </a:rPr>
              <a:t> </a:t>
            </a:r>
            <a:r>
              <a:rPr lang="en-US" sz="1300" dirty="0" err="1">
                <a:latin typeface="Fira Sans"/>
                <a:ea typeface="Fira Sans"/>
                <a:cs typeface="Fira Sans"/>
                <a:sym typeface="Fira Sans"/>
              </a:rPr>
              <a:t>tốt</a:t>
            </a:r>
            <a:r>
              <a:rPr lang="en-US" sz="1300" dirty="0">
                <a:latin typeface="Fira Sans"/>
                <a:ea typeface="Fira Sans"/>
                <a:cs typeface="Fira Sans"/>
                <a:sym typeface="Fira Sans"/>
              </a:rPr>
              <a:t>.</a:t>
            </a:r>
          </a:p>
          <a:p>
            <a:pPr marL="0" lvl="0" indent="0" algn="just" rtl="0">
              <a:spcBef>
                <a:spcPts val="0"/>
              </a:spcBef>
              <a:spcAft>
                <a:spcPts val="0"/>
              </a:spcAft>
              <a:buNone/>
            </a:pPr>
            <a:endParaRPr lang="en-US" sz="13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p:txBody>
      </p:sp>
      <p:sp>
        <p:nvSpPr>
          <p:cNvPr id="8" name="Google Shape;1639;p20">
            <a:extLst>
              <a:ext uri="{FF2B5EF4-FFF2-40B4-BE49-F238E27FC236}">
                <a16:creationId xmlns:a16="http://schemas.microsoft.com/office/drawing/2014/main" id="{5A445872-405B-F785-8049-5A072D3A905F}"/>
              </a:ext>
            </a:extLst>
          </p:cNvPr>
          <p:cNvSpPr/>
          <p:nvPr/>
        </p:nvSpPr>
        <p:spPr>
          <a:xfrm>
            <a:off x="4756634" y="942654"/>
            <a:ext cx="3682357" cy="3739392"/>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82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xit" presetSubtype="0" fill="hold" grpId="1" nodeType="clickEffect">
                                  <p:stCondLst>
                                    <p:cond delay="0"/>
                                  </p:stCondLst>
                                  <p:childTnLst>
                                    <p:animEffect transition="out" filter="fade">
                                      <p:cBhvr>
                                        <p:cTn id="38" dur="1000"/>
                                        <p:tgtEl>
                                          <p:spTgt spid="3"/>
                                        </p:tgtEl>
                                      </p:cBhvr>
                                    </p:animEffect>
                                    <p:anim calcmode="lin" valueType="num">
                                      <p:cBhvr>
                                        <p:cTn id="39" dur="1000"/>
                                        <p:tgtEl>
                                          <p:spTgt spid="3"/>
                                        </p:tgtEl>
                                        <p:attrNameLst>
                                          <p:attrName>ppt_x</p:attrName>
                                        </p:attrNameLst>
                                      </p:cBhvr>
                                      <p:tavLst>
                                        <p:tav tm="0">
                                          <p:val>
                                            <p:strVal val="ppt_x"/>
                                          </p:val>
                                        </p:tav>
                                        <p:tav tm="100000">
                                          <p:val>
                                            <p:strVal val="ppt_x"/>
                                          </p:val>
                                        </p:tav>
                                      </p:tavLst>
                                    </p:anim>
                                    <p:anim calcmode="lin" valueType="num">
                                      <p:cBhvr>
                                        <p:cTn id="40" dur="1000"/>
                                        <p:tgtEl>
                                          <p:spTgt spid="3"/>
                                        </p:tgtEl>
                                        <p:attrNameLst>
                                          <p:attrName>ppt_y</p:attrName>
                                        </p:attrNameLst>
                                      </p:cBhvr>
                                      <p:tavLst>
                                        <p:tav tm="0">
                                          <p:val>
                                            <p:strVal val="ppt_y"/>
                                          </p:val>
                                        </p:tav>
                                        <p:tav tm="100000">
                                          <p:val>
                                            <p:strVal val="ppt_y-.1"/>
                                          </p:val>
                                        </p:tav>
                                      </p:tavLst>
                                    </p:anim>
                                    <p:set>
                                      <p:cBhvr>
                                        <p:cTn id="41" dur="1" fill="hold">
                                          <p:stCondLst>
                                            <p:cond delay="999"/>
                                          </p:stCondLst>
                                        </p:cTn>
                                        <p:tgtEl>
                                          <p:spTgt spid="3"/>
                                        </p:tgtEl>
                                        <p:attrNameLst>
                                          <p:attrName>style.visibility</p:attrName>
                                        </p:attrNameLst>
                                      </p:cBhvr>
                                      <p:to>
                                        <p:strVal val="hidden"/>
                                      </p:to>
                                    </p:set>
                                  </p:childTnLst>
                                </p:cTn>
                              </p:par>
                              <p:par>
                                <p:cTn id="42" presetID="47" presetClass="exit" presetSubtype="0" fill="hold" grpId="1" nodeType="withEffect">
                                  <p:stCondLst>
                                    <p:cond delay="0"/>
                                  </p:stCondLst>
                                  <p:childTnLst>
                                    <p:animEffect transition="out" filter="fade">
                                      <p:cBhvr>
                                        <p:cTn id="43" dur="1000"/>
                                        <p:tgtEl>
                                          <p:spTgt spid="4"/>
                                        </p:tgtEl>
                                      </p:cBhvr>
                                    </p:animEffect>
                                    <p:anim calcmode="lin" valueType="num">
                                      <p:cBhvr>
                                        <p:cTn id="44" dur="1000"/>
                                        <p:tgtEl>
                                          <p:spTgt spid="4"/>
                                        </p:tgtEl>
                                        <p:attrNameLst>
                                          <p:attrName>ppt_x</p:attrName>
                                        </p:attrNameLst>
                                      </p:cBhvr>
                                      <p:tavLst>
                                        <p:tav tm="0">
                                          <p:val>
                                            <p:strVal val="ppt_x"/>
                                          </p:val>
                                        </p:tav>
                                        <p:tav tm="100000">
                                          <p:val>
                                            <p:strVal val="ppt_x"/>
                                          </p:val>
                                        </p:tav>
                                      </p:tavLst>
                                    </p:anim>
                                    <p:anim calcmode="lin" valueType="num">
                                      <p:cBhvr>
                                        <p:cTn id="45" dur="1000"/>
                                        <p:tgtEl>
                                          <p:spTgt spid="4"/>
                                        </p:tgtEl>
                                        <p:attrNameLst>
                                          <p:attrName>ppt_y</p:attrName>
                                        </p:attrNameLst>
                                      </p:cBhvr>
                                      <p:tavLst>
                                        <p:tav tm="0">
                                          <p:val>
                                            <p:strVal val="ppt_y"/>
                                          </p:val>
                                        </p:tav>
                                        <p:tav tm="100000">
                                          <p:val>
                                            <p:strVal val="ppt_y-.1"/>
                                          </p:val>
                                        </p:tav>
                                      </p:tavLst>
                                    </p:anim>
                                    <p:set>
                                      <p:cBhvr>
                                        <p:cTn id="46" dur="1" fill="hold">
                                          <p:stCondLst>
                                            <p:cond delay="999"/>
                                          </p:stCondLst>
                                        </p:cTn>
                                        <p:tgtEl>
                                          <p:spTgt spid="4"/>
                                        </p:tgtEl>
                                        <p:attrNameLst>
                                          <p:attrName>style.visibility</p:attrName>
                                        </p:attrNameLst>
                                      </p:cBhvr>
                                      <p:to>
                                        <p:strVal val="hidden"/>
                                      </p:to>
                                    </p:set>
                                  </p:childTnLst>
                                </p:cTn>
                              </p:par>
                              <p:par>
                                <p:cTn id="47" presetID="47" presetClass="exit" presetSubtype="0" fill="hold" grpId="1" nodeType="withEffect">
                                  <p:stCondLst>
                                    <p:cond delay="0"/>
                                  </p:stCondLst>
                                  <p:childTnLst>
                                    <p:animEffect transition="out" filter="fade">
                                      <p:cBhvr>
                                        <p:cTn id="48" dur="1000"/>
                                        <p:tgtEl>
                                          <p:spTgt spid="5"/>
                                        </p:tgtEl>
                                      </p:cBhvr>
                                    </p:animEffect>
                                    <p:anim calcmode="lin" valueType="num">
                                      <p:cBhvr>
                                        <p:cTn id="49" dur="1000"/>
                                        <p:tgtEl>
                                          <p:spTgt spid="5"/>
                                        </p:tgtEl>
                                        <p:attrNameLst>
                                          <p:attrName>ppt_x</p:attrName>
                                        </p:attrNameLst>
                                      </p:cBhvr>
                                      <p:tavLst>
                                        <p:tav tm="0">
                                          <p:val>
                                            <p:strVal val="ppt_x"/>
                                          </p:val>
                                        </p:tav>
                                        <p:tav tm="100000">
                                          <p:val>
                                            <p:strVal val="ppt_x"/>
                                          </p:val>
                                        </p:tav>
                                      </p:tavLst>
                                    </p:anim>
                                    <p:anim calcmode="lin" valueType="num">
                                      <p:cBhvr>
                                        <p:cTn id="50" dur="1000"/>
                                        <p:tgtEl>
                                          <p:spTgt spid="5"/>
                                        </p:tgtEl>
                                        <p:attrNameLst>
                                          <p:attrName>ppt_y</p:attrName>
                                        </p:attrNameLst>
                                      </p:cBhvr>
                                      <p:tavLst>
                                        <p:tav tm="0">
                                          <p:val>
                                            <p:strVal val="ppt_y"/>
                                          </p:val>
                                        </p:tav>
                                        <p:tav tm="100000">
                                          <p:val>
                                            <p:strVal val="ppt_y-.1"/>
                                          </p:val>
                                        </p:tav>
                                      </p:tavLst>
                                    </p:anim>
                                    <p:set>
                                      <p:cBhvr>
                                        <p:cTn id="51" dur="1" fill="hold">
                                          <p:stCondLst>
                                            <p:cond delay="999"/>
                                          </p:stCondLst>
                                        </p:cTn>
                                        <p:tgtEl>
                                          <p:spTgt spid="5"/>
                                        </p:tgtEl>
                                        <p:attrNameLst>
                                          <p:attrName>style.visibility</p:attrName>
                                        </p:attrNameLst>
                                      </p:cBhvr>
                                      <p:to>
                                        <p:strVal val="hidden"/>
                                      </p:to>
                                    </p:set>
                                  </p:childTnLst>
                                </p:cTn>
                              </p:par>
                              <p:par>
                                <p:cTn id="52" presetID="47" presetClass="exit" presetSubtype="0" fill="hold" grpId="1" nodeType="withEffect">
                                  <p:stCondLst>
                                    <p:cond delay="0"/>
                                  </p:stCondLst>
                                  <p:childTnLst>
                                    <p:animEffect transition="out" filter="fade">
                                      <p:cBhvr>
                                        <p:cTn id="53" dur="1000"/>
                                        <p:tgtEl>
                                          <p:spTgt spid="6"/>
                                        </p:tgtEl>
                                      </p:cBhvr>
                                    </p:animEffect>
                                    <p:anim calcmode="lin" valueType="num">
                                      <p:cBhvr>
                                        <p:cTn id="54" dur="1000"/>
                                        <p:tgtEl>
                                          <p:spTgt spid="6"/>
                                        </p:tgtEl>
                                        <p:attrNameLst>
                                          <p:attrName>ppt_x</p:attrName>
                                        </p:attrNameLst>
                                      </p:cBhvr>
                                      <p:tavLst>
                                        <p:tav tm="0">
                                          <p:val>
                                            <p:strVal val="ppt_x"/>
                                          </p:val>
                                        </p:tav>
                                        <p:tav tm="100000">
                                          <p:val>
                                            <p:strVal val="ppt_x"/>
                                          </p:val>
                                        </p:tav>
                                      </p:tavLst>
                                    </p:anim>
                                    <p:anim calcmode="lin" valueType="num">
                                      <p:cBhvr>
                                        <p:cTn id="55" dur="1000"/>
                                        <p:tgtEl>
                                          <p:spTgt spid="6"/>
                                        </p:tgtEl>
                                        <p:attrNameLst>
                                          <p:attrName>ppt_y</p:attrName>
                                        </p:attrNameLst>
                                      </p:cBhvr>
                                      <p:tavLst>
                                        <p:tav tm="0">
                                          <p:val>
                                            <p:strVal val="ppt_y"/>
                                          </p:val>
                                        </p:tav>
                                        <p:tav tm="100000">
                                          <p:val>
                                            <p:strVal val="ppt_y-.1"/>
                                          </p:val>
                                        </p:tav>
                                      </p:tavLst>
                                    </p:anim>
                                    <p:set>
                                      <p:cBhvr>
                                        <p:cTn id="56" dur="1" fill="hold">
                                          <p:stCondLst>
                                            <p:cond delay="999"/>
                                          </p:stCondLst>
                                        </p:cTn>
                                        <p:tgtEl>
                                          <p:spTgt spid="6"/>
                                        </p:tgtEl>
                                        <p:attrNameLst>
                                          <p:attrName>style.visibility</p:attrName>
                                        </p:attrNameLst>
                                      </p:cBhvr>
                                      <p:to>
                                        <p:strVal val="hidden"/>
                                      </p:to>
                                    </p:set>
                                  </p:childTnLst>
                                </p:cTn>
                              </p:par>
                              <p:par>
                                <p:cTn id="57" presetID="47" presetClass="exit" presetSubtype="0" fill="hold" grpId="1" nodeType="withEffect">
                                  <p:stCondLst>
                                    <p:cond delay="0"/>
                                  </p:stCondLst>
                                  <p:childTnLst>
                                    <p:animEffect transition="out" filter="fade">
                                      <p:cBhvr>
                                        <p:cTn id="58" dur="1000"/>
                                        <p:tgtEl>
                                          <p:spTgt spid="7"/>
                                        </p:tgtEl>
                                      </p:cBhvr>
                                    </p:animEffect>
                                    <p:anim calcmode="lin" valueType="num">
                                      <p:cBhvr>
                                        <p:cTn id="59" dur="1000"/>
                                        <p:tgtEl>
                                          <p:spTgt spid="7"/>
                                        </p:tgtEl>
                                        <p:attrNameLst>
                                          <p:attrName>ppt_x</p:attrName>
                                        </p:attrNameLst>
                                      </p:cBhvr>
                                      <p:tavLst>
                                        <p:tav tm="0">
                                          <p:val>
                                            <p:strVal val="ppt_x"/>
                                          </p:val>
                                        </p:tav>
                                        <p:tav tm="100000">
                                          <p:val>
                                            <p:strVal val="ppt_x"/>
                                          </p:val>
                                        </p:tav>
                                      </p:tavLst>
                                    </p:anim>
                                    <p:anim calcmode="lin" valueType="num">
                                      <p:cBhvr>
                                        <p:cTn id="60" dur="1000"/>
                                        <p:tgtEl>
                                          <p:spTgt spid="7"/>
                                        </p:tgtEl>
                                        <p:attrNameLst>
                                          <p:attrName>ppt_y</p:attrName>
                                        </p:attrNameLst>
                                      </p:cBhvr>
                                      <p:tavLst>
                                        <p:tav tm="0">
                                          <p:val>
                                            <p:strVal val="ppt_y"/>
                                          </p:val>
                                        </p:tav>
                                        <p:tav tm="100000">
                                          <p:val>
                                            <p:strVal val="ppt_y-.1"/>
                                          </p:val>
                                        </p:tav>
                                      </p:tavLst>
                                    </p:anim>
                                    <p:set>
                                      <p:cBhvr>
                                        <p:cTn id="61" dur="1" fill="hold">
                                          <p:stCondLst>
                                            <p:cond delay="999"/>
                                          </p:stCondLst>
                                        </p:cTn>
                                        <p:tgtEl>
                                          <p:spTgt spid="7"/>
                                        </p:tgtEl>
                                        <p:attrNameLst>
                                          <p:attrName>style.visibility</p:attrName>
                                        </p:attrNameLst>
                                      </p:cBhvr>
                                      <p:to>
                                        <p:strVal val="hidden"/>
                                      </p:to>
                                    </p:set>
                                  </p:childTnLst>
                                </p:cTn>
                              </p:par>
                              <p:par>
                                <p:cTn id="62" presetID="47" presetClass="exit" presetSubtype="0" fill="hold" grpId="1" nodeType="withEffect">
                                  <p:stCondLst>
                                    <p:cond delay="0"/>
                                  </p:stCondLst>
                                  <p:childTnLst>
                                    <p:animEffect transition="out" filter="fade">
                                      <p:cBhvr>
                                        <p:cTn id="63" dur="1000"/>
                                        <p:tgtEl>
                                          <p:spTgt spid="8"/>
                                        </p:tgtEl>
                                      </p:cBhvr>
                                    </p:animEffect>
                                    <p:anim calcmode="lin" valueType="num">
                                      <p:cBhvr>
                                        <p:cTn id="64" dur="1000"/>
                                        <p:tgtEl>
                                          <p:spTgt spid="8"/>
                                        </p:tgtEl>
                                        <p:attrNameLst>
                                          <p:attrName>ppt_x</p:attrName>
                                        </p:attrNameLst>
                                      </p:cBhvr>
                                      <p:tavLst>
                                        <p:tav tm="0">
                                          <p:val>
                                            <p:strVal val="ppt_x"/>
                                          </p:val>
                                        </p:tav>
                                        <p:tav tm="100000">
                                          <p:val>
                                            <p:strVal val="ppt_x"/>
                                          </p:val>
                                        </p:tav>
                                      </p:tavLst>
                                    </p:anim>
                                    <p:anim calcmode="lin" valueType="num">
                                      <p:cBhvr>
                                        <p:cTn id="65" dur="1000"/>
                                        <p:tgtEl>
                                          <p:spTgt spid="8"/>
                                        </p:tgtEl>
                                        <p:attrNameLst>
                                          <p:attrName>ppt_y</p:attrName>
                                        </p:attrNameLst>
                                      </p:cBhvr>
                                      <p:tavLst>
                                        <p:tav tm="0">
                                          <p:val>
                                            <p:strVal val="ppt_y"/>
                                          </p:val>
                                        </p:tav>
                                        <p:tav tm="100000">
                                          <p:val>
                                            <p:strVal val="ppt_y-.1"/>
                                          </p:val>
                                        </p:tav>
                                      </p:tavLst>
                                    </p:anim>
                                    <p:set>
                                      <p:cBhvr>
                                        <p:cTn id="66" dur="1" fill="hold">
                                          <p:stCondLst>
                                            <p:cond delay="999"/>
                                          </p:stCondLst>
                                        </p:cTn>
                                        <p:tgtEl>
                                          <p:spTgt spid="8"/>
                                        </p:tgtEl>
                                        <p:attrNameLst>
                                          <p:attrName>style.visibility</p:attrName>
                                        </p:attrNameLst>
                                      </p:cBhvr>
                                      <p:to>
                                        <p:strVal val="hidden"/>
                                      </p:to>
                                    </p:set>
                                  </p:childTnLst>
                                </p:cTn>
                              </p:par>
                              <p:par>
                                <p:cTn id="67" presetID="47" presetClass="exit" presetSubtype="0" fill="hold" grpId="0" nodeType="withEffect">
                                  <p:stCondLst>
                                    <p:cond delay="0"/>
                                  </p:stCondLst>
                                  <p:childTnLst>
                                    <p:animEffect transition="out" filter="fade">
                                      <p:cBhvr>
                                        <p:cTn id="68" dur="1000"/>
                                        <p:tgtEl>
                                          <p:spTgt spid="2"/>
                                        </p:tgtEl>
                                      </p:cBhvr>
                                    </p:animEffect>
                                    <p:anim calcmode="lin" valueType="num">
                                      <p:cBhvr>
                                        <p:cTn id="69" dur="1000"/>
                                        <p:tgtEl>
                                          <p:spTgt spid="2"/>
                                        </p:tgtEl>
                                        <p:attrNameLst>
                                          <p:attrName>ppt_x</p:attrName>
                                        </p:attrNameLst>
                                      </p:cBhvr>
                                      <p:tavLst>
                                        <p:tav tm="0">
                                          <p:val>
                                            <p:strVal val="ppt_x"/>
                                          </p:val>
                                        </p:tav>
                                        <p:tav tm="100000">
                                          <p:val>
                                            <p:strVal val="ppt_x"/>
                                          </p:val>
                                        </p:tav>
                                      </p:tavLst>
                                    </p:anim>
                                    <p:anim calcmode="lin" valueType="num">
                                      <p:cBhvr>
                                        <p:cTn id="70" dur="1000"/>
                                        <p:tgtEl>
                                          <p:spTgt spid="2"/>
                                        </p:tgtEl>
                                        <p:attrNameLst>
                                          <p:attrName>ppt_y</p:attrName>
                                        </p:attrNameLst>
                                      </p:cBhvr>
                                      <p:tavLst>
                                        <p:tav tm="0">
                                          <p:val>
                                            <p:strVal val="ppt_y"/>
                                          </p:val>
                                        </p:tav>
                                        <p:tav tm="100000">
                                          <p:val>
                                            <p:strVal val="ppt_y-.1"/>
                                          </p:val>
                                        </p:tav>
                                      </p:tavLst>
                                    </p:anim>
                                    <p:set>
                                      <p:cBhvr>
                                        <p:cTn id="71"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4" grpId="0" animBg="1"/>
      <p:bldP spid="4" grpId="1" animBg="1"/>
      <p:bldP spid="5" grpId="0"/>
      <p:bldP spid="5" grpId="1"/>
      <p:bldP spid="6" grpId="0"/>
      <p:bldP spid="6" grpId="1"/>
      <p:bldP spid="7" grpId="0"/>
      <p:bldP spid="7" grpId="1"/>
      <p:bldP spid="8" grpId="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8;p15">
            <a:extLst>
              <a:ext uri="{FF2B5EF4-FFF2-40B4-BE49-F238E27FC236}">
                <a16:creationId xmlns:a16="http://schemas.microsoft.com/office/drawing/2014/main" id="{0BF535B9-5D70-53CC-132D-0F359F2FE235}"/>
              </a:ext>
            </a:extLst>
          </p:cNvPr>
          <p:cNvSpPr txBox="1"/>
          <p:nvPr/>
        </p:nvSpPr>
        <p:spPr>
          <a:xfrm>
            <a:off x="710250" y="385254"/>
            <a:ext cx="772350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accent4"/>
                </a:solidFill>
                <a:latin typeface="Fira Sans Medium"/>
                <a:ea typeface="Fira Sans Medium"/>
                <a:cs typeface="Fira Sans Medium"/>
                <a:sym typeface="Fira Sans Medium"/>
              </a:rPr>
              <a:t>LARAVEL FRAMEWORK</a:t>
            </a:r>
            <a:endParaRPr sz="2800" dirty="0">
              <a:solidFill>
                <a:schemeClr val="accent4"/>
              </a:solidFill>
              <a:latin typeface="Fira Sans Medium"/>
              <a:ea typeface="Fira Sans Medium"/>
              <a:cs typeface="Fira Sans Medium"/>
              <a:sym typeface="Fira Sans Medium"/>
            </a:endParaRPr>
          </a:p>
        </p:txBody>
      </p:sp>
      <p:sp>
        <p:nvSpPr>
          <p:cNvPr id="3" name="Google Shape;1678;p20">
            <a:extLst>
              <a:ext uri="{FF2B5EF4-FFF2-40B4-BE49-F238E27FC236}">
                <a16:creationId xmlns:a16="http://schemas.microsoft.com/office/drawing/2014/main" id="{57F4C972-8467-8DC0-A7E8-A544B5CF9EF4}"/>
              </a:ext>
            </a:extLst>
          </p:cNvPr>
          <p:cNvSpPr txBox="1"/>
          <p:nvPr/>
        </p:nvSpPr>
        <p:spPr>
          <a:xfrm>
            <a:off x="775238" y="942655"/>
            <a:ext cx="3682358"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accent5">
                    <a:lumMod val="50000"/>
                  </a:schemeClr>
                </a:solidFill>
                <a:latin typeface="Fira Sans Medium"/>
                <a:ea typeface="Fira Sans Medium"/>
                <a:cs typeface="Fira Sans Medium"/>
                <a:sym typeface="Fira Sans Medium"/>
              </a:rPr>
              <a:t>TỔNG QUAN </a:t>
            </a:r>
          </a:p>
        </p:txBody>
      </p:sp>
      <p:sp>
        <p:nvSpPr>
          <p:cNvPr id="4" name="Google Shape;1639;p20">
            <a:extLst>
              <a:ext uri="{FF2B5EF4-FFF2-40B4-BE49-F238E27FC236}">
                <a16:creationId xmlns:a16="http://schemas.microsoft.com/office/drawing/2014/main" id="{4CEC7D95-CB65-AC9C-D566-66BC5A48C58E}"/>
              </a:ext>
            </a:extLst>
          </p:cNvPr>
          <p:cNvSpPr/>
          <p:nvPr/>
        </p:nvSpPr>
        <p:spPr>
          <a:xfrm>
            <a:off x="775343" y="942654"/>
            <a:ext cx="3682357" cy="3739392"/>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84;p17">
            <a:extLst>
              <a:ext uri="{FF2B5EF4-FFF2-40B4-BE49-F238E27FC236}">
                <a16:creationId xmlns:a16="http://schemas.microsoft.com/office/drawing/2014/main" id="{A194A56A-84CA-CAAD-B448-6D8A2D6BC096}"/>
              </a:ext>
            </a:extLst>
          </p:cNvPr>
          <p:cNvSpPr txBox="1"/>
          <p:nvPr/>
        </p:nvSpPr>
        <p:spPr>
          <a:xfrm>
            <a:off x="775237" y="1423854"/>
            <a:ext cx="3682357" cy="3258192"/>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1300" dirty="0">
                <a:latin typeface="Fira Sans"/>
                <a:ea typeface="Fira Sans"/>
                <a:cs typeface="Fira Sans"/>
                <a:sym typeface="Fira Sans"/>
              </a:rPr>
              <a:t>-</a:t>
            </a:r>
            <a:r>
              <a:rPr lang="vi-VN" sz="1300" dirty="0">
                <a:latin typeface="Fira Sans"/>
                <a:ea typeface="Fira Sans"/>
                <a:cs typeface="Fira Sans"/>
                <a:sym typeface="Fira Sans"/>
              </a:rPr>
              <a:t>Laravel được phát triển bởi Taylor Otwell với phiên bản cho ra mắt đầu tiên là vào tháng 6 năm 2011. Đây là một framework có mã nguồn mở miễn phí cùng với cú pháp mạch lạc, rõ ràng. Laravel ra đời nhằm mục đích hỗ trợ cho các ứng dụng web, lấy cốt lõi dựa theo mô hình MVC (Model – View – Controller).</a:t>
            </a:r>
            <a:endParaRPr lang="en" sz="13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p:txBody>
      </p:sp>
      <p:sp>
        <p:nvSpPr>
          <p:cNvPr id="6" name="Google Shape;1678;p20">
            <a:extLst>
              <a:ext uri="{FF2B5EF4-FFF2-40B4-BE49-F238E27FC236}">
                <a16:creationId xmlns:a16="http://schemas.microsoft.com/office/drawing/2014/main" id="{0CF1D3B8-73AC-FC70-626D-6FA7E46D2B58}"/>
              </a:ext>
            </a:extLst>
          </p:cNvPr>
          <p:cNvSpPr txBox="1"/>
          <p:nvPr/>
        </p:nvSpPr>
        <p:spPr>
          <a:xfrm>
            <a:off x="4756634" y="942655"/>
            <a:ext cx="3682411"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accent5">
                    <a:lumMod val="50000"/>
                  </a:schemeClr>
                </a:solidFill>
                <a:latin typeface="Fira Sans Medium"/>
                <a:ea typeface="Fira Sans Medium"/>
                <a:cs typeface="Fira Sans Medium"/>
                <a:sym typeface="Fira Sans Medium"/>
              </a:rPr>
              <a:t>ƯU ĐIỂM</a:t>
            </a:r>
          </a:p>
        </p:txBody>
      </p:sp>
      <p:sp>
        <p:nvSpPr>
          <p:cNvPr id="7" name="Google Shape;1484;p17">
            <a:extLst>
              <a:ext uri="{FF2B5EF4-FFF2-40B4-BE49-F238E27FC236}">
                <a16:creationId xmlns:a16="http://schemas.microsoft.com/office/drawing/2014/main" id="{25D281A1-0B73-31F7-47E0-CC3903B3CFA6}"/>
              </a:ext>
            </a:extLst>
          </p:cNvPr>
          <p:cNvSpPr txBox="1"/>
          <p:nvPr/>
        </p:nvSpPr>
        <p:spPr>
          <a:xfrm>
            <a:off x="4756687" y="1423854"/>
            <a:ext cx="3677063" cy="1629094"/>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300" dirty="0">
                <a:latin typeface="Fira Sans"/>
                <a:ea typeface="Fira Sans"/>
                <a:cs typeface="Fira Sans"/>
                <a:sym typeface="Fira Sans"/>
              </a:rPr>
              <a:t>- </a:t>
            </a:r>
            <a:r>
              <a:rPr lang="en-US" sz="1300" dirty="0" err="1">
                <a:latin typeface="Fira Sans"/>
                <a:ea typeface="Fira Sans"/>
                <a:cs typeface="Fira Sans"/>
                <a:sym typeface="Fira Sans"/>
              </a:rPr>
              <a:t>Nguồn</a:t>
            </a:r>
            <a:r>
              <a:rPr lang="en-US" sz="1300" dirty="0">
                <a:latin typeface="Fira Sans"/>
                <a:ea typeface="Fira Sans"/>
                <a:cs typeface="Fira Sans"/>
                <a:sym typeface="Fira Sans"/>
              </a:rPr>
              <a:t> </a:t>
            </a:r>
            <a:r>
              <a:rPr lang="en-US" sz="1300" dirty="0" err="1">
                <a:latin typeface="Fira Sans"/>
                <a:ea typeface="Fira Sans"/>
                <a:cs typeface="Fira Sans"/>
                <a:sym typeface="Fira Sans"/>
              </a:rPr>
              <a:t>tài</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nguyên</a:t>
            </a:r>
            <a:r>
              <a:rPr lang="en-US" sz="1300" dirty="0">
                <a:latin typeface="Fira Sans"/>
                <a:ea typeface="Fira Sans"/>
                <a:cs typeface="Fira Sans"/>
                <a:sym typeface="Fira Sans"/>
              </a:rPr>
              <a:t> </a:t>
            </a:r>
            <a:r>
              <a:rPr lang="en-US" sz="1300" dirty="0" err="1">
                <a:latin typeface="Fira Sans"/>
                <a:ea typeface="Fira Sans"/>
                <a:cs typeface="Fira Sans"/>
                <a:sym typeface="Fira Sans"/>
              </a:rPr>
              <a:t>vô</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cùng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lớn</a:t>
            </a:r>
            <a:r>
              <a:rPr lang="en-US" sz="1300" dirty="0">
                <a:latin typeface="Fira Sans"/>
                <a:ea typeface="Fira Sans"/>
                <a:cs typeface="Fira Sans"/>
                <a:sym typeface="Fira Sans"/>
              </a:rPr>
              <a:t> </a:t>
            </a:r>
            <a:r>
              <a:rPr lang="en-US" sz="1300" dirty="0" err="1">
                <a:latin typeface="Fira Sans"/>
                <a:ea typeface="Fira Sans"/>
                <a:cs typeface="Fira Sans"/>
                <a:sym typeface="Fira Sans"/>
              </a:rPr>
              <a:t>và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sẵn</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có</a:t>
            </a:r>
            <a:r>
              <a:rPr lang="en-US" sz="1300" dirty="0">
                <a:latin typeface="Fira Sans"/>
                <a:ea typeface="Fira Sans"/>
                <a:cs typeface="Fira Sans"/>
                <a:sym typeface="Fira Sans"/>
              </a:rPr>
              <a:t>.</a:t>
            </a:r>
            <a:endParaRPr lang="en" sz="1300" dirty="0">
              <a:latin typeface="Fira Sans"/>
              <a:ea typeface="Fira Sans"/>
              <a:cs typeface="Fira Sans"/>
              <a:sym typeface="Fira Sans"/>
            </a:endParaRPr>
          </a:p>
          <a:p>
            <a:pPr marL="0" lvl="0" indent="0" algn="just" rtl="0">
              <a:lnSpc>
                <a:spcPct val="150000"/>
              </a:lnSpc>
              <a:spcBef>
                <a:spcPts val="0"/>
              </a:spcBef>
              <a:spcAft>
                <a:spcPts val="0"/>
              </a:spcAft>
              <a:buNone/>
            </a:pPr>
            <a:r>
              <a:rPr lang="en" sz="1300" dirty="0">
                <a:latin typeface="Fira Sans"/>
                <a:ea typeface="Fira Sans"/>
                <a:cs typeface="Fira Sans"/>
                <a:sym typeface="Fira Sans"/>
              </a:rPr>
              <a:t>- </a:t>
            </a:r>
            <a:r>
              <a:rPr lang="vi-VN" sz="1300" dirty="0">
                <a:latin typeface="Fira Sans"/>
                <a:ea typeface="Fira Sans"/>
                <a:cs typeface="Fira Sans"/>
                <a:sym typeface="Fira Sans"/>
              </a:rPr>
              <a:t>Tích hợp với dịch vụ mail</a:t>
            </a:r>
            <a:r>
              <a:rPr lang="en" sz="1300" dirty="0">
                <a:latin typeface="Fira Sans"/>
                <a:ea typeface="Fira Sans"/>
                <a:cs typeface="Fira Sans"/>
                <a:sym typeface="Fira Sans"/>
              </a:rPr>
              <a:t>.</a:t>
            </a:r>
          </a:p>
          <a:p>
            <a:pPr marL="0" lvl="0" indent="0" algn="just" rtl="0">
              <a:lnSpc>
                <a:spcPct val="150000"/>
              </a:lnSpc>
              <a:spcBef>
                <a:spcPts val="0"/>
              </a:spcBef>
              <a:spcAft>
                <a:spcPts val="0"/>
              </a:spcAft>
              <a:buNone/>
            </a:pPr>
            <a:r>
              <a:rPr lang="en" sz="1300" dirty="0">
                <a:latin typeface="Fira Sans"/>
                <a:ea typeface="Fira Sans"/>
                <a:cs typeface="Fira Sans"/>
                <a:sym typeface="Fira Sans"/>
              </a:rPr>
              <a:t>- </a:t>
            </a:r>
            <a:r>
              <a:rPr lang="en-US" sz="1300" dirty="0" err="1">
                <a:latin typeface="Fira Sans"/>
                <a:ea typeface="Fira Sans"/>
                <a:cs typeface="Fira Sans"/>
                <a:sym typeface="Fira Sans"/>
              </a:rPr>
              <a:t>Tốc</a:t>
            </a:r>
            <a:r>
              <a:rPr lang="en-US" sz="1300" dirty="0">
                <a:latin typeface="Fira Sans"/>
                <a:ea typeface="Fira Sans"/>
                <a:cs typeface="Fira Sans"/>
                <a:sym typeface="Fira Sans"/>
              </a:rPr>
              <a:t> </a:t>
            </a:r>
            <a:r>
              <a:rPr lang="en-US" sz="1300" dirty="0" err="1">
                <a:latin typeface="Fira Sans"/>
                <a:ea typeface="Fira Sans"/>
                <a:cs typeface="Fira Sans"/>
                <a:sym typeface="Fira Sans"/>
              </a:rPr>
              <a:t>độ</a:t>
            </a:r>
            <a:r>
              <a:rPr lang="en-US" sz="1300" dirty="0">
                <a:latin typeface="Fira Sans"/>
                <a:ea typeface="Fira Sans"/>
                <a:cs typeface="Fira Sans"/>
                <a:sym typeface="Fira Sans"/>
              </a:rPr>
              <a:t> </a:t>
            </a:r>
            <a:r>
              <a:rPr lang="en-US" sz="1300" dirty="0" err="1">
                <a:latin typeface="Fira Sans"/>
                <a:ea typeface="Fira Sans"/>
                <a:cs typeface="Fira Sans"/>
                <a:sym typeface="Fira Sans"/>
              </a:rPr>
              <a:t>xử</a:t>
            </a:r>
            <a:r>
              <a:rPr lang="en-US" sz="1300" dirty="0">
                <a:latin typeface="Fira Sans"/>
                <a:ea typeface="Fira Sans"/>
                <a:cs typeface="Fira Sans"/>
                <a:sym typeface="Fira Sans"/>
              </a:rPr>
              <a:t> </a:t>
            </a:r>
            <a:r>
              <a:rPr lang="en-US" sz="1300" dirty="0" err="1">
                <a:latin typeface="Fira Sans"/>
                <a:ea typeface="Fira Sans"/>
                <a:cs typeface="Fira Sans"/>
                <a:sym typeface="Fira Sans"/>
              </a:rPr>
              <a:t>lý</a:t>
            </a:r>
            <a:r>
              <a:rPr lang="en-US" sz="1300" dirty="0">
                <a:latin typeface="Fira Sans"/>
                <a:ea typeface="Fira Sans"/>
                <a:cs typeface="Fira Sans"/>
                <a:sym typeface="Fira Sans"/>
              </a:rPr>
              <a:t> </a:t>
            </a:r>
            <a:r>
              <a:rPr lang="en-US" sz="1300" dirty="0" err="1">
                <a:latin typeface="Fira Sans"/>
                <a:ea typeface="Fira Sans"/>
                <a:cs typeface="Fira Sans"/>
                <a:sym typeface="Fira Sans"/>
              </a:rPr>
              <a:t>nhanh</a:t>
            </a:r>
            <a:r>
              <a:rPr lang="en-US" sz="1300" dirty="0">
                <a:latin typeface="Fira Sans"/>
                <a:ea typeface="Fira Sans"/>
                <a:cs typeface="Fira Sans"/>
                <a:sym typeface="Fira Sans"/>
              </a:rPr>
              <a:t>.</a:t>
            </a:r>
          </a:p>
          <a:p>
            <a:pPr marL="0" lvl="0" indent="0" algn="just" rtl="0">
              <a:lnSpc>
                <a:spcPct val="150000"/>
              </a:lnSpc>
              <a:spcBef>
                <a:spcPts val="0"/>
              </a:spcBef>
              <a:spcAft>
                <a:spcPts val="0"/>
              </a:spcAft>
              <a:buNone/>
            </a:pPr>
            <a:r>
              <a:rPr lang="en-US" sz="1300" dirty="0">
                <a:latin typeface="Fira Sans"/>
                <a:ea typeface="Fira Sans"/>
                <a:cs typeface="Fira Sans"/>
                <a:sym typeface="Fira Sans"/>
              </a:rPr>
              <a:t>- </a:t>
            </a:r>
            <a:r>
              <a:rPr lang="en-US" sz="1300" dirty="0" err="1">
                <a:latin typeface="Fira Sans"/>
                <a:ea typeface="Fira Sans"/>
                <a:cs typeface="Fira Sans"/>
                <a:sym typeface="Fira Sans"/>
              </a:rPr>
              <a:t>Dễ</a:t>
            </a:r>
            <a:r>
              <a:rPr lang="en-US" sz="1300" dirty="0">
                <a:latin typeface="Fira Sans"/>
                <a:ea typeface="Fira Sans"/>
                <a:cs typeface="Fira Sans"/>
                <a:sym typeface="Fira Sans"/>
              </a:rPr>
              <a:t> </a:t>
            </a:r>
            <a:r>
              <a:rPr lang="en-US" sz="1300" dirty="0" err="1">
                <a:latin typeface="Fira Sans"/>
                <a:ea typeface="Fira Sans"/>
                <a:cs typeface="Fira Sans"/>
                <a:sym typeface="Fira Sans"/>
              </a:rPr>
              <a:t>sử</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dụng</a:t>
            </a:r>
            <a:r>
              <a:rPr lang="en-US" sz="1300" dirty="0">
                <a:latin typeface="Fira Sans"/>
                <a:ea typeface="Fira Sans"/>
                <a:cs typeface="Fira Sans"/>
                <a:sym typeface="Fira Sans"/>
              </a:rPr>
              <a:t>.</a:t>
            </a:r>
          </a:p>
          <a:p>
            <a:pPr marL="0" lvl="0" indent="0" algn="just" rtl="0">
              <a:lnSpc>
                <a:spcPct val="150000"/>
              </a:lnSpc>
              <a:spcBef>
                <a:spcPts val="0"/>
              </a:spcBef>
              <a:spcAft>
                <a:spcPts val="0"/>
              </a:spcAft>
              <a:buNone/>
            </a:pPr>
            <a:r>
              <a:rPr lang="en-US" sz="1300" dirty="0">
                <a:latin typeface="Fira Sans"/>
                <a:ea typeface="Fira Sans"/>
                <a:cs typeface="Fira Sans"/>
                <a:sym typeface="Fira Sans"/>
              </a:rPr>
              <a:t>- </a:t>
            </a:r>
            <a:r>
              <a:rPr lang="vi-VN" sz="1300" dirty="0">
                <a:latin typeface="Fira Sans"/>
                <a:ea typeface="Fira Sans"/>
                <a:cs typeface="Fira Sans"/>
                <a:sym typeface="Fira Sans"/>
              </a:rPr>
              <a:t>Tính bảo mật cao</a:t>
            </a:r>
            <a:r>
              <a:rPr lang="en-US" sz="1300" dirty="0">
                <a:latin typeface="Fira Sans"/>
                <a:ea typeface="Fira Sans"/>
                <a:cs typeface="Fira Sans"/>
                <a:sym typeface="Fira Sans"/>
              </a:rPr>
              <a:t>.</a:t>
            </a:r>
            <a:endParaRPr lang="en" sz="13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p:txBody>
      </p:sp>
      <p:sp>
        <p:nvSpPr>
          <p:cNvPr id="8" name="Google Shape;1639;p20">
            <a:extLst>
              <a:ext uri="{FF2B5EF4-FFF2-40B4-BE49-F238E27FC236}">
                <a16:creationId xmlns:a16="http://schemas.microsoft.com/office/drawing/2014/main" id="{5A445872-405B-F785-8049-5A072D3A905F}"/>
              </a:ext>
            </a:extLst>
          </p:cNvPr>
          <p:cNvSpPr/>
          <p:nvPr/>
        </p:nvSpPr>
        <p:spPr>
          <a:xfrm>
            <a:off x="4756634" y="942654"/>
            <a:ext cx="3682357" cy="3739392"/>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78;p20">
            <a:extLst>
              <a:ext uri="{FF2B5EF4-FFF2-40B4-BE49-F238E27FC236}">
                <a16:creationId xmlns:a16="http://schemas.microsoft.com/office/drawing/2014/main" id="{03761308-A512-34D8-2557-0C83BAA145FF}"/>
              </a:ext>
            </a:extLst>
          </p:cNvPr>
          <p:cNvSpPr txBox="1"/>
          <p:nvPr/>
        </p:nvSpPr>
        <p:spPr>
          <a:xfrm>
            <a:off x="4756423" y="3052949"/>
            <a:ext cx="3682411"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0" i="0" dirty="0">
                <a:solidFill>
                  <a:srgbClr val="004B53"/>
                </a:solidFill>
                <a:effectLst/>
                <a:latin typeface="Fira Sans Medium" panose="020B0603050000020004" pitchFamily="34" charset="0"/>
                <a:ea typeface="Fira Sans Medium" panose="020B0603050000020004" pitchFamily="34" charset="0"/>
                <a:cs typeface="Fira Sans Medium" panose="020B0603050000020004" pitchFamily="34" charset="0"/>
              </a:rPr>
              <a:t>NHƯỢC ĐIỂM</a:t>
            </a:r>
            <a:endParaRPr lang="en" sz="1500" dirty="0">
              <a:solidFill>
                <a:schemeClr val="accent5">
                  <a:lumMod val="50000"/>
                </a:schemeClr>
              </a:solidFill>
              <a:latin typeface="Fira Sans Medium"/>
              <a:ea typeface="Fira Sans Medium"/>
              <a:cs typeface="Fira Sans Medium"/>
              <a:sym typeface="Fira Sans Medium"/>
            </a:endParaRPr>
          </a:p>
        </p:txBody>
      </p:sp>
      <p:sp>
        <p:nvSpPr>
          <p:cNvPr id="10" name="Google Shape;1484;p17">
            <a:extLst>
              <a:ext uri="{FF2B5EF4-FFF2-40B4-BE49-F238E27FC236}">
                <a16:creationId xmlns:a16="http://schemas.microsoft.com/office/drawing/2014/main" id="{5D700A63-10D0-C522-E605-ABE4542A238C}"/>
              </a:ext>
            </a:extLst>
          </p:cNvPr>
          <p:cNvSpPr txBox="1"/>
          <p:nvPr/>
        </p:nvSpPr>
        <p:spPr>
          <a:xfrm>
            <a:off x="4756423" y="3534149"/>
            <a:ext cx="3677063" cy="1147898"/>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300" dirty="0">
                <a:latin typeface="Fira Sans"/>
                <a:ea typeface="Fira Sans"/>
                <a:cs typeface="Fira Sans"/>
                <a:sym typeface="Fira Sans"/>
              </a:rPr>
              <a:t>- </a:t>
            </a:r>
            <a:r>
              <a:rPr lang="en-US" sz="1300" dirty="0" err="1">
                <a:latin typeface="Fira Sans"/>
                <a:ea typeface="Fira Sans"/>
                <a:cs typeface="Fira Sans"/>
                <a:sym typeface="Fira Sans"/>
              </a:rPr>
              <a:t>Thiếu</a:t>
            </a:r>
            <a:r>
              <a:rPr lang="en-US" sz="1300" dirty="0">
                <a:latin typeface="Fira Sans"/>
                <a:ea typeface="Fira Sans"/>
                <a:cs typeface="Fira Sans"/>
                <a:sym typeface="Fira Sans"/>
              </a:rPr>
              <a:t> </a:t>
            </a:r>
            <a:r>
              <a:rPr lang="en-US" sz="1300" dirty="0" err="1">
                <a:latin typeface="Fira Sans"/>
                <a:ea typeface="Fira Sans"/>
                <a:cs typeface="Fira Sans"/>
                <a:sym typeface="Fira Sans"/>
              </a:rPr>
              <a:t>sự</a:t>
            </a:r>
            <a:r>
              <a:rPr lang="en-US" sz="1300" dirty="0">
                <a:latin typeface="Fira Sans"/>
                <a:ea typeface="Fira Sans"/>
                <a:cs typeface="Fira Sans"/>
                <a:sym typeface="Fira Sans"/>
              </a:rPr>
              <a:t> </a:t>
            </a:r>
            <a:r>
              <a:rPr lang="en-US" sz="1300" dirty="0" err="1">
                <a:latin typeface="Fira Sans"/>
                <a:ea typeface="Fira Sans"/>
                <a:cs typeface="Fira Sans"/>
                <a:sym typeface="Fira Sans"/>
              </a:rPr>
              <a:t>liên</a:t>
            </a:r>
            <a:r>
              <a:rPr lang="en-US" sz="1300" dirty="0">
                <a:latin typeface="Fira Sans"/>
                <a:ea typeface="Fira Sans"/>
                <a:cs typeface="Fira Sans"/>
                <a:sym typeface="Fira Sans"/>
              </a:rPr>
              <a:t> </a:t>
            </a:r>
            <a:r>
              <a:rPr lang="en-US" sz="1300" dirty="0" err="1">
                <a:latin typeface="Fira Sans"/>
                <a:ea typeface="Fira Sans"/>
                <a:cs typeface="Fira Sans"/>
                <a:sym typeface="Fira Sans"/>
              </a:rPr>
              <a:t>kết</a:t>
            </a:r>
            <a:r>
              <a:rPr lang="en-US" sz="1300" dirty="0">
                <a:latin typeface="Fira Sans"/>
                <a:ea typeface="Fira Sans"/>
                <a:cs typeface="Fira Sans"/>
                <a:sym typeface="Fira Sans"/>
              </a:rPr>
              <a:t> </a:t>
            </a:r>
            <a:r>
              <a:rPr lang="en-US" sz="1300" dirty="0" err="1">
                <a:latin typeface="Fira Sans"/>
                <a:ea typeface="Fira Sans"/>
                <a:cs typeface="Fira Sans"/>
                <a:sym typeface="Fira Sans"/>
              </a:rPr>
              <a:t>giữa</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các</a:t>
            </a:r>
            <a:r>
              <a:rPr lang="en-US" sz="1300" dirty="0">
                <a:latin typeface="Fira Sans"/>
                <a:ea typeface="Fira Sans"/>
                <a:cs typeface="Fira Sans"/>
                <a:sym typeface="Fira Sans"/>
              </a:rPr>
              <a:t> </a:t>
            </a:r>
            <a:r>
              <a:rPr lang="en-US" sz="1300" dirty="0" err="1">
                <a:latin typeface="Fira Sans"/>
                <a:ea typeface="Fira Sans"/>
                <a:cs typeface="Fira Sans"/>
                <a:sym typeface="Fira Sans"/>
              </a:rPr>
              <a:t>phiên</a:t>
            </a:r>
            <a:r>
              <a:rPr lang="en-US" sz="1300" dirty="0">
                <a:latin typeface="Fira Sans"/>
                <a:ea typeface="Fira Sans"/>
                <a:cs typeface="Fira Sans"/>
                <a:sym typeface="Fira Sans"/>
              </a:rPr>
              <a:t> </a:t>
            </a:r>
            <a:r>
              <a:rPr lang="en-US" sz="1300" dirty="0" err="1">
                <a:latin typeface="Fira Sans"/>
                <a:ea typeface="Fira Sans"/>
                <a:cs typeface="Fira Sans"/>
                <a:sym typeface="Fira Sans"/>
              </a:rPr>
              <a:t>bản</a:t>
            </a:r>
            <a:r>
              <a:rPr lang="en-US" sz="1300" dirty="0">
                <a:latin typeface="Fira Sans"/>
                <a:ea typeface="Fira Sans"/>
                <a:cs typeface="Fira Sans"/>
                <a:sym typeface="Fira Sans"/>
              </a:rPr>
              <a:t>, </a:t>
            </a:r>
            <a:r>
              <a:rPr lang="en-US" sz="1300" dirty="0" err="1">
                <a:latin typeface="Fira Sans"/>
                <a:ea typeface="Fira Sans"/>
                <a:cs typeface="Fira Sans"/>
                <a:sym typeface="Fira Sans"/>
              </a:rPr>
              <a:t>nếu</a:t>
            </a:r>
            <a:r>
              <a:rPr lang="en-US" sz="1300" dirty="0">
                <a:latin typeface="Fira Sans"/>
                <a:ea typeface="Fira Sans"/>
                <a:cs typeface="Fira Sans"/>
                <a:sym typeface="Fira Sans"/>
              </a:rPr>
              <a:t> </a:t>
            </a:r>
            <a:r>
              <a:rPr lang="en-US" sz="1300" dirty="0" err="1">
                <a:latin typeface="Fira Sans"/>
                <a:ea typeface="Fira Sans"/>
                <a:cs typeface="Fira Sans"/>
                <a:sym typeface="Fira Sans"/>
              </a:rPr>
              <a:t>cố</a:t>
            </a:r>
            <a:r>
              <a:rPr lang="en-US" sz="1300" dirty="0">
                <a:latin typeface="Fira Sans"/>
                <a:ea typeface="Fira Sans"/>
                <a:cs typeface="Fira Sans"/>
                <a:sym typeface="Fira Sans"/>
              </a:rPr>
              <a:t> </a:t>
            </a:r>
            <a:r>
              <a:rPr lang="en-US" sz="1300" dirty="0" err="1">
                <a:latin typeface="Fira Sans"/>
                <a:ea typeface="Fira Sans"/>
                <a:cs typeface="Fira Sans"/>
                <a:sym typeface="Fira Sans"/>
              </a:rPr>
              <a:t>cập</a:t>
            </a:r>
            <a:r>
              <a:rPr lang="en-US" sz="1300" dirty="0">
                <a:latin typeface="Fira Sans"/>
                <a:ea typeface="Fira Sans"/>
                <a:cs typeface="Fira Sans"/>
                <a:sym typeface="Fira Sans"/>
              </a:rPr>
              <a:t> </a:t>
            </a:r>
            <a:r>
              <a:rPr lang="en-US" sz="1300" dirty="0" err="1">
                <a:latin typeface="Fira Sans"/>
                <a:ea typeface="Fira Sans"/>
                <a:cs typeface="Fira Sans"/>
                <a:sym typeface="Fira Sans"/>
              </a:rPr>
              <a:t>nhật</a:t>
            </a:r>
            <a:r>
              <a:rPr lang="en-US" sz="1300" dirty="0">
                <a:latin typeface="Fira Sans"/>
                <a:ea typeface="Fira Sans"/>
                <a:cs typeface="Fira Sans"/>
                <a:sym typeface="Fira Sans"/>
              </a:rPr>
              <a:t> </a:t>
            </a:r>
            <a:r>
              <a:rPr lang="en-US" sz="1300" dirty="0" err="1">
                <a:latin typeface="Fira Sans"/>
                <a:ea typeface="Fira Sans"/>
                <a:cs typeface="Fira Sans"/>
                <a:sym typeface="Fira Sans"/>
              </a:rPr>
              <a:t>mã</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nguồn</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có</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thể</a:t>
            </a:r>
            <a:r>
              <a:rPr lang="en-US" sz="1300" dirty="0">
                <a:latin typeface="Fira Sans"/>
                <a:ea typeface="Fira Sans"/>
                <a:cs typeface="Fira Sans"/>
                <a:sym typeface="Fira Sans"/>
              </a:rPr>
              <a:t> </a:t>
            </a:r>
            <a:r>
              <a:rPr lang="en-US" sz="1300" dirty="0" err="1">
                <a:latin typeface="Fira Sans"/>
                <a:ea typeface="Fira Sans"/>
                <a:cs typeface="Fira Sans"/>
                <a:sym typeface="Fira Sans"/>
              </a:rPr>
              <a:t>khiến</a:t>
            </a:r>
            <a:r>
              <a:rPr lang="en-US" sz="1300" dirty="0">
                <a:latin typeface="Fira Sans"/>
                <a:ea typeface="Fira Sans"/>
                <a:cs typeface="Fira Sans"/>
                <a:sym typeface="Fira Sans"/>
              </a:rPr>
              <a:t> </a:t>
            </a:r>
            <a:r>
              <a:rPr lang="en-US" sz="1300" dirty="0" err="1">
                <a:latin typeface="Fira Sans"/>
                <a:ea typeface="Fira Sans"/>
                <a:cs typeface="Fira Sans"/>
                <a:sym typeface="Fira Sans"/>
              </a:rPr>
              <a:t>cho</a:t>
            </a:r>
            <a:r>
              <a:rPr lang="en-US" sz="1300" dirty="0">
                <a:latin typeface="Fira Sans"/>
                <a:ea typeface="Fira Sans"/>
                <a:cs typeface="Fira Sans"/>
                <a:sym typeface="Fira Sans"/>
              </a:rPr>
              <a:t> </a:t>
            </a:r>
            <a:r>
              <a:rPr lang="en-US" sz="1300" dirty="0" err="1">
                <a:latin typeface="Fira Sans"/>
                <a:ea typeface="Fira Sans"/>
                <a:cs typeface="Fira Sans"/>
                <a:sym typeface="Fira Sans"/>
              </a:rPr>
              <a:t>ứng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dụng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bị</a:t>
            </a:r>
            <a:r>
              <a:rPr lang="en-US" sz="1300" dirty="0">
                <a:latin typeface="Fira Sans"/>
                <a:ea typeface="Fira Sans"/>
                <a:cs typeface="Fira Sans"/>
                <a:sym typeface="Fira Sans"/>
              </a:rPr>
              <a:t> </a:t>
            </a:r>
            <a:r>
              <a:rPr lang="en-US" sz="1300" dirty="0" err="1">
                <a:latin typeface="Fira Sans"/>
                <a:ea typeface="Fira Sans"/>
                <a:cs typeface="Fira Sans"/>
                <a:sym typeface="Fira Sans"/>
              </a:rPr>
              <a:t>gián</a:t>
            </a:r>
            <a:r>
              <a:rPr lang="en-US" sz="1300" dirty="0">
                <a:latin typeface="Fira Sans"/>
                <a:ea typeface="Fira Sans"/>
                <a:cs typeface="Fira Sans"/>
                <a:sym typeface="Fira Sans"/>
              </a:rPr>
              <a:t> </a:t>
            </a:r>
            <a:r>
              <a:rPr lang="en-US" sz="1300" dirty="0" err="1">
                <a:latin typeface="Fira Sans"/>
                <a:ea typeface="Fira Sans"/>
                <a:cs typeface="Fira Sans"/>
                <a:sym typeface="Fira Sans"/>
              </a:rPr>
              <a:t>đoạn</a:t>
            </a:r>
            <a:r>
              <a:rPr lang="en-US" sz="1300" dirty="0">
                <a:latin typeface="Fira Sans"/>
                <a:ea typeface="Fira Sans"/>
                <a:cs typeface="Fira Sans"/>
                <a:sym typeface="Fira Sans"/>
              </a:rPr>
              <a:t> </a:t>
            </a:r>
            <a:r>
              <a:rPr lang="en-US" sz="1300" dirty="0" err="1">
                <a:latin typeface="Fira Sans"/>
                <a:ea typeface="Fira Sans"/>
                <a:cs typeface="Fira Sans"/>
                <a:sym typeface="Fira Sans"/>
              </a:rPr>
              <a:t>hoặc</a:t>
            </a:r>
            <a:r>
              <a:rPr lang="en-US" sz="1300" dirty="0">
                <a:latin typeface="Fira Sans"/>
                <a:ea typeface="Fira Sans"/>
                <a:cs typeface="Fira Sans"/>
                <a:sym typeface="Fira Sans"/>
              </a:rPr>
              <a:t> </a:t>
            </a:r>
            <a:r>
              <a:rPr lang="en-US" sz="1300" dirty="0" err="1">
                <a:latin typeface="Fira Sans"/>
                <a:ea typeface="Fira Sans"/>
                <a:cs typeface="Fira Sans"/>
                <a:sym typeface="Fira Sans"/>
              </a:rPr>
              <a:t>phá</a:t>
            </a:r>
            <a:r>
              <a:rPr lang="en-US" sz="1300" dirty="0">
                <a:latin typeface="Fira Sans"/>
                <a:ea typeface="Fira Sans"/>
                <a:cs typeface="Fira Sans"/>
                <a:sym typeface="Fira Sans"/>
              </a:rPr>
              <a:t> </a:t>
            </a:r>
            <a:r>
              <a:rPr lang="en-US" sz="1300" dirty="0" err="1">
                <a:latin typeface="Fira Sans"/>
                <a:ea typeface="Fira Sans"/>
                <a:cs typeface="Fira Sans"/>
                <a:sym typeface="Fira Sans"/>
              </a:rPr>
              <a:t>vỡ</a:t>
            </a:r>
            <a:r>
              <a:rPr lang="en-US" sz="1300" dirty="0">
                <a:latin typeface="Fira Sans"/>
                <a:ea typeface="Fira Sans"/>
                <a:cs typeface="Fira Sans"/>
                <a:sym typeface="Fira Sans"/>
              </a:rPr>
              <a:t>.</a:t>
            </a:r>
            <a:endParaRPr lang="en" sz="1300" dirty="0">
              <a:latin typeface="Fira Sans"/>
              <a:ea typeface="Fira Sans"/>
              <a:cs typeface="Fira Sans"/>
              <a:sym typeface="Fira Sans"/>
            </a:endParaRPr>
          </a:p>
        </p:txBody>
      </p:sp>
    </p:spTree>
    <p:extLst>
      <p:ext uri="{BB962C8B-B14F-4D97-AF65-F5344CB8AC3E}">
        <p14:creationId xmlns:p14="http://schemas.microsoft.com/office/powerpoint/2010/main" val="134917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47" presetClass="exit" presetSubtype="0" fill="hold" grpId="1" nodeType="clickEffect">
                                  <p:stCondLst>
                                    <p:cond delay="0"/>
                                  </p:stCondLst>
                                  <p:childTnLst>
                                    <p:animEffect transition="out" filter="fade">
                                      <p:cBhvr>
                                        <p:cTn id="43" dur="1000"/>
                                        <p:tgtEl>
                                          <p:spTgt spid="2"/>
                                        </p:tgtEl>
                                      </p:cBhvr>
                                    </p:animEffect>
                                    <p:anim calcmode="lin" valueType="num">
                                      <p:cBhvr>
                                        <p:cTn id="44" dur="1000"/>
                                        <p:tgtEl>
                                          <p:spTgt spid="2"/>
                                        </p:tgtEl>
                                        <p:attrNameLst>
                                          <p:attrName>ppt_x</p:attrName>
                                        </p:attrNameLst>
                                      </p:cBhvr>
                                      <p:tavLst>
                                        <p:tav tm="0">
                                          <p:val>
                                            <p:strVal val="ppt_x"/>
                                          </p:val>
                                        </p:tav>
                                        <p:tav tm="100000">
                                          <p:val>
                                            <p:strVal val="ppt_x"/>
                                          </p:val>
                                        </p:tav>
                                      </p:tavLst>
                                    </p:anim>
                                    <p:anim calcmode="lin" valueType="num">
                                      <p:cBhvr>
                                        <p:cTn id="45" dur="1000"/>
                                        <p:tgtEl>
                                          <p:spTgt spid="2"/>
                                        </p:tgtEl>
                                        <p:attrNameLst>
                                          <p:attrName>ppt_y</p:attrName>
                                        </p:attrNameLst>
                                      </p:cBhvr>
                                      <p:tavLst>
                                        <p:tav tm="0">
                                          <p:val>
                                            <p:strVal val="ppt_y"/>
                                          </p:val>
                                        </p:tav>
                                        <p:tav tm="100000">
                                          <p:val>
                                            <p:strVal val="ppt_y-.1"/>
                                          </p:val>
                                        </p:tav>
                                      </p:tavLst>
                                    </p:anim>
                                    <p:set>
                                      <p:cBhvr>
                                        <p:cTn id="46" dur="1" fill="hold">
                                          <p:stCondLst>
                                            <p:cond delay="999"/>
                                          </p:stCondLst>
                                        </p:cTn>
                                        <p:tgtEl>
                                          <p:spTgt spid="2"/>
                                        </p:tgtEl>
                                        <p:attrNameLst>
                                          <p:attrName>style.visibility</p:attrName>
                                        </p:attrNameLst>
                                      </p:cBhvr>
                                      <p:to>
                                        <p:strVal val="hidden"/>
                                      </p:to>
                                    </p:set>
                                  </p:childTnLst>
                                </p:cTn>
                              </p:par>
                              <p:par>
                                <p:cTn id="47" presetID="47" presetClass="exit" presetSubtype="0" fill="hold" grpId="1" nodeType="withEffect">
                                  <p:stCondLst>
                                    <p:cond delay="0"/>
                                  </p:stCondLst>
                                  <p:childTnLst>
                                    <p:animEffect transition="out" filter="fade">
                                      <p:cBhvr>
                                        <p:cTn id="48" dur="1000"/>
                                        <p:tgtEl>
                                          <p:spTgt spid="5"/>
                                        </p:tgtEl>
                                      </p:cBhvr>
                                    </p:animEffect>
                                    <p:anim calcmode="lin" valueType="num">
                                      <p:cBhvr>
                                        <p:cTn id="49" dur="1000"/>
                                        <p:tgtEl>
                                          <p:spTgt spid="5"/>
                                        </p:tgtEl>
                                        <p:attrNameLst>
                                          <p:attrName>ppt_x</p:attrName>
                                        </p:attrNameLst>
                                      </p:cBhvr>
                                      <p:tavLst>
                                        <p:tav tm="0">
                                          <p:val>
                                            <p:strVal val="ppt_x"/>
                                          </p:val>
                                        </p:tav>
                                        <p:tav tm="100000">
                                          <p:val>
                                            <p:strVal val="ppt_x"/>
                                          </p:val>
                                        </p:tav>
                                      </p:tavLst>
                                    </p:anim>
                                    <p:anim calcmode="lin" valueType="num">
                                      <p:cBhvr>
                                        <p:cTn id="50" dur="1000"/>
                                        <p:tgtEl>
                                          <p:spTgt spid="5"/>
                                        </p:tgtEl>
                                        <p:attrNameLst>
                                          <p:attrName>ppt_y</p:attrName>
                                        </p:attrNameLst>
                                      </p:cBhvr>
                                      <p:tavLst>
                                        <p:tav tm="0">
                                          <p:val>
                                            <p:strVal val="ppt_y"/>
                                          </p:val>
                                        </p:tav>
                                        <p:tav tm="100000">
                                          <p:val>
                                            <p:strVal val="ppt_y-.1"/>
                                          </p:val>
                                        </p:tav>
                                      </p:tavLst>
                                    </p:anim>
                                    <p:set>
                                      <p:cBhvr>
                                        <p:cTn id="51" dur="1" fill="hold">
                                          <p:stCondLst>
                                            <p:cond delay="999"/>
                                          </p:stCondLst>
                                        </p:cTn>
                                        <p:tgtEl>
                                          <p:spTgt spid="5"/>
                                        </p:tgtEl>
                                        <p:attrNameLst>
                                          <p:attrName>style.visibility</p:attrName>
                                        </p:attrNameLst>
                                      </p:cBhvr>
                                      <p:to>
                                        <p:strVal val="hidden"/>
                                      </p:to>
                                    </p:set>
                                  </p:childTnLst>
                                </p:cTn>
                              </p:par>
                              <p:par>
                                <p:cTn id="52" presetID="47" presetClass="exit" presetSubtype="0" fill="hold" grpId="1" nodeType="withEffect">
                                  <p:stCondLst>
                                    <p:cond delay="0"/>
                                  </p:stCondLst>
                                  <p:childTnLst>
                                    <p:animEffect transition="out" filter="fade">
                                      <p:cBhvr>
                                        <p:cTn id="53" dur="1000"/>
                                        <p:tgtEl>
                                          <p:spTgt spid="4"/>
                                        </p:tgtEl>
                                      </p:cBhvr>
                                    </p:animEffect>
                                    <p:anim calcmode="lin" valueType="num">
                                      <p:cBhvr>
                                        <p:cTn id="54" dur="1000"/>
                                        <p:tgtEl>
                                          <p:spTgt spid="4"/>
                                        </p:tgtEl>
                                        <p:attrNameLst>
                                          <p:attrName>ppt_x</p:attrName>
                                        </p:attrNameLst>
                                      </p:cBhvr>
                                      <p:tavLst>
                                        <p:tav tm="0">
                                          <p:val>
                                            <p:strVal val="ppt_x"/>
                                          </p:val>
                                        </p:tav>
                                        <p:tav tm="100000">
                                          <p:val>
                                            <p:strVal val="ppt_x"/>
                                          </p:val>
                                        </p:tav>
                                      </p:tavLst>
                                    </p:anim>
                                    <p:anim calcmode="lin" valueType="num">
                                      <p:cBhvr>
                                        <p:cTn id="55" dur="1000"/>
                                        <p:tgtEl>
                                          <p:spTgt spid="4"/>
                                        </p:tgtEl>
                                        <p:attrNameLst>
                                          <p:attrName>ppt_y</p:attrName>
                                        </p:attrNameLst>
                                      </p:cBhvr>
                                      <p:tavLst>
                                        <p:tav tm="0">
                                          <p:val>
                                            <p:strVal val="ppt_y"/>
                                          </p:val>
                                        </p:tav>
                                        <p:tav tm="100000">
                                          <p:val>
                                            <p:strVal val="ppt_y-.1"/>
                                          </p:val>
                                        </p:tav>
                                      </p:tavLst>
                                    </p:anim>
                                    <p:set>
                                      <p:cBhvr>
                                        <p:cTn id="56" dur="1" fill="hold">
                                          <p:stCondLst>
                                            <p:cond delay="999"/>
                                          </p:stCondLst>
                                        </p:cTn>
                                        <p:tgtEl>
                                          <p:spTgt spid="4"/>
                                        </p:tgtEl>
                                        <p:attrNameLst>
                                          <p:attrName>style.visibility</p:attrName>
                                        </p:attrNameLst>
                                      </p:cBhvr>
                                      <p:to>
                                        <p:strVal val="hidden"/>
                                      </p:to>
                                    </p:set>
                                  </p:childTnLst>
                                </p:cTn>
                              </p:par>
                              <p:par>
                                <p:cTn id="57" presetID="47" presetClass="exit" presetSubtype="0" fill="hold" grpId="1" nodeType="withEffect">
                                  <p:stCondLst>
                                    <p:cond delay="0"/>
                                  </p:stCondLst>
                                  <p:childTnLst>
                                    <p:animEffect transition="out" filter="fade">
                                      <p:cBhvr>
                                        <p:cTn id="58" dur="1000"/>
                                        <p:tgtEl>
                                          <p:spTgt spid="3"/>
                                        </p:tgtEl>
                                      </p:cBhvr>
                                    </p:animEffect>
                                    <p:anim calcmode="lin" valueType="num">
                                      <p:cBhvr>
                                        <p:cTn id="59" dur="1000"/>
                                        <p:tgtEl>
                                          <p:spTgt spid="3"/>
                                        </p:tgtEl>
                                        <p:attrNameLst>
                                          <p:attrName>ppt_x</p:attrName>
                                        </p:attrNameLst>
                                      </p:cBhvr>
                                      <p:tavLst>
                                        <p:tav tm="0">
                                          <p:val>
                                            <p:strVal val="ppt_x"/>
                                          </p:val>
                                        </p:tav>
                                        <p:tav tm="100000">
                                          <p:val>
                                            <p:strVal val="ppt_x"/>
                                          </p:val>
                                        </p:tav>
                                      </p:tavLst>
                                    </p:anim>
                                    <p:anim calcmode="lin" valueType="num">
                                      <p:cBhvr>
                                        <p:cTn id="60" dur="1000"/>
                                        <p:tgtEl>
                                          <p:spTgt spid="3"/>
                                        </p:tgtEl>
                                        <p:attrNameLst>
                                          <p:attrName>ppt_y</p:attrName>
                                        </p:attrNameLst>
                                      </p:cBhvr>
                                      <p:tavLst>
                                        <p:tav tm="0">
                                          <p:val>
                                            <p:strVal val="ppt_y"/>
                                          </p:val>
                                        </p:tav>
                                        <p:tav tm="100000">
                                          <p:val>
                                            <p:strVal val="ppt_y-.1"/>
                                          </p:val>
                                        </p:tav>
                                      </p:tavLst>
                                    </p:anim>
                                    <p:set>
                                      <p:cBhvr>
                                        <p:cTn id="61" dur="1" fill="hold">
                                          <p:stCondLst>
                                            <p:cond delay="999"/>
                                          </p:stCondLst>
                                        </p:cTn>
                                        <p:tgtEl>
                                          <p:spTgt spid="3"/>
                                        </p:tgtEl>
                                        <p:attrNameLst>
                                          <p:attrName>style.visibility</p:attrName>
                                        </p:attrNameLst>
                                      </p:cBhvr>
                                      <p:to>
                                        <p:strVal val="hidden"/>
                                      </p:to>
                                    </p:set>
                                  </p:childTnLst>
                                </p:cTn>
                              </p:par>
                              <p:par>
                                <p:cTn id="62" presetID="47" presetClass="exit" presetSubtype="0" fill="hold" grpId="1" nodeType="withEffect">
                                  <p:stCondLst>
                                    <p:cond delay="0"/>
                                  </p:stCondLst>
                                  <p:childTnLst>
                                    <p:animEffect transition="out" filter="fade">
                                      <p:cBhvr>
                                        <p:cTn id="63" dur="1000"/>
                                        <p:tgtEl>
                                          <p:spTgt spid="8"/>
                                        </p:tgtEl>
                                      </p:cBhvr>
                                    </p:animEffect>
                                    <p:anim calcmode="lin" valueType="num">
                                      <p:cBhvr>
                                        <p:cTn id="64" dur="1000"/>
                                        <p:tgtEl>
                                          <p:spTgt spid="8"/>
                                        </p:tgtEl>
                                        <p:attrNameLst>
                                          <p:attrName>ppt_x</p:attrName>
                                        </p:attrNameLst>
                                      </p:cBhvr>
                                      <p:tavLst>
                                        <p:tav tm="0">
                                          <p:val>
                                            <p:strVal val="ppt_x"/>
                                          </p:val>
                                        </p:tav>
                                        <p:tav tm="100000">
                                          <p:val>
                                            <p:strVal val="ppt_x"/>
                                          </p:val>
                                        </p:tav>
                                      </p:tavLst>
                                    </p:anim>
                                    <p:anim calcmode="lin" valueType="num">
                                      <p:cBhvr>
                                        <p:cTn id="65" dur="1000"/>
                                        <p:tgtEl>
                                          <p:spTgt spid="8"/>
                                        </p:tgtEl>
                                        <p:attrNameLst>
                                          <p:attrName>ppt_y</p:attrName>
                                        </p:attrNameLst>
                                      </p:cBhvr>
                                      <p:tavLst>
                                        <p:tav tm="0">
                                          <p:val>
                                            <p:strVal val="ppt_y"/>
                                          </p:val>
                                        </p:tav>
                                        <p:tav tm="100000">
                                          <p:val>
                                            <p:strVal val="ppt_y-.1"/>
                                          </p:val>
                                        </p:tav>
                                      </p:tavLst>
                                    </p:anim>
                                    <p:set>
                                      <p:cBhvr>
                                        <p:cTn id="66" dur="1" fill="hold">
                                          <p:stCondLst>
                                            <p:cond delay="999"/>
                                          </p:stCondLst>
                                        </p:cTn>
                                        <p:tgtEl>
                                          <p:spTgt spid="8"/>
                                        </p:tgtEl>
                                        <p:attrNameLst>
                                          <p:attrName>style.visibility</p:attrName>
                                        </p:attrNameLst>
                                      </p:cBhvr>
                                      <p:to>
                                        <p:strVal val="hidden"/>
                                      </p:to>
                                    </p:set>
                                  </p:childTnLst>
                                </p:cTn>
                              </p:par>
                              <p:par>
                                <p:cTn id="67" presetID="47" presetClass="exit" presetSubtype="0" fill="hold" grpId="1" nodeType="withEffect">
                                  <p:stCondLst>
                                    <p:cond delay="0"/>
                                  </p:stCondLst>
                                  <p:childTnLst>
                                    <p:animEffect transition="out" filter="fade">
                                      <p:cBhvr>
                                        <p:cTn id="68" dur="1000"/>
                                        <p:tgtEl>
                                          <p:spTgt spid="6"/>
                                        </p:tgtEl>
                                      </p:cBhvr>
                                    </p:animEffect>
                                    <p:anim calcmode="lin" valueType="num">
                                      <p:cBhvr>
                                        <p:cTn id="69" dur="1000"/>
                                        <p:tgtEl>
                                          <p:spTgt spid="6"/>
                                        </p:tgtEl>
                                        <p:attrNameLst>
                                          <p:attrName>ppt_x</p:attrName>
                                        </p:attrNameLst>
                                      </p:cBhvr>
                                      <p:tavLst>
                                        <p:tav tm="0">
                                          <p:val>
                                            <p:strVal val="ppt_x"/>
                                          </p:val>
                                        </p:tav>
                                        <p:tav tm="100000">
                                          <p:val>
                                            <p:strVal val="ppt_x"/>
                                          </p:val>
                                        </p:tav>
                                      </p:tavLst>
                                    </p:anim>
                                    <p:anim calcmode="lin" valueType="num">
                                      <p:cBhvr>
                                        <p:cTn id="70" dur="1000"/>
                                        <p:tgtEl>
                                          <p:spTgt spid="6"/>
                                        </p:tgtEl>
                                        <p:attrNameLst>
                                          <p:attrName>ppt_y</p:attrName>
                                        </p:attrNameLst>
                                      </p:cBhvr>
                                      <p:tavLst>
                                        <p:tav tm="0">
                                          <p:val>
                                            <p:strVal val="ppt_y"/>
                                          </p:val>
                                        </p:tav>
                                        <p:tav tm="100000">
                                          <p:val>
                                            <p:strVal val="ppt_y-.1"/>
                                          </p:val>
                                        </p:tav>
                                      </p:tavLst>
                                    </p:anim>
                                    <p:set>
                                      <p:cBhvr>
                                        <p:cTn id="71" dur="1" fill="hold">
                                          <p:stCondLst>
                                            <p:cond delay="999"/>
                                          </p:stCondLst>
                                        </p:cTn>
                                        <p:tgtEl>
                                          <p:spTgt spid="6"/>
                                        </p:tgtEl>
                                        <p:attrNameLst>
                                          <p:attrName>style.visibility</p:attrName>
                                        </p:attrNameLst>
                                      </p:cBhvr>
                                      <p:to>
                                        <p:strVal val="hidden"/>
                                      </p:to>
                                    </p:set>
                                  </p:childTnLst>
                                </p:cTn>
                              </p:par>
                              <p:par>
                                <p:cTn id="72" presetID="47" presetClass="exit" presetSubtype="0" fill="hold" grpId="1" nodeType="withEffect">
                                  <p:stCondLst>
                                    <p:cond delay="0"/>
                                  </p:stCondLst>
                                  <p:childTnLst>
                                    <p:animEffect transition="out" filter="fade">
                                      <p:cBhvr>
                                        <p:cTn id="73" dur="1000"/>
                                        <p:tgtEl>
                                          <p:spTgt spid="7"/>
                                        </p:tgtEl>
                                      </p:cBhvr>
                                    </p:animEffect>
                                    <p:anim calcmode="lin" valueType="num">
                                      <p:cBhvr>
                                        <p:cTn id="74" dur="1000"/>
                                        <p:tgtEl>
                                          <p:spTgt spid="7"/>
                                        </p:tgtEl>
                                        <p:attrNameLst>
                                          <p:attrName>ppt_x</p:attrName>
                                        </p:attrNameLst>
                                      </p:cBhvr>
                                      <p:tavLst>
                                        <p:tav tm="0">
                                          <p:val>
                                            <p:strVal val="ppt_x"/>
                                          </p:val>
                                        </p:tav>
                                        <p:tav tm="100000">
                                          <p:val>
                                            <p:strVal val="ppt_x"/>
                                          </p:val>
                                        </p:tav>
                                      </p:tavLst>
                                    </p:anim>
                                    <p:anim calcmode="lin" valueType="num">
                                      <p:cBhvr>
                                        <p:cTn id="75" dur="1000"/>
                                        <p:tgtEl>
                                          <p:spTgt spid="7"/>
                                        </p:tgtEl>
                                        <p:attrNameLst>
                                          <p:attrName>ppt_y</p:attrName>
                                        </p:attrNameLst>
                                      </p:cBhvr>
                                      <p:tavLst>
                                        <p:tav tm="0">
                                          <p:val>
                                            <p:strVal val="ppt_y"/>
                                          </p:val>
                                        </p:tav>
                                        <p:tav tm="100000">
                                          <p:val>
                                            <p:strVal val="ppt_y-.1"/>
                                          </p:val>
                                        </p:tav>
                                      </p:tavLst>
                                    </p:anim>
                                    <p:set>
                                      <p:cBhvr>
                                        <p:cTn id="76" dur="1" fill="hold">
                                          <p:stCondLst>
                                            <p:cond delay="999"/>
                                          </p:stCondLst>
                                        </p:cTn>
                                        <p:tgtEl>
                                          <p:spTgt spid="7"/>
                                        </p:tgtEl>
                                        <p:attrNameLst>
                                          <p:attrName>style.visibility</p:attrName>
                                        </p:attrNameLst>
                                      </p:cBhvr>
                                      <p:to>
                                        <p:strVal val="hidden"/>
                                      </p:to>
                                    </p:set>
                                  </p:childTnLst>
                                </p:cTn>
                              </p:par>
                              <p:par>
                                <p:cTn id="77" presetID="47" presetClass="exit" presetSubtype="0" fill="hold" grpId="1" nodeType="withEffect">
                                  <p:stCondLst>
                                    <p:cond delay="0"/>
                                  </p:stCondLst>
                                  <p:childTnLst>
                                    <p:animEffect transition="out" filter="fade">
                                      <p:cBhvr>
                                        <p:cTn id="78" dur="1000"/>
                                        <p:tgtEl>
                                          <p:spTgt spid="9"/>
                                        </p:tgtEl>
                                      </p:cBhvr>
                                    </p:animEffect>
                                    <p:anim calcmode="lin" valueType="num">
                                      <p:cBhvr>
                                        <p:cTn id="79" dur="1000"/>
                                        <p:tgtEl>
                                          <p:spTgt spid="9"/>
                                        </p:tgtEl>
                                        <p:attrNameLst>
                                          <p:attrName>ppt_x</p:attrName>
                                        </p:attrNameLst>
                                      </p:cBhvr>
                                      <p:tavLst>
                                        <p:tav tm="0">
                                          <p:val>
                                            <p:strVal val="ppt_x"/>
                                          </p:val>
                                        </p:tav>
                                        <p:tav tm="100000">
                                          <p:val>
                                            <p:strVal val="ppt_x"/>
                                          </p:val>
                                        </p:tav>
                                      </p:tavLst>
                                    </p:anim>
                                    <p:anim calcmode="lin" valueType="num">
                                      <p:cBhvr>
                                        <p:cTn id="80" dur="1000"/>
                                        <p:tgtEl>
                                          <p:spTgt spid="9"/>
                                        </p:tgtEl>
                                        <p:attrNameLst>
                                          <p:attrName>ppt_y</p:attrName>
                                        </p:attrNameLst>
                                      </p:cBhvr>
                                      <p:tavLst>
                                        <p:tav tm="0">
                                          <p:val>
                                            <p:strVal val="ppt_y"/>
                                          </p:val>
                                        </p:tav>
                                        <p:tav tm="100000">
                                          <p:val>
                                            <p:strVal val="ppt_y-.1"/>
                                          </p:val>
                                        </p:tav>
                                      </p:tavLst>
                                    </p:anim>
                                    <p:set>
                                      <p:cBhvr>
                                        <p:cTn id="81" dur="1" fill="hold">
                                          <p:stCondLst>
                                            <p:cond delay="999"/>
                                          </p:stCondLst>
                                        </p:cTn>
                                        <p:tgtEl>
                                          <p:spTgt spid="9"/>
                                        </p:tgtEl>
                                        <p:attrNameLst>
                                          <p:attrName>style.visibility</p:attrName>
                                        </p:attrNameLst>
                                      </p:cBhvr>
                                      <p:to>
                                        <p:strVal val="hidden"/>
                                      </p:to>
                                    </p:set>
                                  </p:childTnLst>
                                </p:cTn>
                              </p:par>
                              <p:par>
                                <p:cTn id="82" presetID="47" presetClass="exit" presetSubtype="0" fill="hold" grpId="1" nodeType="withEffect">
                                  <p:stCondLst>
                                    <p:cond delay="0"/>
                                  </p:stCondLst>
                                  <p:childTnLst>
                                    <p:animEffect transition="out" filter="fade">
                                      <p:cBhvr>
                                        <p:cTn id="83" dur="1000"/>
                                        <p:tgtEl>
                                          <p:spTgt spid="10"/>
                                        </p:tgtEl>
                                      </p:cBhvr>
                                    </p:animEffect>
                                    <p:anim calcmode="lin" valueType="num">
                                      <p:cBhvr>
                                        <p:cTn id="84" dur="1000"/>
                                        <p:tgtEl>
                                          <p:spTgt spid="10"/>
                                        </p:tgtEl>
                                        <p:attrNameLst>
                                          <p:attrName>ppt_x</p:attrName>
                                        </p:attrNameLst>
                                      </p:cBhvr>
                                      <p:tavLst>
                                        <p:tav tm="0">
                                          <p:val>
                                            <p:strVal val="ppt_x"/>
                                          </p:val>
                                        </p:tav>
                                        <p:tav tm="100000">
                                          <p:val>
                                            <p:strVal val="ppt_x"/>
                                          </p:val>
                                        </p:tav>
                                      </p:tavLst>
                                    </p:anim>
                                    <p:anim calcmode="lin" valueType="num">
                                      <p:cBhvr>
                                        <p:cTn id="85" dur="1000"/>
                                        <p:tgtEl>
                                          <p:spTgt spid="10"/>
                                        </p:tgtEl>
                                        <p:attrNameLst>
                                          <p:attrName>ppt_y</p:attrName>
                                        </p:attrNameLst>
                                      </p:cBhvr>
                                      <p:tavLst>
                                        <p:tav tm="0">
                                          <p:val>
                                            <p:strVal val="ppt_y"/>
                                          </p:val>
                                        </p:tav>
                                        <p:tav tm="100000">
                                          <p:val>
                                            <p:strVal val="ppt_y-.1"/>
                                          </p:val>
                                        </p:tav>
                                      </p:tavLst>
                                    </p:anim>
                                    <p:set>
                                      <p:cBhvr>
                                        <p:cTn id="86"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animBg="1"/>
      <p:bldP spid="4" grpId="1" animBg="1"/>
      <p:bldP spid="5" grpId="0"/>
      <p:bldP spid="5" grpId="1"/>
      <p:bldP spid="6" grpId="0"/>
      <p:bldP spid="6" grpId="1"/>
      <p:bldP spid="7" grpId="0"/>
      <p:bldP spid="7" grpId="1"/>
      <p:bldP spid="8" grpId="0" animBg="1"/>
      <p:bldP spid="8" grpId="1" animBg="1"/>
      <p:bldP spid="9" grpId="0"/>
      <p:bldP spid="9" grpId="1"/>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8;p15">
            <a:extLst>
              <a:ext uri="{FF2B5EF4-FFF2-40B4-BE49-F238E27FC236}">
                <a16:creationId xmlns:a16="http://schemas.microsoft.com/office/drawing/2014/main" id="{4EEC2731-B67E-7247-2F37-AD34AA679F10}"/>
              </a:ext>
            </a:extLst>
          </p:cNvPr>
          <p:cNvSpPr txBox="1"/>
          <p:nvPr/>
        </p:nvSpPr>
        <p:spPr>
          <a:xfrm>
            <a:off x="710250" y="385254"/>
            <a:ext cx="772350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tx1"/>
                </a:solidFill>
                <a:latin typeface="Fira Sans Medium"/>
                <a:ea typeface="Fira Sans Medium"/>
                <a:cs typeface="Fira Sans Medium"/>
                <a:sym typeface="Fira Sans Medium"/>
              </a:rPr>
              <a:t>MÔ HÌNH MVC</a:t>
            </a:r>
            <a:endParaRPr sz="2800" dirty="0">
              <a:solidFill>
                <a:schemeClr val="tx1"/>
              </a:solidFill>
              <a:latin typeface="Fira Sans Medium"/>
              <a:ea typeface="Fira Sans Medium"/>
              <a:cs typeface="Fira Sans Medium"/>
              <a:sym typeface="Fira Sans Medium"/>
            </a:endParaRPr>
          </a:p>
        </p:txBody>
      </p:sp>
      <p:pic>
        <p:nvPicPr>
          <p:cNvPr id="3" name="Picture 2">
            <a:extLst>
              <a:ext uri="{FF2B5EF4-FFF2-40B4-BE49-F238E27FC236}">
                <a16:creationId xmlns:a16="http://schemas.microsoft.com/office/drawing/2014/main" id="{F67B7F2F-E87E-68DB-2CD7-7D66C626AF70}"/>
              </a:ext>
            </a:extLst>
          </p:cNvPr>
          <p:cNvPicPr>
            <a:picLocks noChangeAspect="1"/>
          </p:cNvPicPr>
          <p:nvPr/>
        </p:nvPicPr>
        <p:blipFill>
          <a:blip r:embed="rId2"/>
          <a:stretch>
            <a:fillRect/>
          </a:stretch>
        </p:blipFill>
        <p:spPr>
          <a:xfrm>
            <a:off x="710250" y="1290955"/>
            <a:ext cx="3234055" cy="2561590"/>
          </a:xfrm>
          <a:prstGeom prst="rect">
            <a:avLst/>
          </a:prstGeom>
          <a:ln w="12700">
            <a:solidFill>
              <a:schemeClr val="tx1"/>
            </a:solidFill>
          </a:ln>
        </p:spPr>
      </p:pic>
      <p:sp>
        <p:nvSpPr>
          <p:cNvPr id="14" name="Rectangle 13">
            <a:extLst>
              <a:ext uri="{FF2B5EF4-FFF2-40B4-BE49-F238E27FC236}">
                <a16:creationId xmlns:a16="http://schemas.microsoft.com/office/drawing/2014/main" id="{21F84D11-8D48-F998-8A5E-A859C924D98E}"/>
              </a:ext>
            </a:extLst>
          </p:cNvPr>
          <p:cNvSpPr/>
          <p:nvPr/>
        </p:nvSpPr>
        <p:spPr>
          <a:xfrm>
            <a:off x="4705350" y="1041400"/>
            <a:ext cx="1390647" cy="838200"/>
          </a:xfrm>
          <a:prstGeom prst="rect">
            <a:avLst/>
          </a:prstGeom>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atin typeface="Fira Sans" panose="020B0503050000020004" pitchFamily="34" charset="0"/>
              </a:rPr>
              <a:t>VIEW</a:t>
            </a:r>
            <a:endParaRPr lang="en-US" dirty="0">
              <a:latin typeface="Fira Sans" panose="020B0503050000020004" pitchFamily="34" charset="0"/>
            </a:endParaRPr>
          </a:p>
        </p:txBody>
      </p:sp>
      <p:sp>
        <p:nvSpPr>
          <p:cNvPr id="15" name="Rectangle 14">
            <a:extLst>
              <a:ext uri="{FF2B5EF4-FFF2-40B4-BE49-F238E27FC236}">
                <a16:creationId xmlns:a16="http://schemas.microsoft.com/office/drawing/2014/main" id="{C5211B32-49EB-3F17-A9B1-D7D7A1AF2D9F}"/>
              </a:ext>
            </a:extLst>
          </p:cNvPr>
          <p:cNvSpPr/>
          <p:nvPr/>
        </p:nvSpPr>
        <p:spPr>
          <a:xfrm>
            <a:off x="6096000" y="1041400"/>
            <a:ext cx="2337750" cy="838200"/>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2724;p30">
            <a:extLst>
              <a:ext uri="{FF2B5EF4-FFF2-40B4-BE49-F238E27FC236}">
                <a16:creationId xmlns:a16="http://schemas.microsoft.com/office/drawing/2014/main" id="{9F1CB9CF-1AD9-866B-E840-27AE00091A1B}"/>
              </a:ext>
            </a:extLst>
          </p:cNvPr>
          <p:cNvSpPr txBox="1"/>
          <p:nvPr/>
        </p:nvSpPr>
        <p:spPr>
          <a:xfrm>
            <a:off x="6096001" y="1042383"/>
            <a:ext cx="2337746" cy="837217"/>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dirty="0">
                <a:latin typeface="Fira Sans"/>
                <a:ea typeface="Fira Sans"/>
                <a:cs typeface="Fira Sans"/>
                <a:sym typeface="Fira Sans"/>
              </a:rPr>
              <a:t>L</a:t>
            </a:r>
            <a:r>
              <a:rPr lang="vi-VN" sz="1200" dirty="0">
                <a:latin typeface="Fira Sans"/>
                <a:ea typeface="Fira Sans"/>
                <a:cs typeface="Fira Sans"/>
                <a:sym typeface="Fira Sans"/>
              </a:rPr>
              <a:t>à phần giao diện (theme) dành cho người sử dụng. </a:t>
            </a:r>
            <a:endParaRPr lang="en-US" sz="1200" dirty="0">
              <a:latin typeface="Fira Sans"/>
              <a:ea typeface="Fira Sans"/>
              <a:cs typeface="Fira Sans"/>
              <a:sym typeface="Fira Sans"/>
            </a:endParaRPr>
          </a:p>
        </p:txBody>
      </p:sp>
      <p:sp>
        <p:nvSpPr>
          <p:cNvPr id="21" name="Rectangle 20">
            <a:extLst>
              <a:ext uri="{FF2B5EF4-FFF2-40B4-BE49-F238E27FC236}">
                <a16:creationId xmlns:a16="http://schemas.microsoft.com/office/drawing/2014/main" id="{B2E9B9DE-16CB-8A19-9877-B080D098C419}"/>
              </a:ext>
            </a:extLst>
          </p:cNvPr>
          <p:cNvSpPr/>
          <p:nvPr/>
        </p:nvSpPr>
        <p:spPr>
          <a:xfrm>
            <a:off x="4705350" y="2152158"/>
            <a:ext cx="1390648" cy="838200"/>
          </a:xfrm>
          <a:prstGeom prst="rect">
            <a:avLst/>
          </a:prstGeom>
          <a:solidFill>
            <a:schemeClr val="accent5">
              <a:lumMod val="5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Fira Sans" panose="020B0503050000020004" pitchFamily="34" charset="0"/>
              </a:rPr>
              <a:t>CONTROLLER</a:t>
            </a:r>
            <a:endParaRPr lang="en-US" sz="1200" dirty="0">
              <a:latin typeface="Fira Sans" panose="020B0503050000020004" pitchFamily="34" charset="0"/>
            </a:endParaRPr>
          </a:p>
        </p:txBody>
      </p:sp>
      <p:sp>
        <p:nvSpPr>
          <p:cNvPr id="22" name="Rectangle 21">
            <a:extLst>
              <a:ext uri="{FF2B5EF4-FFF2-40B4-BE49-F238E27FC236}">
                <a16:creationId xmlns:a16="http://schemas.microsoft.com/office/drawing/2014/main" id="{5A02B564-3D15-D399-E2F7-05AEA88082CE}"/>
              </a:ext>
            </a:extLst>
          </p:cNvPr>
          <p:cNvSpPr/>
          <p:nvPr/>
        </p:nvSpPr>
        <p:spPr>
          <a:xfrm>
            <a:off x="6095998" y="2152158"/>
            <a:ext cx="2337750" cy="838200"/>
          </a:xfrm>
          <a:prstGeom prst="rect">
            <a:avLst/>
          </a:prstGeom>
          <a:solidFill>
            <a:schemeClr val="bg1"/>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2724;p30">
            <a:extLst>
              <a:ext uri="{FF2B5EF4-FFF2-40B4-BE49-F238E27FC236}">
                <a16:creationId xmlns:a16="http://schemas.microsoft.com/office/drawing/2014/main" id="{8423F36E-8BF6-F2D2-AC60-95FDBBD82468}"/>
              </a:ext>
            </a:extLst>
          </p:cNvPr>
          <p:cNvSpPr txBox="1"/>
          <p:nvPr/>
        </p:nvSpPr>
        <p:spPr>
          <a:xfrm>
            <a:off x="6095999" y="2153141"/>
            <a:ext cx="2337748" cy="837217"/>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latin typeface="Fira Sans"/>
                <a:ea typeface="Fira Sans"/>
                <a:cs typeface="Fira Sans"/>
                <a:sym typeface="Fira Sans"/>
              </a:rPr>
              <a:t>Là bộ phận có nhiệm vụ xử lý các yêu cầu người dùng đưa đến thông qua View. </a:t>
            </a:r>
            <a:endParaRPr lang="en-US" sz="1200" dirty="0">
              <a:latin typeface="Fira Sans"/>
              <a:ea typeface="Fira Sans"/>
              <a:cs typeface="Fira Sans"/>
              <a:sym typeface="Fira Sans"/>
            </a:endParaRPr>
          </a:p>
        </p:txBody>
      </p:sp>
      <p:sp>
        <p:nvSpPr>
          <p:cNvPr id="24" name="Rectangle 23">
            <a:extLst>
              <a:ext uri="{FF2B5EF4-FFF2-40B4-BE49-F238E27FC236}">
                <a16:creationId xmlns:a16="http://schemas.microsoft.com/office/drawing/2014/main" id="{48822DA2-4720-D04C-B05F-53095EB4A3C9}"/>
              </a:ext>
            </a:extLst>
          </p:cNvPr>
          <p:cNvSpPr/>
          <p:nvPr/>
        </p:nvSpPr>
        <p:spPr>
          <a:xfrm>
            <a:off x="4705347" y="3262916"/>
            <a:ext cx="1390650" cy="1225550"/>
          </a:xfrm>
          <a:prstGeom prst="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atin typeface="Fira Sans" panose="020B0503050000020004" pitchFamily="34" charset="0"/>
              </a:rPr>
              <a:t>MODEL</a:t>
            </a:r>
            <a:endParaRPr lang="en-US" dirty="0">
              <a:latin typeface="Fira Sans" panose="020B0503050000020004" pitchFamily="34" charset="0"/>
            </a:endParaRPr>
          </a:p>
        </p:txBody>
      </p:sp>
      <p:sp>
        <p:nvSpPr>
          <p:cNvPr id="25" name="Rectangle 24">
            <a:extLst>
              <a:ext uri="{FF2B5EF4-FFF2-40B4-BE49-F238E27FC236}">
                <a16:creationId xmlns:a16="http://schemas.microsoft.com/office/drawing/2014/main" id="{A2A86E1F-366C-1D74-32CA-148DB363A3B2}"/>
              </a:ext>
            </a:extLst>
          </p:cNvPr>
          <p:cNvSpPr/>
          <p:nvPr/>
        </p:nvSpPr>
        <p:spPr>
          <a:xfrm>
            <a:off x="6095997" y="3262916"/>
            <a:ext cx="2337750" cy="1225549"/>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Google Shape;2724;p30">
            <a:extLst>
              <a:ext uri="{FF2B5EF4-FFF2-40B4-BE49-F238E27FC236}">
                <a16:creationId xmlns:a16="http://schemas.microsoft.com/office/drawing/2014/main" id="{8B4BA393-A972-4421-E607-AF0100D000A9}"/>
              </a:ext>
            </a:extLst>
          </p:cNvPr>
          <p:cNvSpPr txBox="1"/>
          <p:nvPr/>
        </p:nvSpPr>
        <p:spPr>
          <a:xfrm>
            <a:off x="6095999" y="3263900"/>
            <a:ext cx="2337748" cy="122555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latin typeface="Fira Sans"/>
                <a:ea typeface="Fira Sans"/>
                <a:cs typeface="Fira Sans"/>
                <a:sym typeface="Fira Sans"/>
              </a:rPr>
              <a:t>Là bộ phận có chức năng lưu trữ toàn bộ dữ liệu của ứng dụng và là cầu nối giữa hai thành phần View và Controller. </a:t>
            </a:r>
            <a:endParaRPr lang="en-US" sz="1200" dirty="0">
              <a:latin typeface="Fira Sans"/>
              <a:ea typeface="Fira Sans"/>
              <a:cs typeface="Fira Sans"/>
              <a:sym typeface="Fira Sans"/>
            </a:endParaRPr>
          </a:p>
        </p:txBody>
      </p:sp>
      <p:cxnSp>
        <p:nvCxnSpPr>
          <p:cNvPr id="28" name="Connector: Elbow 27">
            <a:extLst>
              <a:ext uri="{FF2B5EF4-FFF2-40B4-BE49-F238E27FC236}">
                <a16:creationId xmlns:a16="http://schemas.microsoft.com/office/drawing/2014/main" id="{39564783-47C6-FBA6-2C17-6C695CBED1B5}"/>
              </a:ext>
            </a:extLst>
          </p:cNvPr>
          <p:cNvCxnSpPr>
            <a:cxnSpLocks/>
            <a:endCxn id="14" idx="1"/>
          </p:cNvCxnSpPr>
          <p:nvPr/>
        </p:nvCxnSpPr>
        <p:spPr>
          <a:xfrm flipV="1">
            <a:off x="1327150" y="1460500"/>
            <a:ext cx="3378200" cy="127000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6AD1FA7-E2DF-BC33-3DA7-D61C50124B3F}"/>
              </a:ext>
            </a:extLst>
          </p:cNvPr>
          <p:cNvCxnSpPr>
            <a:cxnSpLocks/>
          </p:cNvCxnSpPr>
          <p:nvPr/>
        </p:nvCxnSpPr>
        <p:spPr>
          <a:xfrm>
            <a:off x="3371850" y="3454400"/>
            <a:ext cx="1333497" cy="659416"/>
          </a:xfrm>
          <a:prstGeom prst="bentConnector3">
            <a:avLst>
              <a:gd name="adj1" fmla="val 476"/>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03DD1C1B-A47C-57DA-7B6B-2F4D77E863DE}"/>
              </a:ext>
            </a:extLst>
          </p:cNvPr>
          <p:cNvCxnSpPr>
            <a:cxnSpLocks/>
            <a:endCxn id="21" idx="1"/>
          </p:cNvCxnSpPr>
          <p:nvPr/>
        </p:nvCxnSpPr>
        <p:spPr>
          <a:xfrm>
            <a:off x="2705100" y="2071084"/>
            <a:ext cx="2000250" cy="500174"/>
          </a:xfrm>
          <a:prstGeom prst="bentConnector3">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85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900" decel="100000" fill="hold"/>
                                        <p:tgtEl>
                                          <p:spTgt spid="2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900" decel="100000" fill="hold"/>
                                        <p:tgtEl>
                                          <p:spTgt spid="15"/>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900" decel="100000" fill="hold"/>
                                        <p:tgtEl>
                                          <p:spTgt spid="14"/>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900" decel="100000" fill="hold"/>
                                        <p:tgtEl>
                                          <p:spTgt spid="10"/>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7"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1000"/>
                                        <p:tgtEl>
                                          <p:spTgt spid="43"/>
                                        </p:tgtEl>
                                      </p:cBhvr>
                                    </p:animEffect>
                                    <p:anim calcmode="lin" valueType="num">
                                      <p:cBhvr>
                                        <p:cTn id="46" dur="1000" fill="hold"/>
                                        <p:tgtEl>
                                          <p:spTgt spid="43"/>
                                        </p:tgtEl>
                                        <p:attrNameLst>
                                          <p:attrName>ppt_x</p:attrName>
                                        </p:attrNameLst>
                                      </p:cBhvr>
                                      <p:tavLst>
                                        <p:tav tm="0">
                                          <p:val>
                                            <p:strVal val="#ppt_x"/>
                                          </p:val>
                                        </p:tav>
                                        <p:tav tm="100000">
                                          <p:val>
                                            <p:strVal val="#ppt_x"/>
                                          </p:val>
                                        </p:tav>
                                      </p:tavLst>
                                    </p:anim>
                                    <p:anim calcmode="lin" valueType="num">
                                      <p:cBhvr>
                                        <p:cTn id="47" dur="900" decel="100000" fill="hold"/>
                                        <p:tgtEl>
                                          <p:spTgt spid="43"/>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par>
                                <p:cTn id="49" presetID="37"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1000"/>
                                        <p:tgtEl>
                                          <p:spTgt spid="21"/>
                                        </p:tgtEl>
                                      </p:cBhvr>
                                    </p:animEffect>
                                    <p:anim calcmode="lin" valueType="num">
                                      <p:cBhvr>
                                        <p:cTn id="52" dur="1000" fill="hold"/>
                                        <p:tgtEl>
                                          <p:spTgt spid="21"/>
                                        </p:tgtEl>
                                        <p:attrNameLst>
                                          <p:attrName>ppt_x</p:attrName>
                                        </p:attrNameLst>
                                      </p:cBhvr>
                                      <p:tavLst>
                                        <p:tav tm="0">
                                          <p:val>
                                            <p:strVal val="#ppt_x"/>
                                          </p:val>
                                        </p:tav>
                                        <p:tav tm="100000">
                                          <p:val>
                                            <p:strVal val="#ppt_x"/>
                                          </p:val>
                                        </p:tav>
                                      </p:tavLst>
                                    </p:anim>
                                    <p:anim calcmode="lin" valueType="num">
                                      <p:cBhvr>
                                        <p:cTn id="53" dur="900" decel="100000" fill="hold"/>
                                        <p:tgtEl>
                                          <p:spTgt spid="21"/>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55" presetID="37"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900" decel="100000" fill="hold"/>
                                        <p:tgtEl>
                                          <p:spTgt spid="23"/>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61" presetID="37"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1000"/>
                                        <p:tgtEl>
                                          <p:spTgt spid="22"/>
                                        </p:tgtEl>
                                      </p:cBhvr>
                                    </p:animEffect>
                                    <p:anim calcmode="lin" valueType="num">
                                      <p:cBhvr>
                                        <p:cTn id="64" dur="1000" fill="hold"/>
                                        <p:tgtEl>
                                          <p:spTgt spid="22"/>
                                        </p:tgtEl>
                                        <p:attrNameLst>
                                          <p:attrName>ppt_x</p:attrName>
                                        </p:attrNameLst>
                                      </p:cBhvr>
                                      <p:tavLst>
                                        <p:tav tm="0">
                                          <p:val>
                                            <p:strVal val="#ppt_x"/>
                                          </p:val>
                                        </p:tav>
                                        <p:tav tm="100000">
                                          <p:val>
                                            <p:strVal val="#ppt_x"/>
                                          </p:val>
                                        </p:tav>
                                      </p:tavLst>
                                    </p:anim>
                                    <p:anim calcmode="lin" valueType="num">
                                      <p:cBhvr>
                                        <p:cTn id="65" dur="900" decel="100000" fill="hold"/>
                                        <p:tgtEl>
                                          <p:spTgt spid="22"/>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900" decel="100000" fill="hold"/>
                                        <p:tgtEl>
                                          <p:spTgt spid="38"/>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par>
                                <p:cTn id="75" presetID="37"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anim calcmode="lin" valueType="num">
                                      <p:cBhvr>
                                        <p:cTn id="78" dur="1000" fill="hold"/>
                                        <p:tgtEl>
                                          <p:spTgt spid="24"/>
                                        </p:tgtEl>
                                        <p:attrNameLst>
                                          <p:attrName>ppt_x</p:attrName>
                                        </p:attrNameLst>
                                      </p:cBhvr>
                                      <p:tavLst>
                                        <p:tav tm="0">
                                          <p:val>
                                            <p:strVal val="#ppt_x"/>
                                          </p:val>
                                        </p:tav>
                                        <p:tav tm="100000">
                                          <p:val>
                                            <p:strVal val="#ppt_x"/>
                                          </p:val>
                                        </p:tav>
                                      </p:tavLst>
                                    </p:anim>
                                    <p:anim calcmode="lin" valueType="num">
                                      <p:cBhvr>
                                        <p:cTn id="79" dur="900" decel="100000" fill="hold"/>
                                        <p:tgtEl>
                                          <p:spTgt spid="24"/>
                                        </p:tgtEl>
                                        <p:attrNameLst>
                                          <p:attrName>ppt_y</p:attrName>
                                        </p:attrNameLst>
                                      </p:cBhvr>
                                      <p:tavLst>
                                        <p:tav tm="0">
                                          <p:val>
                                            <p:strVal val="#ppt_y+1"/>
                                          </p:val>
                                        </p:tav>
                                        <p:tav tm="100000">
                                          <p:val>
                                            <p:strVal val="#ppt_y-.03"/>
                                          </p:val>
                                        </p:tav>
                                      </p:tavLst>
                                    </p:anim>
                                    <p:anim calcmode="lin" valueType="num">
                                      <p:cBhvr>
                                        <p:cTn id="80"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81" presetID="37" presetClass="entr" presetSubtype="0"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1000"/>
                                        <p:tgtEl>
                                          <p:spTgt spid="26"/>
                                        </p:tgtEl>
                                      </p:cBhvr>
                                    </p:animEffect>
                                    <p:anim calcmode="lin" valueType="num">
                                      <p:cBhvr>
                                        <p:cTn id="84" dur="1000" fill="hold"/>
                                        <p:tgtEl>
                                          <p:spTgt spid="26"/>
                                        </p:tgtEl>
                                        <p:attrNameLst>
                                          <p:attrName>ppt_x</p:attrName>
                                        </p:attrNameLst>
                                      </p:cBhvr>
                                      <p:tavLst>
                                        <p:tav tm="0">
                                          <p:val>
                                            <p:strVal val="#ppt_x"/>
                                          </p:val>
                                        </p:tav>
                                        <p:tav tm="100000">
                                          <p:val>
                                            <p:strVal val="#ppt_x"/>
                                          </p:val>
                                        </p:tav>
                                      </p:tavLst>
                                    </p:anim>
                                    <p:anim calcmode="lin" valueType="num">
                                      <p:cBhvr>
                                        <p:cTn id="85" dur="900" decel="100000" fill="hold"/>
                                        <p:tgtEl>
                                          <p:spTgt spid="26"/>
                                        </p:tgtEl>
                                        <p:attrNameLst>
                                          <p:attrName>ppt_y</p:attrName>
                                        </p:attrNameLst>
                                      </p:cBhvr>
                                      <p:tavLst>
                                        <p:tav tm="0">
                                          <p:val>
                                            <p:strVal val="#ppt_y+1"/>
                                          </p:val>
                                        </p:tav>
                                        <p:tav tm="100000">
                                          <p:val>
                                            <p:strVal val="#ppt_y-.03"/>
                                          </p:val>
                                        </p:tav>
                                      </p:tavLst>
                                    </p:anim>
                                    <p:anim calcmode="lin" valueType="num">
                                      <p:cBhvr>
                                        <p:cTn id="86"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87" presetID="37" presetClass="entr" presetSubtype="0"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1000"/>
                                        <p:tgtEl>
                                          <p:spTgt spid="25"/>
                                        </p:tgtEl>
                                      </p:cBhvr>
                                    </p:animEffect>
                                    <p:anim calcmode="lin" valueType="num">
                                      <p:cBhvr>
                                        <p:cTn id="90" dur="1000" fill="hold"/>
                                        <p:tgtEl>
                                          <p:spTgt spid="25"/>
                                        </p:tgtEl>
                                        <p:attrNameLst>
                                          <p:attrName>ppt_x</p:attrName>
                                        </p:attrNameLst>
                                      </p:cBhvr>
                                      <p:tavLst>
                                        <p:tav tm="0">
                                          <p:val>
                                            <p:strVal val="#ppt_x"/>
                                          </p:val>
                                        </p:tav>
                                        <p:tav tm="100000">
                                          <p:val>
                                            <p:strVal val="#ppt_x"/>
                                          </p:val>
                                        </p:tav>
                                      </p:tavLst>
                                    </p:anim>
                                    <p:anim calcmode="lin" valueType="num">
                                      <p:cBhvr>
                                        <p:cTn id="91" dur="900" decel="100000" fill="hold"/>
                                        <p:tgtEl>
                                          <p:spTgt spid="25"/>
                                        </p:tgtEl>
                                        <p:attrNameLst>
                                          <p:attrName>ppt_y</p:attrName>
                                        </p:attrNameLst>
                                      </p:cBhvr>
                                      <p:tavLst>
                                        <p:tav tm="0">
                                          <p:val>
                                            <p:strVal val="#ppt_y+1"/>
                                          </p:val>
                                        </p:tav>
                                        <p:tav tm="100000">
                                          <p:val>
                                            <p:strVal val="#ppt_y-.03"/>
                                          </p:val>
                                        </p:tav>
                                      </p:tavLst>
                                    </p:anim>
                                    <p:anim calcmode="lin" valueType="num">
                                      <p:cBhvr>
                                        <p:cTn id="92"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xit" presetSubtype="0" fill="hold" nodeType="clickEffect">
                                  <p:stCondLst>
                                    <p:cond delay="0"/>
                                  </p:stCondLst>
                                  <p:childTnLst>
                                    <p:animEffect transition="out" filter="fade">
                                      <p:cBhvr>
                                        <p:cTn id="96" dur="1000"/>
                                        <p:tgtEl>
                                          <p:spTgt spid="3"/>
                                        </p:tgtEl>
                                      </p:cBhvr>
                                    </p:animEffect>
                                    <p:anim calcmode="lin" valueType="num">
                                      <p:cBhvr>
                                        <p:cTn id="97" dur="1000"/>
                                        <p:tgtEl>
                                          <p:spTgt spid="3"/>
                                        </p:tgtEl>
                                        <p:attrNameLst>
                                          <p:attrName>ppt_x</p:attrName>
                                        </p:attrNameLst>
                                      </p:cBhvr>
                                      <p:tavLst>
                                        <p:tav tm="0">
                                          <p:val>
                                            <p:strVal val="ppt_x"/>
                                          </p:val>
                                        </p:tav>
                                        <p:tav tm="100000">
                                          <p:val>
                                            <p:strVal val="ppt_x"/>
                                          </p:val>
                                        </p:tav>
                                      </p:tavLst>
                                    </p:anim>
                                    <p:anim calcmode="lin" valueType="num">
                                      <p:cBhvr>
                                        <p:cTn id="98" dur="1000"/>
                                        <p:tgtEl>
                                          <p:spTgt spid="3"/>
                                        </p:tgtEl>
                                        <p:attrNameLst>
                                          <p:attrName>ppt_y</p:attrName>
                                        </p:attrNameLst>
                                      </p:cBhvr>
                                      <p:tavLst>
                                        <p:tav tm="0">
                                          <p:val>
                                            <p:strVal val="ppt_y"/>
                                          </p:val>
                                        </p:tav>
                                        <p:tav tm="100000">
                                          <p:val>
                                            <p:strVal val="ppt_y+.1"/>
                                          </p:val>
                                        </p:tav>
                                      </p:tavLst>
                                    </p:anim>
                                    <p:set>
                                      <p:cBhvr>
                                        <p:cTn id="99" dur="1" fill="hold">
                                          <p:stCondLst>
                                            <p:cond delay="999"/>
                                          </p:stCondLst>
                                        </p:cTn>
                                        <p:tgtEl>
                                          <p:spTgt spid="3"/>
                                        </p:tgtEl>
                                        <p:attrNameLst>
                                          <p:attrName>style.visibility</p:attrName>
                                        </p:attrNameLst>
                                      </p:cBhvr>
                                      <p:to>
                                        <p:strVal val="hidden"/>
                                      </p:to>
                                    </p:set>
                                  </p:childTnLst>
                                </p:cTn>
                              </p:par>
                              <p:par>
                                <p:cTn id="100" presetID="42" presetClass="exit" presetSubtype="0" fill="hold" nodeType="withEffect">
                                  <p:stCondLst>
                                    <p:cond delay="0"/>
                                  </p:stCondLst>
                                  <p:childTnLst>
                                    <p:animEffect transition="out" filter="fade">
                                      <p:cBhvr>
                                        <p:cTn id="101" dur="1000"/>
                                        <p:tgtEl>
                                          <p:spTgt spid="28"/>
                                        </p:tgtEl>
                                      </p:cBhvr>
                                    </p:animEffect>
                                    <p:anim calcmode="lin" valueType="num">
                                      <p:cBhvr>
                                        <p:cTn id="102" dur="1000"/>
                                        <p:tgtEl>
                                          <p:spTgt spid="28"/>
                                        </p:tgtEl>
                                        <p:attrNameLst>
                                          <p:attrName>ppt_x</p:attrName>
                                        </p:attrNameLst>
                                      </p:cBhvr>
                                      <p:tavLst>
                                        <p:tav tm="0">
                                          <p:val>
                                            <p:strVal val="ppt_x"/>
                                          </p:val>
                                        </p:tav>
                                        <p:tav tm="100000">
                                          <p:val>
                                            <p:strVal val="ppt_x"/>
                                          </p:val>
                                        </p:tav>
                                      </p:tavLst>
                                    </p:anim>
                                    <p:anim calcmode="lin" valueType="num">
                                      <p:cBhvr>
                                        <p:cTn id="103" dur="1000"/>
                                        <p:tgtEl>
                                          <p:spTgt spid="28"/>
                                        </p:tgtEl>
                                        <p:attrNameLst>
                                          <p:attrName>ppt_y</p:attrName>
                                        </p:attrNameLst>
                                      </p:cBhvr>
                                      <p:tavLst>
                                        <p:tav tm="0">
                                          <p:val>
                                            <p:strVal val="ppt_y"/>
                                          </p:val>
                                        </p:tav>
                                        <p:tav tm="100000">
                                          <p:val>
                                            <p:strVal val="ppt_y+.1"/>
                                          </p:val>
                                        </p:tav>
                                      </p:tavLst>
                                    </p:anim>
                                    <p:set>
                                      <p:cBhvr>
                                        <p:cTn id="104" dur="1" fill="hold">
                                          <p:stCondLst>
                                            <p:cond delay="999"/>
                                          </p:stCondLst>
                                        </p:cTn>
                                        <p:tgtEl>
                                          <p:spTgt spid="28"/>
                                        </p:tgtEl>
                                        <p:attrNameLst>
                                          <p:attrName>style.visibility</p:attrName>
                                        </p:attrNameLst>
                                      </p:cBhvr>
                                      <p:to>
                                        <p:strVal val="hidden"/>
                                      </p:to>
                                    </p:set>
                                  </p:childTnLst>
                                </p:cTn>
                              </p:par>
                              <p:par>
                                <p:cTn id="105" presetID="42" presetClass="exit" presetSubtype="0" fill="hold" grpId="1" nodeType="withEffect">
                                  <p:stCondLst>
                                    <p:cond delay="0"/>
                                  </p:stCondLst>
                                  <p:childTnLst>
                                    <p:animEffect transition="out" filter="fade">
                                      <p:cBhvr>
                                        <p:cTn id="106" dur="1000"/>
                                        <p:tgtEl>
                                          <p:spTgt spid="15"/>
                                        </p:tgtEl>
                                      </p:cBhvr>
                                    </p:animEffect>
                                    <p:anim calcmode="lin" valueType="num">
                                      <p:cBhvr>
                                        <p:cTn id="107" dur="1000"/>
                                        <p:tgtEl>
                                          <p:spTgt spid="15"/>
                                        </p:tgtEl>
                                        <p:attrNameLst>
                                          <p:attrName>ppt_x</p:attrName>
                                        </p:attrNameLst>
                                      </p:cBhvr>
                                      <p:tavLst>
                                        <p:tav tm="0">
                                          <p:val>
                                            <p:strVal val="ppt_x"/>
                                          </p:val>
                                        </p:tav>
                                        <p:tav tm="100000">
                                          <p:val>
                                            <p:strVal val="ppt_x"/>
                                          </p:val>
                                        </p:tav>
                                      </p:tavLst>
                                    </p:anim>
                                    <p:anim calcmode="lin" valueType="num">
                                      <p:cBhvr>
                                        <p:cTn id="108" dur="1000"/>
                                        <p:tgtEl>
                                          <p:spTgt spid="15"/>
                                        </p:tgtEl>
                                        <p:attrNameLst>
                                          <p:attrName>ppt_y</p:attrName>
                                        </p:attrNameLst>
                                      </p:cBhvr>
                                      <p:tavLst>
                                        <p:tav tm="0">
                                          <p:val>
                                            <p:strVal val="ppt_y"/>
                                          </p:val>
                                        </p:tav>
                                        <p:tav tm="100000">
                                          <p:val>
                                            <p:strVal val="ppt_y+.1"/>
                                          </p:val>
                                        </p:tav>
                                      </p:tavLst>
                                    </p:anim>
                                    <p:set>
                                      <p:cBhvr>
                                        <p:cTn id="109" dur="1" fill="hold">
                                          <p:stCondLst>
                                            <p:cond delay="999"/>
                                          </p:stCondLst>
                                        </p:cTn>
                                        <p:tgtEl>
                                          <p:spTgt spid="15"/>
                                        </p:tgtEl>
                                        <p:attrNameLst>
                                          <p:attrName>style.visibility</p:attrName>
                                        </p:attrNameLst>
                                      </p:cBhvr>
                                      <p:to>
                                        <p:strVal val="hidden"/>
                                      </p:to>
                                    </p:set>
                                  </p:childTnLst>
                                </p:cTn>
                              </p:par>
                              <p:par>
                                <p:cTn id="110" presetID="42" presetClass="exit" presetSubtype="0" fill="hold" grpId="1" nodeType="withEffect">
                                  <p:stCondLst>
                                    <p:cond delay="0"/>
                                  </p:stCondLst>
                                  <p:childTnLst>
                                    <p:animEffect transition="out" filter="fade">
                                      <p:cBhvr>
                                        <p:cTn id="111" dur="1000"/>
                                        <p:tgtEl>
                                          <p:spTgt spid="14"/>
                                        </p:tgtEl>
                                      </p:cBhvr>
                                    </p:animEffect>
                                    <p:anim calcmode="lin" valueType="num">
                                      <p:cBhvr>
                                        <p:cTn id="112" dur="1000"/>
                                        <p:tgtEl>
                                          <p:spTgt spid="14"/>
                                        </p:tgtEl>
                                        <p:attrNameLst>
                                          <p:attrName>ppt_x</p:attrName>
                                        </p:attrNameLst>
                                      </p:cBhvr>
                                      <p:tavLst>
                                        <p:tav tm="0">
                                          <p:val>
                                            <p:strVal val="ppt_x"/>
                                          </p:val>
                                        </p:tav>
                                        <p:tav tm="100000">
                                          <p:val>
                                            <p:strVal val="ppt_x"/>
                                          </p:val>
                                        </p:tav>
                                      </p:tavLst>
                                    </p:anim>
                                    <p:anim calcmode="lin" valueType="num">
                                      <p:cBhvr>
                                        <p:cTn id="113" dur="1000"/>
                                        <p:tgtEl>
                                          <p:spTgt spid="14"/>
                                        </p:tgtEl>
                                        <p:attrNameLst>
                                          <p:attrName>ppt_y</p:attrName>
                                        </p:attrNameLst>
                                      </p:cBhvr>
                                      <p:tavLst>
                                        <p:tav tm="0">
                                          <p:val>
                                            <p:strVal val="ppt_y"/>
                                          </p:val>
                                        </p:tav>
                                        <p:tav tm="100000">
                                          <p:val>
                                            <p:strVal val="ppt_y+.1"/>
                                          </p:val>
                                        </p:tav>
                                      </p:tavLst>
                                    </p:anim>
                                    <p:set>
                                      <p:cBhvr>
                                        <p:cTn id="114" dur="1" fill="hold">
                                          <p:stCondLst>
                                            <p:cond delay="999"/>
                                          </p:stCondLst>
                                        </p:cTn>
                                        <p:tgtEl>
                                          <p:spTgt spid="14"/>
                                        </p:tgtEl>
                                        <p:attrNameLst>
                                          <p:attrName>style.visibility</p:attrName>
                                        </p:attrNameLst>
                                      </p:cBhvr>
                                      <p:to>
                                        <p:strVal val="hidden"/>
                                      </p:to>
                                    </p:set>
                                  </p:childTnLst>
                                </p:cTn>
                              </p:par>
                              <p:par>
                                <p:cTn id="115" presetID="42" presetClass="exit" presetSubtype="0" fill="hold" grpId="1" nodeType="withEffect">
                                  <p:stCondLst>
                                    <p:cond delay="0"/>
                                  </p:stCondLst>
                                  <p:childTnLst>
                                    <p:animEffect transition="out" filter="fade">
                                      <p:cBhvr>
                                        <p:cTn id="116" dur="1000"/>
                                        <p:tgtEl>
                                          <p:spTgt spid="10"/>
                                        </p:tgtEl>
                                      </p:cBhvr>
                                    </p:animEffect>
                                    <p:anim calcmode="lin" valueType="num">
                                      <p:cBhvr>
                                        <p:cTn id="117" dur="1000"/>
                                        <p:tgtEl>
                                          <p:spTgt spid="10"/>
                                        </p:tgtEl>
                                        <p:attrNameLst>
                                          <p:attrName>ppt_x</p:attrName>
                                        </p:attrNameLst>
                                      </p:cBhvr>
                                      <p:tavLst>
                                        <p:tav tm="0">
                                          <p:val>
                                            <p:strVal val="ppt_x"/>
                                          </p:val>
                                        </p:tav>
                                        <p:tav tm="100000">
                                          <p:val>
                                            <p:strVal val="ppt_x"/>
                                          </p:val>
                                        </p:tav>
                                      </p:tavLst>
                                    </p:anim>
                                    <p:anim calcmode="lin" valueType="num">
                                      <p:cBhvr>
                                        <p:cTn id="118" dur="1000"/>
                                        <p:tgtEl>
                                          <p:spTgt spid="10"/>
                                        </p:tgtEl>
                                        <p:attrNameLst>
                                          <p:attrName>ppt_y</p:attrName>
                                        </p:attrNameLst>
                                      </p:cBhvr>
                                      <p:tavLst>
                                        <p:tav tm="0">
                                          <p:val>
                                            <p:strVal val="ppt_y"/>
                                          </p:val>
                                        </p:tav>
                                        <p:tav tm="100000">
                                          <p:val>
                                            <p:strVal val="ppt_y+.1"/>
                                          </p:val>
                                        </p:tav>
                                      </p:tavLst>
                                    </p:anim>
                                    <p:set>
                                      <p:cBhvr>
                                        <p:cTn id="119" dur="1" fill="hold">
                                          <p:stCondLst>
                                            <p:cond delay="999"/>
                                          </p:stCondLst>
                                        </p:cTn>
                                        <p:tgtEl>
                                          <p:spTgt spid="10"/>
                                        </p:tgtEl>
                                        <p:attrNameLst>
                                          <p:attrName>style.visibility</p:attrName>
                                        </p:attrNameLst>
                                      </p:cBhvr>
                                      <p:to>
                                        <p:strVal val="hidden"/>
                                      </p:to>
                                    </p:set>
                                  </p:childTnLst>
                                </p:cTn>
                              </p:par>
                              <p:par>
                                <p:cTn id="120" presetID="42" presetClass="exit" presetSubtype="0" fill="hold" nodeType="withEffect">
                                  <p:stCondLst>
                                    <p:cond delay="0"/>
                                  </p:stCondLst>
                                  <p:childTnLst>
                                    <p:animEffect transition="out" filter="fade">
                                      <p:cBhvr>
                                        <p:cTn id="121" dur="1000"/>
                                        <p:tgtEl>
                                          <p:spTgt spid="43"/>
                                        </p:tgtEl>
                                      </p:cBhvr>
                                    </p:animEffect>
                                    <p:anim calcmode="lin" valueType="num">
                                      <p:cBhvr>
                                        <p:cTn id="122" dur="1000"/>
                                        <p:tgtEl>
                                          <p:spTgt spid="43"/>
                                        </p:tgtEl>
                                        <p:attrNameLst>
                                          <p:attrName>ppt_x</p:attrName>
                                        </p:attrNameLst>
                                      </p:cBhvr>
                                      <p:tavLst>
                                        <p:tav tm="0">
                                          <p:val>
                                            <p:strVal val="ppt_x"/>
                                          </p:val>
                                        </p:tav>
                                        <p:tav tm="100000">
                                          <p:val>
                                            <p:strVal val="ppt_x"/>
                                          </p:val>
                                        </p:tav>
                                      </p:tavLst>
                                    </p:anim>
                                    <p:anim calcmode="lin" valueType="num">
                                      <p:cBhvr>
                                        <p:cTn id="123" dur="1000"/>
                                        <p:tgtEl>
                                          <p:spTgt spid="43"/>
                                        </p:tgtEl>
                                        <p:attrNameLst>
                                          <p:attrName>ppt_y</p:attrName>
                                        </p:attrNameLst>
                                      </p:cBhvr>
                                      <p:tavLst>
                                        <p:tav tm="0">
                                          <p:val>
                                            <p:strVal val="ppt_y"/>
                                          </p:val>
                                        </p:tav>
                                        <p:tav tm="100000">
                                          <p:val>
                                            <p:strVal val="ppt_y+.1"/>
                                          </p:val>
                                        </p:tav>
                                      </p:tavLst>
                                    </p:anim>
                                    <p:set>
                                      <p:cBhvr>
                                        <p:cTn id="124" dur="1" fill="hold">
                                          <p:stCondLst>
                                            <p:cond delay="999"/>
                                          </p:stCondLst>
                                        </p:cTn>
                                        <p:tgtEl>
                                          <p:spTgt spid="43"/>
                                        </p:tgtEl>
                                        <p:attrNameLst>
                                          <p:attrName>style.visibility</p:attrName>
                                        </p:attrNameLst>
                                      </p:cBhvr>
                                      <p:to>
                                        <p:strVal val="hidden"/>
                                      </p:to>
                                    </p:set>
                                  </p:childTnLst>
                                </p:cTn>
                              </p:par>
                              <p:par>
                                <p:cTn id="125" presetID="42" presetClass="exit" presetSubtype="0" fill="hold" grpId="1" nodeType="withEffect">
                                  <p:stCondLst>
                                    <p:cond delay="0"/>
                                  </p:stCondLst>
                                  <p:childTnLst>
                                    <p:animEffect transition="out" filter="fade">
                                      <p:cBhvr>
                                        <p:cTn id="126" dur="1000"/>
                                        <p:tgtEl>
                                          <p:spTgt spid="21"/>
                                        </p:tgtEl>
                                      </p:cBhvr>
                                    </p:animEffect>
                                    <p:anim calcmode="lin" valueType="num">
                                      <p:cBhvr>
                                        <p:cTn id="127" dur="1000"/>
                                        <p:tgtEl>
                                          <p:spTgt spid="21"/>
                                        </p:tgtEl>
                                        <p:attrNameLst>
                                          <p:attrName>ppt_x</p:attrName>
                                        </p:attrNameLst>
                                      </p:cBhvr>
                                      <p:tavLst>
                                        <p:tav tm="0">
                                          <p:val>
                                            <p:strVal val="ppt_x"/>
                                          </p:val>
                                        </p:tav>
                                        <p:tav tm="100000">
                                          <p:val>
                                            <p:strVal val="ppt_x"/>
                                          </p:val>
                                        </p:tav>
                                      </p:tavLst>
                                    </p:anim>
                                    <p:anim calcmode="lin" valueType="num">
                                      <p:cBhvr>
                                        <p:cTn id="128" dur="1000"/>
                                        <p:tgtEl>
                                          <p:spTgt spid="21"/>
                                        </p:tgtEl>
                                        <p:attrNameLst>
                                          <p:attrName>ppt_y</p:attrName>
                                        </p:attrNameLst>
                                      </p:cBhvr>
                                      <p:tavLst>
                                        <p:tav tm="0">
                                          <p:val>
                                            <p:strVal val="ppt_y"/>
                                          </p:val>
                                        </p:tav>
                                        <p:tav tm="100000">
                                          <p:val>
                                            <p:strVal val="ppt_y+.1"/>
                                          </p:val>
                                        </p:tav>
                                      </p:tavLst>
                                    </p:anim>
                                    <p:set>
                                      <p:cBhvr>
                                        <p:cTn id="129" dur="1" fill="hold">
                                          <p:stCondLst>
                                            <p:cond delay="999"/>
                                          </p:stCondLst>
                                        </p:cTn>
                                        <p:tgtEl>
                                          <p:spTgt spid="21"/>
                                        </p:tgtEl>
                                        <p:attrNameLst>
                                          <p:attrName>style.visibility</p:attrName>
                                        </p:attrNameLst>
                                      </p:cBhvr>
                                      <p:to>
                                        <p:strVal val="hidden"/>
                                      </p:to>
                                    </p:set>
                                  </p:childTnLst>
                                </p:cTn>
                              </p:par>
                              <p:par>
                                <p:cTn id="130" presetID="42" presetClass="exit" presetSubtype="0" fill="hold" grpId="1" nodeType="withEffect">
                                  <p:stCondLst>
                                    <p:cond delay="0"/>
                                  </p:stCondLst>
                                  <p:childTnLst>
                                    <p:animEffect transition="out" filter="fade">
                                      <p:cBhvr>
                                        <p:cTn id="131" dur="1000"/>
                                        <p:tgtEl>
                                          <p:spTgt spid="23"/>
                                        </p:tgtEl>
                                      </p:cBhvr>
                                    </p:animEffect>
                                    <p:anim calcmode="lin" valueType="num">
                                      <p:cBhvr>
                                        <p:cTn id="132" dur="1000"/>
                                        <p:tgtEl>
                                          <p:spTgt spid="23"/>
                                        </p:tgtEl>
                                        <p:attrNameLst>
                                          <p:attrName>ppt_x</p:attrName>
                                        </p:attrNameLst>
                                      </p:cBhvr>
                                      <p:tavLst>
                                        <p:tav tm="0">
                                          <p:val>
                                            <p:strVal val="ppt_x"/>
                                          </p:val>
                                        </p:tav>
                                        <p:tav tm="100000">
                                          <p:val>
                                            <p:strVal val="ppt_x"/>
                                          </p:val>
                                        </p:tav>
                                      </p:tavLst>
                                    </p:anim>
                                    <p:anim calcmode="lin" valueType="num">
                                      <p:cBhvr>
                                        <p:cTn id="133" dur="1000"/>
                                        <p:tgtEl>
                                          <p:spTgt spid="23"/>
                                        </p:tgtEl>
                                        <p:attrNameLst>
                                          <p:attrName>ppt_y</p:attrName>
                                        </p:attrNameLst>
                                      </p:cBhvr>
                                      <p:tavLst>
                                        <p:tav tm="0">
                                          <p:val>
                                            <p:strVal val="ppt_y"/>
                                          </p:val>
                                        </p:tav>
                                        <p:tav tm="100000">
                                          <p:val>
                                            <p:strVal val="ppt_y+.1"/>
                                          </p:val>
                                        </p:tav>
                                      </p:tavLst>
                                    </p:anim>
                                    <p:set>
                                      <p:cBhvr>
                                        <p:cTn id="134" dur="1" fill="hold">
                                          <p:stCondLst>
                                            <p:cond delay="999"/>
                                          </p:stCondLst>
                                        </p:cTn>
                                        <p:tgtEl>
                                          <p:spTgt spid="23"/>
                                        </p:tgtEl>
                                        <p:attrNameLst>
                                          <p:attrName>style.visibility</p:attrName>
                                        </p:attrNameLst>
                                      </p:cBhvr>
                                      <p:to>
                                        <p:strVal val="hidden"/>
                                      </p:to>
                                    </p:set>
                                  </p:childTnLst>
                                </p:cTn>
                              </p:par>
                              <p:par>
                                <p:cTn id="135" presetID="42" presetClass="exit" presetSubtype="0" fill="hold" grpId="1" nodeType="withEffect">
                                  <p:stCondLst>
                                    <p:cond delay="0"/>
                                  </p:stCondLst>
                                  <p:childTnLst>
                                    <p:animEffect transition="out" filter="fade">
                                      <p:cBhvr>
                                        <p:cTn id="136" dur="1000"/>
                                        <p:tgtEl>
                                          <p:spTgt spid="22"/>
                                        </p:tgtEl>
                                      </p:cBhvr>
                                    </p:animEffect>
                                    <p:anim calcmode="lin" valueType="num">
                                      <p:cBhvr>
                                        <p:cTn id="137" dur="1000"/>
                                        <p:tgtEl>
                                          <p:spTgt spid="22"/>
                                        </p:tgtEl>
                                        <p:attrNameLst>
                                          <p:attrName>ppt_x</p:attrName>
                                        </p:attrNameLst>
                                      </p:cBhvr>
                                      <p:tavLst>
                                        <p:tav tm="0">
                                          <p:val>
                                            <p:strVal val="ppt_x"/>
                                          </p:val>
                                        </p:tav>
                                        <p:tav tm="100000">
                                          <p:val>
                                            <p:strVal val="ppt_x"/>
                                          </p:val>
                                        </p:tav>
                                      </p:tavLst>
                                    </p:anim>
                                    <p:anim calcmode="lin" valueType="num">
                                      <p:cBhvr>
                                        <p:cTn id="138" dur="1000"/>
                                        <p:tgtEl>
                                          <p:spTgt spid="22"/>
                                        </p:tgtEl>
                                        <p:attrNameLst>
                                          <p:attrName>ppt_y</p:attrName>
                                        </p:attrNameLst>
                                      </p:cBhvr>
                                      <p:tavLst>
                                        <p:tav tm="0">
                                          <p:val>
                                            <p:strVal val="ppt_y"/>
                                          </p:val>
                                        </p:tav>
                                        <p:tav tm="100000">
                                          <p:val>
                                            <p:strVal val="ppt_y+.1"/>
                                          </p:val>
                                        </p:tav>
                                      </p:tavLst>
                                    </p:anim>
                                    <p:set>
                                      <p:cBhvr>
                                        <p:cTn id="139" dur="1" fill="hold">
                                          <p:stCondLst>
                                            <p:cond delay="999"/>
                                          </p:stCondLst>
                                        </p:cTn>
                                        <p:tgtEl>
                                          <p:spTgt spid="22"/>
                                        </p:tgtEl>
                                        <p:attrNameLst>
                                          <p:attrName>style.visibility</p:attrName>
                                        </p:attrNameLst>
                                      </p:cBhvr>
                                      <p:to>
                                        <p:strVal val="hidden"/>
                                      </p:to>
                                    </p:set>
                                  </p:childTnLst>
                                </p:cTn>
                              </p:par>
                              <p:par>
                                <p:cTn id="140" presetID="42" presetClass="exit" presetSubtype="0" fill="hold" nodeType="withEffect">
                                  <p:stCondLst>
                                    <p:cond delay="0"/>
                                  </p:stCondLst>
                                  <p:childTnLst>
                                    <p:animEffect transition="out" filter="fade">
                                      <p:cBhvr>
                                        <p:cTn id="141" dur="1000"/>
                                        <p:tgtEl>
                                          <p:spTgt spid="38"/>
                                        </p:tgtEl>
                                      </p:cBhvr>
                                    </p:animEffect>
                                    <p:anim calcmode="lin" valueType="num">
                                      <p:cBhvr>
                                        <p:cTn id="142" dur="1000"/>
                                        <p:tgtEl>
                                          <p:spTgt spid="38"/>
                                        </p:tgtEl>
                                        <p:attrNameLst>
                                          <p:attrName>ppt_x</p:attrName>
                                        </p:attrNameLst>
                                      </p:cBhvr>
                                      <p:tavLst>
                                        <p:tav tm="0">
                                          <p:val>
                                            <p:strVal val="ppt_x"/>
                                          </p:val>
                                        </p:tav>
                                        <p:tav tm="100000">
                                          <p:val>
                                            <p:strVal val="ppt_x"/>
                                          </p:val>
                                        </p:tav>
                                      </p:tavLst>
                                    </p:anim>
                                    <p:anim calcmode="lin" valueType="num">
                                      <p:cBhvr>
                                        <p:cTn id="143" dur="1000"/>
                                        <p:tgtEl>
                                          <p:spTgt spid="38"/>
                                        </p:tgtEl>
                                        <p:attrNameLst>
                                          <p:attrName>ppt_y</p:attrName>
                                        </p:attrNameLst>
                                      </p:cBhvr>
                                      <p:tavLst>
                                        <p:tav tm="0">
                                          <p:val>
                                            <p:strVal val="ppt_y"/>
                                          </p:val>
                                        </p:tav>
                                        <p:tav tm="100000">
                                          <p:val>
                                            <p:strVal val="ppt_y+.1"/>
                                          </p:val>
                                        </p:tav>
                                      </p:tavLst>
                                    </p:anim>
                                    <p:set>
                                      <p:cBhvr>
                                        <p:cTn id="144" dur="1" fill="hold">
                                          <p:stCondLst>
                                            <p:cond delay="999"/>
                                          </p:stCondLst>
                                        </p:cTn>
                                        <p:tgtEl>
                                          <p:spTgt spid="38"/>
                                        </p:tgtEl>
                                        <p:attrNameLst>
                                          <p:attrName>style.visibility</p:attrName>
                                        </p:attrNameLst>
                                      </p:cBhvr>
                                      <p:to>
                                        <p:strVal val="hidden"/>
                                      </p:to>
                                    </p:set>
                                  </p:childTnLst>
                                </p:cTn>
                              </p:par>
                              <p:par>
                                <p:cTn id="145" presetID="42" presetClass="exit" presetSubtype="0" fill="hold" grpId="1" nodeType="withEffect">
                                  <p:stCondLst>
                                    <p:cond delay="0"/>
                                  </p:stCondLst>
                                  <p:childTnLst>
                                    <p:animEffect transition="out" filter="fade">
                                      <p:cBhvr>
                                        <p:cTn id="146" dur="1000"/>
                                        <p:tgtEl>
                                          <p:spTgt spid="24"/>
                                        </p:tgtEl>
                                      </p:cBhvr>
                                    </p:animEffect>
                                    <p:anim calcmode="lin" valueType="num">
                                      <p:cBhvr>
                                        <p:cTn id="147" dur="1000"/>
                                        <p:tgtEl>
                                          <p:spTgt spid="24"/>
                                        </p:tgtEl>
                                        <p:attrNameLst>
                                          <p:attrName>ppt_x</p:attrName>
                                        </p:attrNameLst>
                                      </p:cBhvr>
                                      <p:tavLst>
                                        <p:tav tm="0">
                                          <p:val>
                                            <p:strVal val="ppt_x"/>
                                          </p:val>
                                        </p:tav>
                                        <p:tav tm="100000">
                                          <p:val>
                                            <p:strVal val="ppt_x"/>
                                          </p:val>
                                        </p:tav>
                                      </p:tavLst>
                                    </p:anim>
                                    <p:anim calcmode="lin" valueType="num">
                                      <p:cBhvr>
                                        <p:cTn id="148" dur="1000"/>
                                        <p:tgtEl>
                                          <p:spTgt spid="24"/>
                                        </p:tgtEl>
                                        <p:attrNameLst>
                                          <p:attrName>ppt_y</p:attrName>
                                        </p:attrNameLst>
                                      </p:cBhvr>
                                      <p:tavLst>
                                        <p:tav tm="0">
                                          <p:val>
                                            <p:strVal val="ppt_y"/>
                                          </p:val>
                                        </p:tav>
                                        <p:tav tm="100000">
                                          <p:val>
                                            <p:strVal val="ppt_y+.1"/>
                                          </p:val>
                                        </p:tav>
                                      </p:tavLst>
                                    </p:anim>
                                    <p:set>
                                      <p:cBhvr>
                                        <p:cTn id="149" dur="1" fill="hold">
                                          <p:stCondLst>
                                            <p:cond delay="999"/>
                                          </p:stCondLst>
                                        </p:cTn>
                                        <p:tgtEl>
                                          <p:spTgt spid="24"/>
                                        </p:tgtEl>
                                        <p:attrNameLst>
                                          <p:attrName>style.visibility</p:attrName>
                                        </p:attrNameLst>
                                      </p:cBhvr>
                                      <p:to>
                                        <p:strVal val="hidden"/>
                                      </p:to>
                                    </p:set>
                                  </p:childTnLst>
                                </p:cTn>
                              </p:par>
                              <p:par>
                                <p:cTn id="150" presetID="42" presetClass="exit" presetSubtype="0" fill="hold" grpId="1" nodeType="withEffect">
                                  <p:stCondLst>
                                    <p:cond delay="0"/>
                                  </p:stCondLst>
                                  <p:childTnLst>
                                    <p:animEffect transition="out" filter="fade">
                                      <p:cBhvr>
                                        <p:cTn id="151" dur="1000"/>
                                        <p:tgtEl>
                                          <p:spTgt spid="26"/>
                                        </p:tgtEl>
                                      </p:cBhvr>
                                    </p:animEffect>
                                    <p:anim calcmode="lin" valueType="num">
                                      <p:cBhvr>
                                        <p:cTn id="152" dur="1000"/>
                                        <p:tgtEl>
                                          <p:spTgt spid="26"/>
                                        </p:tgtEl>
                                        <p:attrNameLst>
                                          <p:attrName>ppt_x</p:attrName>
                                        </p:attrNameLst>
                                      </p:cBhvr>
                                      <p:tavLst>
                                        <p:tav tm="0">
                                          <p:val>
                                            <p:strVal val="ppt_x"/>
                                          </p:val>
                                        </p:tav>
                                        <p:tav tm="100000">
                                          <p:val>
                                            <p:strVal val="ppt_x"/>
                                          </p:val>
                                        </p:tav>
                                      </p:tavLst>
                                    </p:anim>
                                    <p:anim calcmode="lin" valueType="num">
                                      <p:cBhvr>
                                        <p:cTn id="153" dur="1000"/>
                                        <p:tgtEl>
                                          <p:spTgt spid="26"/>
                                        </p:tgtEl>
                                        <p:attrNameLst>
                                          <p:attrName>ppt_y</p:attrName>
                                        </p:attrNameLst>
                                      </p:cBhvr>
                                      <p:tavLst>
                                        <p:tav tm="0">
                                          <p:val>
                                            <p:strVal val="ppt_y"/>
                                          </p:val>
                                        </p:tav>
                                        <p:tav tm="100000">
                                          <p:val>
                                            <p:strVal val="ppt_y+.1"/>
                                          </p:val>
                                        </p:tav>
                                      </p:tavLst>
                                    </p:anim>
                                    <p:set>
                                      <p:cBhvr>
                                        <p:cTn id="154" dur="1" fill="hold">
                                          <p:stCondLst>
                                            <p:cond delay="999"/>
                                          </p:stCondLst>
                                        </p:cTn>
                                        <p:tgtEl>
                                          <p:spTgt spid="26"/>
                                        </p:tgtEl>
                                        <p:attrNameLst>
                                          <p:attrName>style.visibility</p:attrName>
                                        </p:attrNameLst>
                                      </p:cBhvr>
                                      <p:to>
                                        <p:strVal val="hidden"/>
                                      </p:to>
                                    </p:set>
                                  </p:childTnLst>
                                </p:cTn>
                              </p:par>
                              <p:par>
                                <p:cTn id="155" presetID="42" presetClass="exit" presetSubtype="0" fill="hold" grpId="1" nodeType="withEffect">
                                  <p:stCondLst>
                                    <p:cond delay="0"/>
                                  </p:stCondLst>
                                  <p:childTnLst>
                                    <p:animEffect transition="out" filter="fade">
                                      <p:cBhvr>
                                        <p:cTn id="156" dur="1000"/>
                                        <p:tgtEl>
                                          <p:spTgt spid="25"/>
                                        </p:tgtEl>
                                      </p:cBhvr>
                                    </p:animEffect>
                                    <p:anim calcmode="lin" valueType="num">
                                      <p:cBhvr>
                                        <p:cTn id="157" dur="1000"/>
                                        <p:tgtEl>
                                          <p:spTgt spid="25"/>
                                        </p:tgtEl>
                                        <p:attrNameLst>
                                          <p:attrName>ppt_x</p:attrName>
                                        </p:attrNameLst>
                                      </p:cBhvr>
                                      <p:tavLst>
                                        <p:tav tm="0">
                                          <p:val>
                                            <p:strVal val="ppt_x"/>
                                          </p:val>
                                        </p:tav>
                                        <p:tav tm="100000">
                                          <p:val>
                                            <p:strVal val="ppt_x"/>
                                          </p:val>
                                        </p:tav>
                                      </p:tavLst>
                                    </p:anim>
                                    <p:anim calcmode="lin" valueType="num">
                                      <p:cBhvr>
                                        <p:cTn id="158" dur="1000"/>
                                        <p:tgtEl>
                                          <p:spTgt spid="25"/>
                                        </p:tgtEl>
                                        <p:attrNameLst>
                                          <p:attrName>ppt_y</p:attrName>
                                        </p:attrNameLst>
                                      </p:cBhvr>
                                      <p:tavLst>
                                        <p:tav tm="0">
                                          <p:val>
                                            <p:strVal val="ppt_y"/>
                                          </p:val>
                                        </p:tav>
                                        <p:tav tm="100000">
                                          <p:val>
                                            <p:strVal val="ppt_y+.1"/>
                                          </p:val>
                                        </p:tav>
                                      </p:tavLst>
                                    </p:anim>
                                    <p:set>
                                      <p:cBhvr>
                                        <p:cTn id="159" dur="1" fill="hold">
                                          <p:stCondLst>
                                            <p:cond delay="9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4" grpId="1" animBg="1"/>
      <p:bldP spid="15" grpId="0" animBg="1"/>
      <p:bldP spid="15" grpId="1" animBg="1"/>
      <p:bldP spid="10" grpId="0"/>
      <p:bldP spid="10" grpId="1"/>
      <p:bldP spid="21" grpId="0" animBg="1"/>
      <p:bldP spid="21" grpId="1" animBg="1"/>
      <p:bldP spid="22" grpId="0" animBg="1"/>
      <p:bldP spid="22" grpId="1" animBg="1"/>
      <p:bldP spid="23" grpId="0"/>
      <p:bldP spid="23" grpId="1"/>
      <p:bldP spid="24" grpId="0" animBg="1"/>
      <p:bldP spid="24" grpId="1" animBg="1"/>
      <p:bldP spid="25" grpId="0" animBg="1"/>
      <p:bldP spid="25" grpId="1" animBg="1"/>
      <p:bldP spid="26" grpId="0"/>
      <p:bldP spid="2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8;p15">
            <a:extLst>
              <a:ext uri="{FF2B5EF4-FFF2-40B4-BE49-F238E27FC236}">
                <a16:creationId xmlns:a16="http://schemas.microsoft.com/office/drawing/2014/main" id="{0BF535B9-5D70-53CC-132D-0F359F2FE235}"/>
              </a:ext>
            </a:extLst>
          </p:cNvPr>
          <p:cNvSpPr txBox="1"/>
          <p:nvPr/>
        </p:nvSpPr>
        <p:spPr>
          <a:xfrm>
            <a:off x="710250" y="385254"/>
            <a:ext cx="772350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tx1"/>
                </a:solidFill>
                <a:latin typeface="Fira Sans Medium"/>
                <a:ea typeface="Fira Sans Medium"/>
                <a:cs typeface="Fira Sans Medium"/>
                <a:sym typeface="Fira Sans Medium"/>
              </a:rPr>
              <a:t>MÔ HÌNH MVC</a:t>
            </a:r>
            <a:endParaRPr sz="2800" dirty="0">
              <a:solidFill>
                <a:schemeClr val="tx1"/>
              </a:solidFill>
              <a:latin typeface="Fira Sans Medium"/>
              <a:ea typeface="Fira Sans Medium"/>
              <a:cs typeface="Fira Sans Medium"/>
              <a:sym typeface="Fira Sans Medium"/>
            </a:endParaRPr>
          </a:p>
        </p:txBody>
      </p:sp>
      <p:sp>
        <p:nvSpPr>
          <p:cNvPr id="6" name="Google Shape;1678;p20">
            <a:extLst>
              <a:ext uri="{FF2B5EF4-FFF2-40B4-BE49-F238E27FC236}">
                <a16:creationId xmlns:a16="http://schemas.microsoft.com/office/drawing/2014/main" id="{0CF1D3B8-73AC-FC70-626D-6FA7E46D2B58}"/>
              </a:ext>
            </a:extLst>
          </p:cNvPr>
          <p:cNvSpPr txBox="1"/>
          <p:nvPr/>
        </p:nvSpPr>
        <p:spPr>
          <a:xfrm>
            <a:off x="4566761" y="461454"/>
            <a:ext cx="3861697"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tx1"/>
                </a:solidFill>
                <a:latin typeface="Fira Sans Medium"/>
                <a:ea typeface="Fira Sans Medium"/>
                <a:cs typeface="Fira Sans Medium"/>
                <a:sym typeface="Fira Sans Medium"/>
              </a:rPr>
              <a:t>LUỒNG XỬ LÝ TRONG MVC</a:t>
            </a:r>
          </a:p>
        </p:txBody>
      </p:sp>
      <p:sp>
        <p:nvSpPr>
          <p:cNvPr id="7" name="Google Shape;1484;p17">
            <a:extLst>
              <a:ext uri="{FF2B5EF4-FFF2-40B4-BE49-F238E27FC236}">
                <a16:creationId xmlns:a16="http://schemas.microsoft.com/office/drawing/2014/main" id="{25D281A1-0B73-31F7-47E0-CC3903B3CFA6}"/>
              </a:ext>
            </a:extLst>
          </p:cNvPr>
          <p:cNvSpPr txBox="1"/>
          <p:nvPr/>
        </p:nvSpPr>
        <p:spPr>
          <a:xfrm>
            <a:off x="4556175" y="866453"/>
            <a:ext cx="3866990" cy="3654745"/>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vi-VN" sz="1300" dirty="0">
                <a:latin typeface="Fira Sans"/>
                <a:ea typeface="Fira Sans"/>
                <a:cs typeface="Fira Sans"/>
                <a:sym typeface="Fira Sans"/>
              </a:rPr>
              <a:t>- Khi một yêu cầu của từ máy khách (Client) gửi đến Server. Controller trong MVC chặn lại để xem đó là URL request hay sự kiện.</a:t>
            </a:r>
            <a:endParaRPr lang="en-US" sz="1300" dirty="0">
              <a:latin typeface="Fira Sans"/>
              <a:ea typeface="Fira Sans"/>
              <a:cs typeface="Fira Sans"/>
              <a:sym typeface="Fira Sans"/>
            </a:endParaRPr>
          </a:p>
          <a:p>
            <a:pPr marL="0" lvl="0" indent="0" algn="just" rtl="0">
              <a:spcBef>
                <a:spcPts val="0"/>
              </a:spcBef>
              <a:spcAft>
                <a:spcPts val="0"/>
              </a:spcAft>
              <a:buNone/>
            </a:pPr>
            <a:endParaRPr lang="vi-VN" sz="1300" dirty="0">
              <a:latin typeface="Fira Sans"/>
              <a:ea typeface="Fira Sans"/>
              <a:cs typeface="Fira Sans"/>
              <a:sym typeface="Fira Sans"/>
            </a:endParaRPr>
          </a:p>
          <a:p>
            <a:pPr marL="0" lvl="0" indent="0" algn="just" rtl="0">
              <a:lnSpc>
                <a:spcPct val="150000"/>
              </a:lnSpc>
              <a:spcBef>
                <a:spcPts val="0"/>
              </a:spcBef>
              <a:spcAft>
                <a:spcPts val="0"/>
              </a:spcAft>
              <a:buNone/>
            </a:pPr>
            <a:r>
              <a:rPr lang="vi-VN" sz="1300" dirty="0">
                <a:latin typeface="Fira Sans"/>
                <a:ea typeface="Fira Sans"/>
                <a:cs typeface="Fira Sans"/>
                <a:sym typeface="Fira Sans"/>
              </a:rPr>
              <a:t>- Sau đó, Controller xử lý input của user rồi giao tiếp với Model trong MVC.</a:t>
            </a:r>
            <a:endParaRPr lang="en-US" sz="1300" dirty="0">
              <a:latin typeface="Fira Sans"/>
              <a:ea typeface="Fira Sans"/>
              <a:cs typeface="Fira Sans"/>
              <a:sym typeface="Fira Sans"/>
            </a:endParaRPr>
          </a:p>
          <a:p>
            <a:pPr marL="0" lvl="0" indent="0" algn="just" rtl="0">
              <a:spcBef>
                <a:spcPts val="0"/>
              </a:spcBef>
              <a:spcAft>
                <a:spcPts val="0"/>
              </a:spcAft>
              <a:buNone/>
            </a:pPr>
            <a:endParaRPr lang="vi-VN" sz="1300" dirty="0">
              <a:latin typeface="Fira Sans"/>
              <a:ea typeface="Fira Sans"/>
              <a:cs typeface="Fira Sans"/>
              <a:sym typeface="Fira Sans"/>
            </a:endParaRPr>
          </a:p>
          <a:p>
            <a:pPr marL="0" lvl="0" indent="0" algn="just" rtl="0">
              <a:lnSpc>
                <a:spcPct val="150000"/>
              </a:lnSpc>
              <a:spcBef>
                <a:spcPts val="0"/>
              </a:spcBef>
              <a:spcAft>
                <a:spcPts val="0"/>
              </a:spcAft>
              <a:buNone/>
            </a:pPr>
            <a:r>
              <a:rPr lang="vi-VN" sz="1300" dirty="0">
                <a:latin typeface="Fira Sans"/>
                <a:ea typeface="Fira Sans"/>
                <a:cs typeface="Fira Sans"/>
                <a:sym typeface="Fira Sans"/>
              </a:rPr>
              <a:t>- Model chuẩn bị data và gửi lại cho Controller.</a:t>
            </a:r>
            <a:endParaRPr lang="en-US" sz="1300" dirty="0">
              <a:latin typeface="Fira Sans"/>
              <a:ea typeface="Fira Sans"/>
              <a:cs typeface="Fira Sans"/>
              <a:sym typeface="Fira Sans"/>
            </a:endParaRPr>
          </a:p>
          <a:p>
            <a:pPr marL="0" lvl="0" indent="0" algn="just" rtl="0">
              <a:lnSpc>
                <a:spcPct val="150000"/>
              </a:lnSpc>
              <a:spcBef>
                <a:spcPts val="0"/>
              </a:spcBef>
              <a:spcAft>
                <a:spcPts val="0"/>
              </a:spcAft>
              <a:buNone/>
            </a:pPr>
            <a:endParaRPr lang="vi-VN" sz="1300" dirty="0">
              <a:latin typeface="Fira Sans"/>
              <a:ea typeface="Fira Sans"/>
              <a:cs typeface="Fira Sans"/>
              <a:sym typeface="Fira Sans"/>
            </a:endParaRPr>
          </a:p>
          <a:p>
            <a:pPr marL="0" lvl="0" indent="0" algn="just" rtl="0">
              <a:lnSpc>
                <a:spcPct val="150000"/>
              </a:lnSpc>
              <a:spcBef>
                <a:spcPts val="0"/>
              </a:spcBef>
              <a:spcAft>
                <a:spcPts val="0"/>
              </a:spcAft>
              <a:buNone/>
            </a:pPr>
            <a:r>
              <a:rPr lang="vi-VN" sz="1300" dirty="0">
                <a:latin typeface="Fira Sans"/>
                <a:ea typeface="Fira Sans"/>
                <a:cs typeface="Fira Sans"/>
                <a:sym typeface="Fira Sans"/>
              </a:rPr>
              <a:t> - Cuối cùng, khi xử lý xong yêu cầu thì Controller gửi dữ liệu trở lại View và hiển thị cho người dùng trên trình duyệt</a:t>
            </a:r>
          </a:p>
        </p:txBody>
      </p:sp>
      <p:sp>
        <p:nvSpPr>
          <p:cNvPr id="8" name="Google Shape;1639;p20">
            <a:extLst>
              <a:ext uri="{FF2B5EF4-FFF2-40B4-BE49-F238E27FC236}">
                <a16:creationId xmlns:a16="http://schemas.microsoft.com/office/drawing/2014/main" id="{5A445872-405B-F785-8049-5A072D3A905F}"/>
              </a:ext>
            </a:extLst>
          </p:cNvPr>
          <p:cNvSpPr/>
          <p:nvPr/>
        </p:nvSpPr>
        <p:spPr>
          <a:xfrm>
            <a:off x="4561467" y="461452"/>
            <a:ext cx="3866991" cy="4059747"/>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EBEA1606-F1D6-F70E-0416-6DD6DC145831}"/>
              </a:ext>
            </a:extLst>
          </p:cNvPr>
          <p:cNvPicPr>
            <a:picLocks noChangeAspect="1"/>
          </p:cNvPicPr>
          <p:nvPr/>
        </p:nvPicPr>
        <p:blipFill>
          <a:blip r:embed="rId2"/>
          <a:stretch>
            <a:fillRect/>
          </a:stretch>
        </p:blipFill>
        <p:spPr>
          <a:xfrm>
            <a:off x="775344" y="1762760"/>
            <a:ext cx="3529956" cy="1617980"/>
          </a:xfrm>
          <a:prstGeom prst="rect">
            <a:avLst/>
          </a:prstGeom>
          <a:ln w="12700">
            <a:solidFill>
              <a:schemeClr val="tx1"/>
            </a:solidFill>
          </a:ln>
        </p:spPr>
      </p:pic>
    </p:spTree>
    <p:extLst>
      <p:ext uri="{BB962C8B-B14F-4D97-AF65-F5344CB8AC3E}">
        <p14:creationId xmlns:p14="http://schemas.microsoft.com/office/powerpoint/2010/main" val="252712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xit" presetSubtype="0" fill="hold" grpId="1" nodeType="clickEffect">
                                  <p:stCondLst>
                                    <p:cond delay="0"/>
                                  </p:stCondLst>
                                  <p:childTnLst>
                                    <p:animEffect transition="out" filter="fade">
                                      <p:cBhvr>
                                        <p:cTn id="28" dur="1000"/>
                                        <p:tgtEl>
                                          <p:spTgt spid="8"/>
                                        </p:tgtEl>
                                      </p:cBhvr>
                                    </p:animEffect>
                                    <p:anim calcmode="lin" valueType="num">
                                      <p:cBhvr>
                                        <p:cTn id="29" dur="1000"/>
                                        <p:tgtEl>
                                          <p:spTgt spid="8"/>
                                        </p:tgtEl>
                                        <p:attrNameLst>
                                          <p:attrName>ppt_x</p:attrName>
                                        </p:attrNameLst>
                                      </p:cBhvr>
                                      <p:tavLst>
                                        <p:tav tm="0">
                                          <p:val>
                                            <p:strVal val="ppt_x"/>
                                          </p:val>
                                        </p:tav>
                                        <p:tav tm="100000">
                                          <p:val>
                                            <p:strVal val="ppt_x"/>
                                          </p:val>
                                        </p:tav>
                                      </p:tavLst>
                                    </p:anim>
                                    <p:anim calcmode="lin" valueType="num">
                                      <p:cBhvr>
                                        <p:cTn id="30" dur="1000"/>
                                        <p:tgtEl>
                                          <p:spTgt spid="8"/>
                                        </p:tgtEl>
                                        <p:attrNameLst>
                                          <p:attrName>ppt_y</p:attrName>
                                        </p:attrNameLst>
                                      </p:cBhvr>
                                      <p:tavLst>
                                        <p:tav tm="0">
                                          <p:val>
                                            <p:strVal val="ppt_y"/>
                                          </p:val>
                                        </p:tav>
                                        <p:tav tm="100000">
                                          <p:val>
                                            <p:strVal val="ppt_y-.1"/>
                                          </p:val>
                                        </p:tav>
                                      </p:tavLst>
                                    </p:anim>
                                    <p:set>
                                      <p:cBhvr>
                                        <p:cTn id="31" dur="1" fill="hold">
                                          <p:stCondLst>
                                            <p:cond delay="999"/>
                                          </p:stCondLst>
                                        </p:cTn>
                                        <p:tgtEl>
                                          <p:spTgt spid="8"/>
                                        </p:tgtEl>
                                        <p:attrNameLst>
                                          <p:attrName>style.visibility</p:attrName>
                                        </p:attrNameLst>
                                      </p:cBhvr>
                                      <p:to>
                                        <p:strVal val="hidden"/>
                                      </p:to>
                                    </p:set>
                                  </p:childTnLst>
                                </p:cTn>
                              </p:par>
                              <p:par>
                                <p:cTn id="32" presetID="47" presetClass="exit" presetSubtype="0" fill="hold" grpId="1" nodeType="withEffect">
                                  <p:stCondLst>
                                    <p:cond delay="0"/>
                                  </p:stCondLst>
                                  <p:childTnLst>
                                    <p:animEffect transition="out" filter="fade">
                                      <p:cBhvr>
                                        <p:cTn id="33" dur="1000"/>
                                        <p:tgtEl>
                                          <p:spTgt spid="6"/>
                                        </p:tgtEl>
                                      </p:cBhvr>
                                    </p:animEffect>
                                    <p:anim calcmode="lin" valueType="num">
                                      <p:cBhvr>
                                        <p:cTn id="34" dur="1000"/>
                                        <p:tgtEl>
                                          <p:spTgt spid="6"/>
                                        </p:tgtEl>
                                        <p:attrNameLst>
                                          <p:attrName>ppt_x</p:attrName>
                                        </p:attrNameLst>
                                      </p:cBhvr>
                                      <p:tavLst>
                                        <p:tav tm="0">
                                          <p:val>
                                            <p:strVal val="ppt_x"/>
                                          </p:val>
                                        </p:tav>
                                        <p:tav tm="100000">
                                          <p:val>
                                            <p:strVal val="ppt_x"/>
                                          </p:val>
                                        </p:tav>
                                      </p:tavLst>
                                    </p:anim>
                                    <p:anim calcmode="lin" valueType="num">
                                      <p:cBhvr>
                                        <p:cTn id="35" dur="1000"/>
                                        <p:tgtEl>
                                          <p:spTgt spid="6"/>
                                        </p:tgtEl>
                                        <p:attrNameLst>
                                          <p:attrName>ppt_y</p:attrName>
                                        </p:attrNameLst>
                                      </p:cBhvr>
                                      <p:tavLst>
                                        <p:tav tm="0">
                                          <p:val>
                                            <p:strVal val="ppt_y"/>
                                          </p:val>
                                        </p:tav>
                                        <p:tav tm="100000">
                                          <p:val>
                                            <p:strVal val="ppt_y-.1"/>
                                          </p:val>
                                        </p:tav>
                                      </p:tavLst>
                                    </p:anim>
                                    <p:set>
                                      <p:cBhvr>
                                        <p:cTn id="36" dur="1" fill="hold">
                                          <p:stCondLst>
                                            <p:cond delay="999"/>
                                          </p:stCondLst>
                                        </p:cTn>
                                        <p:tgtEl>
                                          <p:spTgt spid="6"/>
                                        </p:tgtEl>
                                        <p:attrNameLst>
                                          <p:attrName>style.visibility</p:attrName>
                                        </p:attrNameLst>
                                      </p:cBhvr>
                                      <p:to>
                                        <p:strVal val="hidden"/>
                                      </p:to>
                                    </p:set>
                                  </p:childTnLst>
                                </p:cTn>
                              </p:par>
                              <p:par>
                                <p:cTn id="37" presetID="47" presetClass="exit" presetSubtype="0" fill="hold" grpId="1" nodeType="withEffect">
                                  <p:stCondLst>
                                    <p:cond delay="0"/>
                                  </p:stCondLst>
                                  <p:childTnLst>
                                    <p:animEffect transition="out" filter="fade">
                                      <p:cBhvr>
                                        <p:cTn id="38" dur="1000"/>
                                        <p:tgtEl>
                                          <p:spTgt spid="7"/>
                                        </p:tgtEl>
                                      </p:cBhvr>
                                    </p:animEffect>
                                    <p:anim calcmode="lin" valueType="num">
                                      <p:cBhvr>
                                        <p:cTn id="39" dur="1000"/>
                                        <p:tgtEl>
                                          <p:spTgt spid="7"/>
                                        </p:tgtEl>
                                        <p:attrNameLst>
                                          <p:attrName>ppt_x</p:attrName>
                                        </p:attrNameLst>
                                      </p:cBhvr>
                                      <p:tavLst>
                                        <p:tav tm="0">
                                          <p:val>
                                            <p:strVal val="ppt_x"/>
                                          </p:val>
                                        </p:tav>
                                        <p:tav tm="100000">
                                          <p:val>
                                            <p:strVal val="ppt_x"/>
                                          </p:val>
                                        </p:tav>
                                      </p:tavLst>
                                    </p:anim>
                                    <p:anim calcmode="lin" valueType="num">
                                      <p:cBhvr>
                                        <p:cTn id="40" dur="1000"/>
                                        <p:tgtEl>
                                          <p:spTgt spid="7"/>
                                        </p:tgtEl>
                                        <p:attrNameLst>
                                          <p:attrName>ppt_y</p:attrName>
                                        </p:attrNameLst>
                                      </p:cBhvr>
                                      <p:tavLst>
                                        <p:tav tm="0">
                                          <p:val>
                                            <p:strVal val="ppt_y"/>
                                          </p:val>
                                        </p:tav>
                                        <p:tav tm="100000">
                                          <p:val>
                                            <p:strVal val="ppt_y-.1"/>
                                          </p:val>
                                        </p:tav>
                                      </p:tavLst>
                                    </p:anim>
                                    <p:set>
                                      <p:cBhvr>
                                        <p:cTn id="41" dur="1" fill="hold">
                                          <p:stCondLst>
                                            <p:cond delay="999"/>
                                          </p:stCondLst>
                                        </p:cTn>
                                        <p:tgtEl>
                                          <p:spTgt spid="7"/>
                                        </p:tgtEl>
                                        <p:attrNameLst>
                                          <p:attrName>style.visibility</p:attrName>
                                        </p:attrNameLst>
                                      </p:cBhvr>
                                      <p:to>
                                        <p:strVal val="hidden"/>
                                      </p:to>
                                    </p:set>
                                  </p:childTnLst>
                                </p:cTn>
                              </p:par>
                              <p:par>
                                <p:cTn id="42" presetID="47" presetClass="exit" presetSubtype="0" fill="hold" nodeType="withEffect">
                                  <p:stCondLst>
                                    <p:cond delay="0"/>
                                  </p:stCondLst>
                                  <p:childTnLst>
                                    <p:animEffect transition="out" filter="fade">
                                      <p:cBhvr>
                                        <p:cTn id="43" dur="1000"/>
                                        <p:tgtEl>
                                          <p:spTgt spid="9"/>
                                        </p:tgtEl>
                                      </p:cBhvr>
                                    </p:animEffect>
                                    <p:anim calcmode="lin" valueType="num">
                                      <p:cBhvr>
                                        <p:cTn id="44" dur="1000"/>
                                        <p:tgtEl>
                                          <p:spTgt spid="9"/>
                                        </p:tgtEl>
                                        <p:attrNameLst>
                                          <p:attrName>ppt_x</p:attrName>
                                        </p:attrNameLst>
                                      </p:cBhvr>
                                      <p:tavLst>
                                        <p:tav tm="0">
                                          <p:val>
                                            <p:strVal val="ppt_x"/>
                                          </p:val>
                                        </p:tav>
                                        <p:tav tm="100000">
                                          <p:val>
                                            <p:strVal val="ppt_x"/>
                                          </p:val>
                                        </p:tav>
                                      </p:tavLst>
                                    </p:anim>
                                    <p:anim calcmode="lin" valueType="num">
                                      <p:cBhvr>
                                        <p:cTn id="45" dur="1000"/>
                                        <p:tgtEl>
                                          <p:spTgt spid="9"/>
                                        </p:tgtEl>
                                        <p:attrNameLst>
                                          <p:attrName>ppt_y</p:attrName>
                                        </p:attrNameLst>
                                      </p:cBhvr>
                                      <p:tavLst>
                                        <p:tav tm="0">
                                          <p:val>
                                            <p:strVal val="ppt_y"/>
                                          </p:val>
                                        </p:tav>
                                        <p:tav tm="100000">
                                          <p:val>
                                            <p:strVal val="ppt_y-.1"/>
                                          </p:val>
                                        </p:tav>
                                      </p:tavLst>
                                    </p:anim>
                                    <p:set>
                                      <p:cBhvr>
                                        <p:cTn id="46" dur="1" fill="hold">
                                          <p:stCondLst>
                                            <p:cond delay="999"/>
                                          </p:stCondLst>
                                        </p:cTn>
                                        <p:tgtEl>
                                          <p:spTgt spid="9"/>
                                        </p:tgtEl>
                                        <p:attrNameLst>
                                          <p:attrName>style.visibility</p:attrName>
                                        </p:attrNameLst>
                                      </p:cBhvr>
                                      <p:to>
                                        <p:strVal val="hidden"/>
                                      </p:to>
                                    </p:set>
                                  </p:childTnLst>
                                </p:cTn>
                              </p:par>
                              <p:par>
                                <p:cTn id="47" presetID="47" presetClass="exit" presetSubtype="0" fill="hold" grpId="0" nodeType="withEffect">
                                  <p:stCondLst>
                                    <p:cond delay="0"/>
                                  </p:stCondLst>
                                  <p:childTnLst>
                                    <p:animEffect transition="out" filter="fade">
                                      <p:cBhvr>
                                        <p:cTn id="48" dur="1000"/>
                                        <p:tgtEl>
                                          <p:spTgt spid="2"/>
                                        </p:tgtEl>
                                      </p:cBhvr>
                                    </p:animEffect>
                                    <p:anim calcmode="lin" valueType="num">
                                      <p:cBhvr>
                                        <p:cTn id="49" dur="1000"/>
                                        <p:tgtEl>
                                          <p:spTgt spid="2"/>
                                        </p:tgtEl>
                                        <p:attrNameLst>
                                          <p:attrName>ppt_x</p:attrName>
                                        </p:attrNameLst>
                                      </p:cBhvr>
                                      <p:tavLst>
                                        <p:tav tm="0">
                                          <p:val>
                                            <p:strVal val="ppt_x"/>
                                          </p:val>
                                        </p:tav>
                                        <p:tav tm="100000">
                                          <p:val>
                                            <p:strVal val="ppt_x"/>
                                          </p:val>
                                        </p:tav>
                                      </p:tavLst>
                                    </p:anim>
                                    <p:anim calcmode="lin" valueType="num">
                                      <p:cBhvr>
                                        <p:cTn id="50" dur="1000"/>
                                        <p:tgtEl>
                                          <p:spTgt spid="2"/>
                                        </p:tgtEl>
                                        <p:attrNameLst>
                                          <p:attrName>ppt_y</p:attrName>
                                        </p:attrNameLst>
                                      </p:cBhvr>
                                      <p:tavLst>
                                        <p:tav tm="0">
                                          <p:val>
                                            <p:strVal val="ppt_y"/>
                                          </p:val>
                                        </p:tav>
                                        <p:tav tm="100000">
                                          <p:val>
                                            <p:strVal val="ppt_y-.1"/>
                                          </p:val>
                                        </p:tav>
                                      </p:tavLst>
                                    </p:anim>
                                    <p:set>
                                      <p:cBhvr>
                                        <p:cTn id="51"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6" grpId="1"/>
      <p:bldP spid="7" grpId="0"/>
      <p:bldP spid="7" grpId="1"/>
      <p:bldP spid="8" grpId="0" animBg="1"/>
      <p:bldP spid="8" grpId="1" animBg="1"/>
    </p:bldLst>
  </p:timing>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120b6e2-2576-4dbd-a4a7-52a98726100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5B0787BE5D5F44EA844ED7A4347C882" ma:contentTypeVersion="16" ma:contentTypeDescription="Create a new document." ma:contentTypeScope="" ma:versionID="9b1557e224c28a19cf832ad402252b45">
  <xsd:schema xmlns:xsd="http://www.w3.org/2001/XMLSchema" xmlns:xs="http://www.w3.org/2001/XMLSchema" xmlns:p="http://schemas.microsoft.com/office/2006/metadata/properties" xmlns:ns3="3120b6e2-2576-4dbd-a4a7-52a987261001" xmlns:ns4="e107cfef-cd97-4003-86f4-f42ef364f30c" targetNamespace="http://schemas.microsoft.com/office/2006/metadata/properties" ma:root="true" ma:fieldsID="a6f9520f067a30d49299360e5a9a291c" ns3:_="" ns4:_="">
    <xsd:import namespace="3120b6e2-2576-4dbd-a4a7-52a987261001"/>
    <xsd:import namespace="e107cfef-cd97-4003-86f4-f42ef364f30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Location"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20b6e2-2576-4dbd-a4a7-52a9872610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07cfef-cd97-4003-86f4-f42ef364f30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61EDCA-875B-4EB7-9F62-4A03B41F7AE8}">
  <ds:schemaRefs>
    <ds:schemaRef ds:uri="http://schemas.microsoft.com/office/infopath/2007/PartnerControls"/>
    <ds:schemaRef ds:uri="http://purl.org/dc/elements/1.1/"/>
    <ds:schemaRef ds:uri="http://schemas.microsoft.com/office/2006/metadata/properties"/>
    <ds:schemaRef ds:uri="e107cfef-cd97-4003-86f4-f42ef364f30c"/>
    <ds:schemaRef ds:uri="http://purl.org/dc/terms/"/>
    <ds:schemaRef ds:uri="http://schemas.microsoft.com/office/2006/documentManagement/types"/>
    <ds:schemaRef ds:uri="http://purl.org/dc/dcmitype/"/>
    <ds:schemaRef ds:uri="http://schemas.openxmlformats.org/package/2006/metadata/core-properties"/>
    <ds:schemaRef ds:uri="3120b6e2-2576-4dbd-a4a7-52a987261001"/>
    <ds:schemaRef ds:uri="http://www.w3.org/XML/1998/namespace"/>
  </ds:schemaRefs>
</ds:datastoreItem>
</file>

<file path=customXml/itemProps2.xml><?xml version="1.0" encoding="utf-8"?>
<ds:datastoreItem xmlns:ds="http://schemas.openxmlformats.org/officeDocument/2006/customXml" ds:itemID="{6A6D29C1-A8A8-48BA-A05B-22441EAAB26A}">
  <ds:schemaRefs>
    <ds:schemaRef ds:uri="http://schemas.microsoft.com/sharepoint/v3/contenttype/forms"/>
  </ds:schemaRefs>
</ds:datastoreItem>
</file>

<file path=customXml/itemProps3.xml><?xml version="1.0" encoding="utf-8"?>
<ds:datastoreItem xmlns:ds="http://schemas.openxmlformats.org/officeDocument/2006/customXml" ds:itemID="{3CF0E50E-AC89-4C87-936E-506330FD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20b6e2-2576-4dbd-a4a7-52a987261001"/>
    <ds:schemaRef ds:uri="e107cfef-cd97-4003-86f4-f42ef364f3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527</TotalTime>
  <Words>1115</Words>
  <Application>Microsoft Office PowerPoint</Application>
  <PresentationFormat>On-screen Show (16:9)</PresentationFormat>
  <Paragraphs>171</Paragraphs>
  <Slides>17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Fira Sans SemiBold</vt:lpstr>
      <vt:lpstr>Arial</vt:lpstr>
      <vt:lpstr>Fira Sans Extra Condensed Medium</vt:lpstr>
      <vt:lpstr>Lucida Handwriting</vt:lpstr>
      <vt:lpstr>Fira Sans Medium</vt:lpstr>
      <vt:lpstr>Fira Sans</vt:lpstr>
      <vt:lpstr>Bahnschrift SemiBold</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Duc Nhuan</dc:creator>
  <cp:lastModifiedBy>Le Duc Nhuan</cp:lastModifiedBy>
  <cp:revision>1</cp:revision>
  <dcterms:modified xsi:type="dcterms:W3CDTF">2024-01-18T03:13:31Z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0x01010075B0787BE5D5F44EA844ED7A4347C882</vt:lpwstr>
  </property>
</Properties>
</file>